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0" r:id="rId5"/>
    <p:sldId id="271" r:id="rId7"/>
    <p:sldId id="272" r:id="rId8"/>
    <p:sldId id="276" r:id="rId9"/>
    <p:sldId id="277" r:id="rId10"/>
    <p:sldId id="278" r:id="rId11"/>
    <p:sldId id="273" r:id="rId12"/>
    <p:sldId id="279" r:id="rId13"/>
    <p:sldId id="280" r:id="rId14"/>
    <p:sldId id="281" r:id="rId15"/>
    <p:sldId id="274" r:id="rId16"/>
    <p:sldId id="282" r:id="rId17"/>
    <p:sldId id="283" r:id="rId18"/>
    <p:sldId id="284" r:id="rId19"/>
    <p:sldId id="275" r:id="rId20"/>
    <p:sldId id="285" r:id="rId21"/>
    <p:sldId id="286" r:id="rId22"/>
    <p:sldId id="287" r:id="rId23"/>
    <p:sldId id="288" r:id="rId24"/>
    <p:sldId id="289" r:id="rId25"/>
    <p:sldId id="290" r:id="rId26"/>
    <p:sldId id="29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桌子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888544"/>
        <c:axId val="153682640"/>
      </c:barChart>
      <c:catAx>
        <c:axId val="2448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53682640"/>
        <c:crosses val="autoZero"/>
        <c:auto val="1"/>
        <c:lblAlgn val="ctr"/>
        <c:lblOffset val="100"/>
        <c:noMultiLvlLbl val="0"/>
      </c:catAx>
      <c:valAx>
        <c:axId val="15368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24488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学生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7131119768903"/>
                  <c:y val="-0.05311980880788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3195016805141"/>
                  <c:y val="-0.03936537617823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953687406535098"/>
                  <c:y val="0.1058161350844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44417004833301"/>
                  <c:y val="0.1420198916794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二年一班</c:v>
                </c:pt>
                <c:pt idx="2">
                  <c:v>三年一班</c:v>
                </c:pt>
                <c:pt idx="3">
                  <c:v>四年一班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png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png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1.emf"/><Relationship Id="rId7" Type="http://schemas.openxmlformats.org/officeDocument/2006/relationships/image" Target="../media/image10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9.emf"/><Relationship Id="rId10" Type="http://schemas.openxmlformats.org/officeDocument/2006/relationships/image" Target="../media/image8.emf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719231" y="1338874"/>
            <a:ext cx="875353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85A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儿童成长教育通用教学课件</a:t>
            </a:r>
            <a:endParaRPr kumimoji="0" lang="zh-CN" altLang="en-US" sz="54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85A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5019675" y="2800985"/>
            <a:ext cx="2153285" cy="370205"/>
          </a:xfrm>
          <a:prstGeom prst="roundRect">
            <a:avLst>
              <a:gd name="adj" fmla="val 43259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讲课人：情缘素材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147712" y="2336221"/>
            <a:ext cx="5896577" cy="400110"/>
            <a:chOff x="3263704" y="2336221"/>
            <a:chExt cx="5896577" cy="400110"/>
          </a:xfrm>
        </p:grpSpPr>
        <p:sp>
          <p:nvSpPr>
            <p:cNvPr id="12" name="文本框 11"/>
            <p:cNvSpPr txBox="1"/>
            <p:nvPr/>
          </p:nvSpPr>
          <p:spPr>
            <a:xfrm>
              <a:off x="4858588" y="2336221"/>
              <a:ext cx="2706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呵护儿童健康成长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63704" y="2536276"/>
              <a:ext cx="1041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8119271" y="2536276"/>
              <a:ext cx="1041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/>
          <a:srcRect t="17712"/>
          <a:stretch>
            <a:fillRect/>
          </a:stretch>
        </p:blipFill>
        <p:spPr>
          <a:xfrm>
            <a:off x="1878028" y="1380862"/>
            <a:ext cx="8435944" cy="46105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59766" y="2785403"/>
            <a:ext cx="10072468" cy="3205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435378" y="3022998"/>
            <a:ext cx="1321244" cy="527964"/>
            <a:chOff x="5741522" y="2043064"/>
            <a:chExt cx="1321244" cy="527964"/>
          </a:xfrm>
        </p:grpSpPr>
        <p:sp>
          <p:nvSpPr>
            <p:cNvPr id="17" name="文本框 16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9063872" y="3775355"/>
            <a:ext cx="1385677" cy="1385677"/>
            <a:chOff x="9063872" y="3859763"/>
            <a:chExt cx="1385677" cy="1385677"/>
          </a:xfrm>
        </p:grpSpPr>
        <p:sp>
          <p:nvSpPr>
            <p:cNvPr id="23" name="椭圆 22"/>
            <p:cNvSpPr/>
            <p:nvPr/>
          </p:nvSpPr>
          <p:spPr>
            <a:xfrm>
              <a:off x="9063872" y="3859763"/>
              <a:ext cx="1385677" cy="1385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9503118" y="4335085"/>
              <a:ext cx="507185" cy="435032"/>
            </a:xfrm>
            <a:custGeom>
              <a:avLst/>
              <a:gdLst>
                <a:gd name="T0" fmla="*/ 176 w 183"/>
                <a:gd name="T1" fmla="*/ 0 h 157"/>
                <a:gd name="T2" fmla="*/ 7 w 183"/>
                <a:gd name="T3" fmla="*/ 0 h 157"/>
                <a:gd name="T4" fmla="*/ 0 w 183"/>
                <a:gd name="T5" fmla="*/ 7 h 157"/>
                <a:gd name="T6" fmla="*/ 0 w 183"/>
                <a:gd name="T7" fmla="*/ 150 h 157"/>
                <a:gd name="T8" fmla="*/ 7 w 183"/>
                <a:gd name="T9" fmla="*/ 157 h 157"/>
                <a:gd name="T10" fmla="*/ 176 w 183"/>
                <a:gd name="T11" fmla="*/ 157 h 157"/>
                <a:gd name="T12" fmla="*/ 183 w 183"/>
                <a:gd name="T13" fmla="*/ 150 h 157"/>
                <a:gd name="T14" fmla="*/ 183 w 183"/>
                <a:gd name="T15" fmla="*/ 7 h 157"/>
                <a:gd name="T16" fmla="*/ 176 w 183"/>
                <a:gd name="T17" fmla="*/ 0 h 157"/>
                <a:gd name="T18" fmla="*/ 169 w 183"/>
                <a:gd name="T19" fmla="*/ 143 h 157"/>
                <a:gd name="T20" fmla="*/ 169 w 183"/>
                <a:gd name="T21" fmla="*/ 143 h 157"/>
                <a:gd name="T22" fmla="*/ 14 w 183"/>
                <a:gd name="T23" fmla="*/ 143 h 157"/>
                <a:gd name="T24" fmla="*/ 14 w 183"/>
                <a:gd name="T25" fmla="*/ 127 h 157"/>
                <a:gd name="T26" fmla="*/ 50 w 183"/>
                <a:gd name="T27" fmla="*/ 91 h 157"/>
                <a:gd name="T28" fmla="*/ 75 w 183"/>
                <a:gd name="T29" fmla="*/ 116 h 157"/>
                <a:gd name="T30" fmla="*/ 75 w 183"/>
                <a:gd name="T31" fmla="*/ 116 h 157"/>
                <a:gd name="T32" fmla="*/ 75 w 183"/>
                <a:gd name="T33" fmla="*/ 116 h 157"/>
                <a:gd name="T34" fmla="*/ 75 w 183"/>
                <a:gd name="T35" fmla="*/ 116 h 157"/>
                <a:gd name="T36" fmla="*/ 75 w 183"/>
                <a:gd name="T37" fmla="*/ 116 h 157"/>
                <a:gd name="T38" fmla="*/ 75 w 183"/>
                <a:gd name="T39" fmla="*/ 116 h 157"/>
                <a:gd name="T40" fmla="*/ 90 w 183"/>
                <a:gd name="T41" fmla="*/ 131 h 157"/>
                <a:gd name="T42" fmla="*/ 96 w 183"/>
                <a:gd name="T43" fmla="*/ 131 h 157"/>
                <a:gd name="T44" fmla="*/ 96 w 183"/>
                <a:gd name="T45" fmla="*/ 125 h 157"/>
                <a:gd name="T46" fmla="*/ 84 w 183"/>
                <a:gd name="T47" fmla="*/ 113 h 157"/>
                <a:gd name="T48" fmla="*/ 118 w 183"/>
                <a:gd name="T49" fmla="*/ 79 h 157"/>
                <a:gd name="T50" fmla="*/ 169 w 183"/>
                <a:gd name="T51" fmla="*/ 129 h 157"/>
                <a:gd name="T52" fmla="*/ 169 w 183"/>
                <a:gd name="T53" fmla="*/ 143 h 157"/>
                <a:gd name="T54" fmla="*/ 169 w 183"/>
                <a:gd name="T55" fmla="*/ 117 h 157"/>
                <a:gd name="T56" fmla="*/ 169 w 183"/>
                <a:gd name="T57" fmla="*/ 117 h 157"/>
                <a:gd name="T58" fmla="*/ 121 w 183"/>
                <a:gd name="T59" fmla="*/ 70 h 157"/>
                <a:gd name="T60" fmla="*/ 115 w 183"/>
                <a:gd name="T61" fmla="*/ 70 h 157"/>
                <a:gd name="T62" fmla="*/ 78 w 183"/>
                <a:gd name="T63" fmla="*/ 107 h 157"/>
                <a:gd name="T64" fmla="*/ 53 w 183"/>
                <a:gd name="T65" fmla="*/ 82 h 157"/>
                <a:gd name="T66" fmla="*/ 47 w 183"/>
                <a:gd name="T67" fmla="*/ 82 h 157"/>
                <a:gd name="T68" fmla="*/ 14 w 183"/>
                <a:gd name="T69" fmla="*/ 115 h 157"/>
                <a:gd name="T70" fmla="*/ 14 w 183"/>
                <a:gd name="T71" fmla="*/ 14 h 157"/>
                <a:gd name="T72" fmla="*/ 169 w 183"/>
                <a:gd name="T73" fmla="*/ 14 h 157"/>
                <a:gd name="T74" fmla="*/ 169 w 183"/>
                <a:gd name="T75" fmla="*/ 117 h 157"/>
                <a:gd name="T76" fmla="*/ 53 w 183"/>
                <a:gd name="T77" fmla="*/ 71 h 157"/>
                <a:gd name="T78" fmla="*/ 53 w 183"/>
                <a:gd name="T79" fmla="*/ 71 h 157"/>
                <a:gd name="T80" fmla="*/ 77 w 183"/>
                <a:gd name="T81" fmla="*/ 46 h 157"/>
                <a:gd name="T82" fmla="*/ 53 w 183"/>
                <a:gd name="T83" fmla="*/ 22 h 157"/>
                <a:gd name="T84" fmla="*/ 28 w 183"/>
                <a:gd name="T85" fmla="*/ 46 h 157"/>
                <a:gd name="T86" fmla="*/ 53 w 183"/>
                <a:gd name="T87" fmla="*/ 71 h 157"/>
                <a:gd name="T88" fmla="*/ 53 w 183"/>
                <a:gd name="T89" fmla="*/ 30 h 157"/>
                <a:gd name="T90" fmla="*/ 53 w 183"/>
                <a:gd name="T91" fmla="*/ 30 h 157"/>
                <a:gd name="T92" fmla="*/ 69 w 183"/>
                <a:gd name="T93" fmla="*/ 46 h 157"/>
                <a:gd name="T94" fmla="*/ 53 w 183"/>
                <a:gd name="T95" fmla="*/ 63 h 157"/>
                <a:gd name="T96" fmla="*/ 37 w 183"/>
                <a:gd name="T97" fmla="*/ 46 h 157"/>
                <a:gd name="T98" fmla="*/ 53 w 183"/>
                <a:gd name="T99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157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4"/>
                    <a:pt x="3" y="157"/>
                    <a:pt x="7" y="157"/>
                  </a:cubicBezTo>
                  <a:cubicBezTo>
                    <a:pt x="176" y="157"/>
                    <a:pt x="176" y="157"/>
                    <a:pt x="176" y="157"/>
                  </a:cubicBezTo>
                  <a:cubicBezTo>
                    <a:pt x="180" y="157"/>
                    <a:pt x="183" y="154"/>
                    <a:pt x="183" y="150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  <a:moveTo>
                    <a:pt x="169" y="143"/>
                  </a:moveTo>
                  <a:cubicBezTo>
                    <a:pt x="169" y="143"/>
                    <a:pt x="169" y="143"/>
                    <a:pt x="169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2" y="133"/>
                    <a:pt x="95" y="133"/>
                    <a:pt x="96" y="131"/>
                  </a:cubicBezTo>
                  <a:cubicBezTo>
                    <a:pt x="98" y="129"/>
                    <a:pt x="98" y="127"/>
                    <a:pt x="96" y="125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43"/>
                    <a:pt x="169" y="143"/>
                    <a:pt x="169" y="143"/>
                  </a:cubicBezTo>
                  <a:close/>
                  <a:moveTo>
                    <a:pt x="169" y="117"/>
                  </a:moveTo>
                  <a:cubicBezTo>
                    <a:pt x="169" y="117"/>
                    <a:pt x="169" y="117"/>
                    <a:pt x="169" y="117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68"/>
                    <a:pt x="117" y="68"/>
                    <a:pt x="115" y="70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1" y="80"/>
                    <a:pt x="49" y="80"/>
                    <a:pt x="47" y="82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17"/>
                    <a:pt x="169" y="117"/>
                    <a:pt x="169" y="117"/>
                  </a:cubicBezTo>
                  <a:close/>
                  <a:moveTo>
                    <a:pt x="53" y="71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6" y="71"/>
                    <a:pt x="77" y="60"/>
                    <a:pt x="77" y="46"/>
                  </a:cubicBezTo>
                  <a:cubicBezTo>
                    <a:pt x="77" y="33"/>
                    <a:pt x="66" y="22"/>
                    <a:pt x="53" y="22"/>
                  </a:cubicBezTo>
                  <a:cubicBezTo>
                    <a:pt x="39" y="22"/>
                    <a:pt x="28" y="33"/>
                    <a:pt x="28" y="46"/>
                  </a:cubicBezTo>
                  <a:cubicBezTo>
                    <a:pt x="28" y="60"/>
                    <a:pt x="39" y="71"/>
                    <a:pt x="53" y="71"/>
                  </a:cubicBezTo>
                  <a:close/>
                  <a:moveTo>
                    <a:pt x="53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62" y="30"/>
                    <a:pt x="69" y="38"/>
                    <a:pt x="69" y="46"/>
                  </a:cubicBezTo>
                  <a:cubicBezTo>
                    <a:pt x="69" y="55"/>
                    <a:pt x="62" y="63"/>
                    <a:pt x="53" y="63"/>
                  </a:cubicBezTo>
                  <a:cubicBezTo>
                    <a:pt x="44" y="63"/>
                    <a:pt x="37" y="55"/>
                    <a:pt x="37" y="46"/>
                  </a:cubicBezTo>
                  <a:cubicBezTo>
                    <a:pt x="37" y="38"/>
                    <a:pt x="44" y="30"/>
                    <a:pt x="53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82925" y="3775355"/>
            <a:ext cx="1385677" cy="1385677"/>
            <a:chOff x="4182925" y="3859763"/>
            <a:chExt cx="1385677" cy="1385677"/>
          </a:xfrm>
        </p:grpSpPr>
        <p:sp>
          <p:nvSpPr>
            <p:cNvPr id="21" name="椭圆 20"/>
            <p:cNvSpPr/>
            <p:nvPr/>
          </p:nvSpPr>
          <p:spPr>
            <a:xfrm>
              <a:off x="4182925" y="3859763"/>
              <a:ext cx="1385677" cy="1385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4638086" y="4294765"/>
              <a:ext cx="475354" cy="515673"/>
            </a:xfrm>
            <a:custGeom>
              <a:avLst/>
              <a:gdLst>
                <a:gd name="T0" fmla="*/ 8 w 172"/>
                <a:gd name="T1" fmla="*/ 57 h 187"/>
                <a:gd name="T2" fmla="*/ 172 w 172"/>
                <a:gd name="T3" fmla="*/ 64 h 187"/>
                <a:gd name="T4" fmla="*/ 172 w 172"/>
                <a:gd name="T5" fmla="*/ 96 h 187"/>
                <a:gd name="T6" fmla="*/ 165 w 172"/>
                <a:gd name="T7" fmla="*/ 103 h 187"/>
                <a:gd name="T8" fmla="*/ 165 w 172"/>
                <a:gd name="T9" fmla="*/ 180 h 187"/>
                <a:gd name="T10" fmla="*/ 157 w 172"/>
                <a:gd name="T11" fmla="*/ 187 h 187"/>
                <a:gd name="T12" fmla="*/ 8 w 172"/>
                <a:gd name="T13" fmla="*/ 180 h 187"/>
                <a:gd name="T14" fmla="*/ 8 w 172"/>
                <a:gd name="T15" fmla="*/ 103 h 187"/>
                <a:gd name="T16" fmla="*/ 0 w 172"/>
                <a:gd name="T17" fmla="*/ 96 h 187"/>
                <a:gd name="T18" fmla="*/ 0 w 172"/>
                <a:gd name="T19" fmla="*/ 64 h 187"/>
                <a:gd name="T20" fmla="*/ 100 w 172"/>
                <a:gd name="T21" fmla="*/ 173 h 187"/>
                <a:gd name="T22" fmla="*/ 100 w 172"/>
                <a:gd name="T23" fmla="*/ 103 h 187"/>
                <a:gd name="T24" fmla="*/ 73 w 172"/>
                <a:gd name="T25" fmla="*/ 173 h 187"/>
                <a:gd name="T26" fmla="*/ 64 w 172"/>
                <a:gd name="T27" fmla="*/ 173 h 187"/>
                <a:gd name="T28" fmla="*/ 64 w 172"/>
                <a:gd name="T29" fmla="*/ 103 h 187"/>
                <a:gd name="T30" fmla="*/ 22 w 172"/>
                <a:gd name="T31" fmla="*/ 173 h 187"/>
                <a:gd name="T32" fmla="*/ 108 w 172"/>
                <a:gd name="T33" fmla="*/ 103 h 187"/>
                <a:gd name="T34" fmla="*/ 108 w 172"/>
                <a:gd name="T35" fmla="*/ 173 h 187"/>
                <a:gd name="T36" fmla="*/ 150 w 172"/>
                <a:gd name="T37" fmla="*/ 103 h 187"/>
                <a:gd name="T38" fmla="*/ 87 w 172"/>
                <a:gd name="T39" fmla="*/ 15 h 187"/>
                <a:gd name="T40" fmla="*/ 96 w 172"/>
                <a:gd name="T41" fmla="*/ 17 h 187"/>
                <a:gd name="T42" fmla="*/ 120 w 172"/>
                <a:gd name="T43" fmla="*/ 0 h 187"/>
                <a:gd name="T44" fmla="*/ 145 w 172"/>
                <a:gd name="T45" fmla="*/ 25 h 187"/>
                <a:gd name="T46" fmla="*/ 120 w 172"/>
                <a:gd name="T47" fmla="*/ 50 h 187"/>
                <a:gd name="T48" fmla="*/ 53 w 172"/>
                <a:gd name="T49" fmla="*/ 50 h 187"/>
                <a:gd name="T50" fmla="*/ 35 w 172"/>
                <a:gd name="T51" fmla="*/ 43 h 187"/>
                <a:gd name="T52" fmla="*/ 35 w 172"/>
                <a:gd name="T53" fmla="*/ 7 h 187"/>
                <a:gd name="T54" fmla="*/ 71 w 172"/>
                <a:gd name="T55" fmla="*/ 7 h 187"/>
                <a:gd name="T56" fmla="*/ 87 w 172"/>
                <a:gd name="T57" fmla="*/ 15 h 187"/>
                <a:gd name="T58" fmla="*/ 93 w 172"/>
                <a:gd name="T59" fmla="*/ 26 h 187"/>
                <a:gd name="T60" fmla="*/ 80 w 172"/>
                <a:gd name="T61" fmla="*/ 26 h 187"/>
                <a:gd name="T62" fmla="*/ 80 w 172"/>
                <a:gd name="T63" fmla="*/ 39 h 187"/>
                <a:gd name="T64" fmla="*/ 93 w 172"/>
                <a:gd name="T65" fmla="*/ 39 h 187"/>
                <a:gd name="T66" fmla="*/ 96 w 172"/>
                <a:gd name="T67" fmla="*/ 33 h 187"/>
                <a:gd name="T68" fmla="*/ 103 w 172"/>
                <a:gd name="T69" fmla="*/ 26 h 187"/>
                <a:gd name="T70" fmla="*/ 105 w 172"/>
                <a:gd name="T71" fmla="*/ 33 h 187"/>
                <a:gd name="T72" fmla="*/ 120 w 172"/>
                <a:gd name="T73" fmla="*/ 42 h 187"/>
                <a:gd name="T74" fmla="*/ 137 w 172"/>
                <a:gd name="T75" fmla="*/ 25 h 187"/>
                <a:gd name="T76" fmla="*/ 120 w 172"/>
                <a:gd name="T77" fmla="*/ 9 h 187"/>
                <a:gd name="T78" fmla="*/ 103 w 172"/>
                <a:gd name="T79" fmla="*/ 25 h 187"/>
                <a:gd name="T80" fmla="*/ 72 w 172"/>
                <a:gd name="T81" fmla="*/ 42 h 187"/>
                <a:gd name="T82" fmla="*/ 69 w 172"/>
                <a:gd name="T83" fmla="*/ 33 h 187"/>
                <a:gd name="T84" fmla="*/ 69 w 172"/>
                <a:gd name="T85" fmla="*/ 25 h 187"/>
                <a:gd name="T86" fmla="*/ 53 w 172"/>
                <a:gd name="T87" fmla="*/ 9 h 187"/>
                <a:gd name="T88" fmla="*/ 36 w 172"/>
                <a:gd name="T89" fmla="*/ 25 h 187"/>
                <a:gd name="T90" fmla="*/ 53 w 172"/>
                <a:gd name="T91" fmla="*/ 42 h 187"/>
                <a:gd name="T92" fmla="*/ 158 w 172"/>
                <a:gd name="T93" fmla="*/ 71 h 187"/>
                <a:gd name="T94" fmla="*/ 15 w 172"/>
                <a:gd name="T95" fmla="*/ 71 h 187"/>
                <a:gd name="T96" fmla="*/ 158 w 172"/>
                <a:gd name="T97" fmla="*/ 8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87">
                  <a:moveTo>
                    <a:pt x="7" y="5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9" y="57"/>
                    <a:pt x="172" y="60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100"/>
                    <a:pt x="169" y="103"/>
                    <a:pt x="165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165" y="184"/>
                    <a:pt x="161" y="187"/>
                    <a:pt x="158" y="187"/>
                  </a:cubicBezTo>
                  <a:cubicBezTo>
                    <a:pt x="157" y="187"/>
                    <a:pt x="157" y="187"/>
                    <a:pt x="157" y="18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1" y="187"/>
                    <a:pt x="8" y="184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3" y="103"/>
                    <a:pt x="0" y="100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3" y="57"/>
                    <a:pt x="7" y="57"/>
                  </a:cubicBezTo>
                  <a:close/>
                  <a:moveTo>
                    <a:pt x="100" y="173"/>
                  </a:moveTo>
                  <a:cubicBezTo>
                    <a:pt x="100" y="173"/>
                    <a:pt x="100" y="173"/>
                    <a:pt x="100" y="17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100" y="173"/>
                    <a:pt x="100" y="173"/>
                    <a:pt x="100" y="173"/>
                  </a:cubicBezTo>
                  <a:close/>
                  <a:moveTo>
                    <a:pt x="64" y="173"/>
                  </a:moveTo>
                  <a:cubicBezTo>
                    <a:pt x="64" y="173"/>
                    <a:pt x="64" y="173"/>
                    <a:pt x="64" y="17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64" y="173"/>
                    <a:pt x="64" y="173"/>
                    <a:pt x="64" y="173"/>
                  </a:cubicBezTo>
                  <a:close/>
                  <a:moveTo>
                    <a:pt x="108" y="103"/>
                  </a:moveTo>
                  <a:cubicBezTo>
                    <a:pt x="108" y="103"/>
                    <a:pt x="108" y="103"/>
                    <a:pt x="108" y="10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08" y="103"/>
                    <a:pt x="108" y="103"/>
                    <a:pt x="108" y="103"/>
                  </a:cubicBezTo>
                  <a:close/>
                  <a:moveTo>
                    <a:pt x="87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90" y="15"/>
                    <a:pt x="93" y="16"/>
                    <a:pt x="96" y="17"/>
                  </a:cubicBezTo>
                  <a:cubicBezTo>
                    <a:pt x="97" y="14"/>
                    <a:pt x="99" y="10"/>
                    <a:pt x="102" y="7"/>
                  </a:cubicBezTo>
                  <a:cubicBezTo>
                    <a:pt x="107" y="3"/>
                    <a:pt x="113" y="0"/>
                    <a:pt x="120" y="0"/>
                  </a:cubicBezTo>
                  <a:cubicBezTo>
                    <a:pt x="127" y="0"/>
                    <a:pt x="133" y="3"/>
                    <a:pt x="138" y="7"/>
                  </a:cubicBezTo>
                  <a:cubicBezTo>
                    <a:pt x="142" y="12"/>
                    <a:pt x="145" y="18"/>
                    <a:pt x="145" y="25"/>
                  </a:cubicBezTo>
                  <a:cubicBezTo>
                    <a:pt x="145" y="32"/>
                    <a:pt x="142" y="39"/>
                    <a:pt x="138" y="43"/>
                  </a:cubicBezTo>
                  <a:cubicBezTo>
                    <a:pt x="133" y="48"/>
                    <a:pt x="127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98" y="50"/>
                    <a:pt x="75" y="50"/>
                    <a:pt x="53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46" y="50"/>
                    <a:pt x="40" y="48"/>
                    <a:pt x="35" y="43"/>
                  </a:cubicBezTo>
                  <a:cubicBezTo>
                    <a:pt x="30" y="39"/>
                    <a:pt x="28" y="32"/>
                    <a:pt x="28" y="25"/>
                  </a:cubicBezTo>
                  <a:cubicBezTo>
                    <a:pt x="28" y="18"/>
                    <a:pt x="30" y="12"/>
                    <a:pt x="35" y="7"/>
                  </a:cubicBezTo>
                  <a:cubicBezTo>
                    <a:pt x="40" y="3"/>
                    <a:pt x="46" y="0"/>
                    <a:pt x="53" y="0"/>
                  </a:cubicBezTo>
                  <a:cubicBezTo>
                    <a:pt x="60" y="0"/>
                    <a:pt x="66" y="3"/>
                    <a:pt x="71" y="7"/>
                  </a:cubicBezTo>
                  <a:cubicBezTo>
                    <a:pt x="73" y="10"/>
                    <a:pt x="76" y="14"/>
                    <a:pt x="77" y="18"/>
                  </a:cubicBezTo>
                  <a:cubicBezTo>
                    <a:pt x="80" y="16"/>
                    <a:pt x="83" y="15"/>
                    <a:pt x="87" y="15"/>
                  </a:cubicBezTo>
                  <a:close/>
                  <a:moveTo>
                    <a:pt x="93" y="26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92" y="24"/>
                    <a:pt x="89" y="23"/>
                    <a:pt x="87" y="23"/>
                  </a:cubicBezTo>
                  <a:cubicBezTo>
                    <a:pt x="84" y="23"/>
                    <a:pt x="82" y="24"/>
                    <a:pt x="80" y="26"/>
                  </a:cubicBezTo>
                  <a:cubicBezTo>
                    <a:pt x="78" y="28"/>
                    <a:pt x="77" y="30"/>
                    <a:pt x="77" y="33"/>
                  </a:cubicBezTo>
                  <a:cubicBezTo>
                    <a:pt x="77" y="35"/>
                    <a:pt x="78" y="37"/>
                    <a:pt x="80" y="39"/>
                  </a:cubicBezTo>
                  <a:cubicBezTo>
                    <a:pt x="82" y="41"/>
                    <a:pt x="84" y="42"/>
                    <a:pt x="87" y="42"/>
                  </a:cubicBezTo>
                  <a:cubicBezTo>
                    <a:pt x="89" y="42"/>
                    <a:pt x="91" y="41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37"/>
                    <a:pt x="96" y="35"/>
                    <a:pt x="96" y="33"/>
                  </a:cubicBezTo>
                  <a:cubicBezTo>
                    <a:pt x="96" y="30"/>
                    <a:pt x="95" y="28"/>
                    <a:pt x="93" y="26"/>
                  </a:cubicBezTo>
                  <a:close/>
                  <a:moveTo>
                    <a:pt x="103" y="26"/>
                  </a:moveTo>
                  <a:cubicBezTo>
                    <a:pt x="103" y="26"/>
                    <a:pt x="103" y="26"/>
                    <a:pt x="103" y="26"/>
                  </a:cubicBezTo>
                  <a:cubicBezTo>
                    <a:pt x="104" y="28"/>
                    <a:pt x="105" y="30"/>
                    <a:pt x="105" y="33"/>
                  </a:cubicBezTo>
                  <a:cubicBezTo>
                    <a:pt x="105" y="36"/>
                    <a:pt x="104" y="39"/>
                    <a:pt x="102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5" y="42"/>
                    <a:pt x="129" y="40"/>
                    <a:pt x="132" y="37"/>
                  </a:cubicBezTo>
                  <a:cubicBezTo>
                    <a:pt x="135" y="34"/>
                    <a:pt x="137" y="30"/>
                    <a:pt x="137" y="25"/>
                  </a:cubicBezTo>
                  <a:cubicBezTo>
                    <a:pt x="137" y="21"/>
                    <a:pt x="135" y="16"/>
                    <a:pt x="132" y="13"/>
                  </a:cubicBezTo>
                  <a:cubicBezTo>
                    <a:pt x="129" y="10"/>
                    <a:pt x="125" y="9"/>
                    <a:pt x="120" y="9"/>
                  </a:cubicBezTo>
                  <a:cubicBezTo>
                    <a:pt x="115" y="9"/>
                    <a:pt x="111" y="10"/>
                    <a:pt x="108" y="13"/>
                  </a:cubicBezTo>
                  <a:cubicBezTo>
                    <a:pt x="105" y="16"/>
                    <a:pt x="103" y="21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lose/>
                  <a:moveTo>
                    <a:pt x="72" y="42"/>
                  </a:moveTo>
                  <a:cubicBezTo>
                    <a:pt x="72" y="42"/>
                    <a:pt x="72" y="42"/>
                    <a:pt x="72" y="42"/>
                  </a:cubicBezTo>
                  <a:cubicBezTo>
                    <a:pt x="70" y="39"/>
                    <a:pt x="69" y="36"/>
                    <a:pt x="69" y="33"/>
                  </a:cubicBezTo>
                  <a:cubicBezTo>
                    <a:pt x="69" y="31"/>
                    <a:pt x="69" y="29"/>
                    <a:pt x="70" y="27"/>
                  </a:cubicBezTo>
                  <a:cubicBezTo>
                    <a:pt x="70" y="26"/>
                    <a:pt x="69" y="26"/>
                    <a:pt x="69" y="25"/>
                  </a:cubicBezTo>
                  <a:cubicBezTo>
                    <a:pt x="69" y="21"/>
                    <a:pt x="68" y="16"/>
                    <a:pt x="65" y="13"/>
                  </a:cubicBezTo>
                  <a:cubicBezTo>
                    <a:pt x="62" y="10"/>
                    <a:pt x="57" y="9"/>
                    <a:pt x="53" y="9"/>
                  </a:cubicBezTo>
                  <a:cubicBezTo>
                    <a:pt x="48" y="9"/>
                    <a:pt x="44" y="10"/>
                    <a:pt x="41" y="13"/>
                  </a:cubicBezTo>
                  <a:cubicBezTo>
                    <a:pt x="38" y="16"/>
                    <a:pt x="36" y="21"/>
                    <a:pt x="36" y="25"/>
                  </a:cubicBezTo>
                  <a:cubicBezTo>
                    <a:pt x="36" y="30"/>
                    <a:pt x="38" y="34"/>
                    <a:pt x="41" y="37"/>
                  </a:cubicBezTo>
                  <a:cubicBezTo>
                    <a:pt x="44" y="40"/>
                    <a:pt x="48" y="42"/>
                    <a:pt x="53" y="42"/>
                  </a:cubicBezTo>
                  <a:cubicBezTo>
                    <a:pt x="72" y="42"/>
                    <a:pt x="72" y="42"/>
                    <a:pt x="72" y="42"/>
                  </a:cubicBezTo>
                  <a:close/>
                  <a:moveTo>
                    <a:pt x="158" y="71"/>
                  </a:moveTo>
                  <a:cubicBezTo>
                    <a:pt x="158" y="71"/>
                    <a:pt x="158" y="71"/>
                    <a:pt x="158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66" y="89"/>
                    <a:pt x="107" y="89"/>
                    <a:pt x="158" y="89"/>
                  </a:cubicBezTo>
                  <a:cubicBezTo>
                    <a:pt x="158" y="71"/>
                    <a:pt x="158" y="71"/>
                    <a:pt x="158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23398" y="3775355"/>
            <a:ext cx="1385677" cy="1385677"/>
            <a:chOff x="6623398" y="3859763"/>
            <a:chExt cx="1385677" cy="1385677"/>
          </a:xfrm>
        </p:grpSpPr>
        <p:sp>
          <p:nvSpPr>
            <p:cNvPr id="22" name="椭圆 21"/>
            <p:cNvSpPr/>
            <p:nvPr/>
          </p:nvSpPr>
          <p:spPr>
            <a:xfrm>
              <a:off x="6623398" y="3859763"/>
              <a:ext cx="1385677" cy="1385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123"/>
            <p:cNvSpPr>
              <a:spLocks noEditPoints="1"/>
            </p:cNvSpPr>
            <p:nvPr/>
          </p:nvSpPr>
          <p:spPr bwMode="auto">
            <a:xfrm>
              <a:off x="7063704" y="4317047"/>
              <a:ext cx="505064" cy="471109"/>
            </a:xfrm>
            <a:custGeom>
              <a:avLst/>
              <a:gdLst>
                <a:gd name="T0" fmla="*/ 161 w 183"/>
                <a:gd name="T1" fmla="*/ 123 h 170"/>
                <a:gd name="T2" fmla="*/ 85 w 183"/>
                <a:gd name="T3" fmla="*/ 101 h 170"/>
                <a:gd name="T4" fmla="*/ 85 w 183"/>
                <a:gd name="T5" fmla="*/ 127 h 170"/>
                <a:gd name="T6" fmla="*/ 153 w 183"/>
                <a:gd name="T7" fmla="*/ 109 h 170"/>
                <a:gd name="T8" fmla="*/ 90 w 183"/>
                <a:gd name="T9" fmla="*/ 109 h 170"/>
                <a:gd name="T10" fmla="*/ 102 w 183"/>
                <a:gd name="T11" fmla="*/ 143 h 170"/>
                <a:gd name="T12" fmla="*/ 85 w 183"/>
                <a:gd name="T13" fmla="*/ 135 h 170"/>
                <a:gd name="T14" fmla="*/ 130 w 183"/>
                <a:gd name="T15" fmla="*/ 135 h 170"/>
                <a:gd name="T16" fmla="*/ 108 w 183"/>
                <a:gd name="T17" fmla="*/ 139 h 170"/>
                <a:gd name="T18" fmla="*/ 134 w 183"/>
                <a:gd name="T19" fmla="*/ 139 h 170"/>
                <a:gd name="T20" fmla="*/ 157 w 183"/>
                <a:gd name="T21" fmla="*/ 135 h 170"/>
                <a:gd name="T22" fmla="*/ 140 w 183"/>
                <a:gd name="T23" fmla="*/ 143 h 170"/>
                <a:gd name="T24" fmla="*/ 157 w 183"/>
                <a:gd name="T25" fmla="*/ 135 h 170"/>
                <a:gd name="T26" fmla="*/ 7 w 183"/>
                <a:gd name="T27" fmla="*/ 0 h 170"/>
                <a:gd name="T28" fmla="*/ 7 w 183"/>
                <a:gd name="T29" fmla="*/ 170 h 170"/>
                <a:gd name="T30" fmla="*/ 183 w 183"/>
                <a:gd name="T31" fmla="*/ 7 h 170"/>
                <a:gd name="T32" fmla="*/ 169 w 183"/>
                <a:gd name="T33" fmla="*/ 156 h 170"/>
                <a:gd name="T34" fmla="*/ 169 w 183"/>
                <a:gd name="T35" fmla="*/ 89 h 170"/>
                <a:gd name="T36" fmla="*/ 169 w 183"/>
                <a:gd name="T37" fmla="*/ 81 h 170"/>
                <a:gd name="T38" fmla="*/ 169 w 183"/>
                <a:gd name="T39" fmla="*/ 14 h 170"/>
                <a:gd name="T40" fmla="*/ 42 w 183"/>
                <a:gd name="T41" fmla="*/ 146 h 170"/>
                <a:gd name="T42" fmla="*/ 58 w 183"/>
                <a:gd name="T43" fmla="*/ 108 h 170"/>
                <a:gd name="T44" fmla="*/ 19 w 183"/>
                <a:gd name="T45" fmla="*/ 123 h 170"/>
                <a:gd name="T46" fmla="*/ 32 w 183"/>
                <a:gd name="T47" fmla="*/ 114 h 170"/>
                <a:gd name="T48" fmla="*/ 52 w 183"/>
                <a:gd name="T49" fmla="*/ 114 h 170"/>
                <a:gd name="T50" fmla="*/ 42 w 183"/>
                <a:gd name="T51" fmla="*/ 138 h 170"/>
                <a:gd name="T52" fmla="*/ 32 w 183"/>
                <a:gd name="T53" fmla="*/ 114 h 170"/>
                <a:gd name="T54" fmla="*/ 149 w 183"/>
                <a:gd name="T55" fmla="*/ 35 h 170"/>
                <a:gd name="T56" fmla="*/ 34 w 183"/>
                <a:gd name="T57" fmla="*/ 26 h 170"/>
                <a:gd name="T58" fmla="*/ 90 w 183"/>
                <a:gd name="T59" fmla="*/ 53 h 170"/>
                <a:gd name="T60" fmla="*/ 68 w 183"/>
                <a:gd name="T61" fmla="*/ 57 h 170"/>
                <a:gd name="T62" fmla="*/ 95 w 183"/>
                <a:gd name="T63" fmla="*/ 57 h 170"/>
                <a:gd name="T64" fmla="*/ 120 w 183"/>
                <a:gd name="T65" fmla="*/ 53 h 170"/>
                <a:gd name="T66" fmla="*/ 101 w 183"/>
                <a:gd name="T67" fmla="*/ 62 h 170"/>
                <a:gd name="T68" fmla="*/ 120 w 183"/>
                <a:gd name="T69" fmla="*/ 53 h 170"/>
                <a:gd name="T70" fmla="*/ 45 w 183"/>
                <a:gd name="T71" fmla="*/ 73 h 170"/>
                <a:gd name="T72" fmla="*/ 60 w 183"/>
                <a:gd name="T73" fmla="*/ 58 h 170"/>
                <a:gd name="T74" fmla="*/ 45 w 183"/>
                <a:gd name="T75" fmla="*/ 42 h 170"/>
                <a:gd name="T76" fmla="*/ 30 w 183"/>
                <a:gd name="T77" fmla="*/ 58 h 170"/>
                <a:gd name="T78" fmla="*/ 40 w 183"/>
                <a:gd name="T79" fmla="*/ 53 h 170"/>
                <a:gd name="T80" fmla="*/ 50 w 183"/>
                <a:gd name="T81" fmla="*/ 53 h 170"/>
                <a:gd name="T82" fmla="*/ 50 w 183"/>
                <a:gd name="T83" fmla="*/ 62 h 170"/>
                <a:gd name="T84" fmla="*/ 40 w 183"/>
                <a:gd name="T85" fmla="*/ 62 h 170"/>
                <a:gd name="T86" fmla="*/ 40 w 183"/>
                <a:gd name="T87" fmla="*/ 53 h 170"/>
                <a:gd name="T88" fmla="*/ 131 w 183"/>
                <a:gd name="T89" fmla="*/ 53 h 170"/>
                <a:gd name="T90" fmla="*/ 149 w 183"/>
                <a:gd name="T91" fmla="*/ 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3" h="170">
                  <a:moveTo>
                    <a:pt x="85" y="127"/>
                  </a:moveTo>
                  <a:cubicBezTo>
                    <a:pt x="157" y="127"/>
                    <a:pt x="157" y="127"/>
                    <a:pt x="157" y="127"/>
                  </a:cubicBezTo>
                  <a:cubicBezTo>
                    <a:pt x="159" y="127"/>
                    <a:pt x="161" y="125"/>
                    <a:pt x="161" y="123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1" y="103"/>
                    <a:pt x="159" y="101"/>
                    <a:pt x="157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3" y="101"/>
                    <a:pt x="81" y="103"/>
                    <a:pt x="81" y="105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5"/>
                    <a:pt x="83" y="127"/>
                    <a:pt x="85" y="127"/>
                  </a:cubicBezTo>
                  <a:close/>
                  <a:moveTo>
                    <a:pt x="90" y="109"/>
                  </a:moveTo>
                  <a:cubicBezTo>
                    <a:pt x="90" y="109"/>
                    <a:pt x="90" y="109"/>
                    <a:pt x="90" y="109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0" y="109"/>
                    <a:pt x="90" y="109"/>
                    <a:pt x="90" y="109"/>
                  </a:cubicBezTo>
                  <a:close/>
                  <a:moveTo>
                    <a:pt x="85" y="143"/>
                  </a:moveTo>
                  <a:cubicBezTo>
                    <a:pt x="85" y="143"/>
                    <a:pt x="85" y="143"/>
                    <a:pt x="85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3"/>
                    <a:pt x="107" y="141"/>
                    <a:pt x="107" y="139"/>
                  </a:cubicBezTo>
                  <a:cubicBezTo>
                    <a:pt x="107" y="137"/>
                    <a:pt x="105" y="135"/>
                    <a:pt x="102" y="135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3" y="135"/>
                    <a:pt x="81" y="137"/>
                    <a:pt x="81" y="139"/>
                  </a:cubicBezTo>
                  <a:cubicBezTo>
                    <a:pt x="81" y="141"/>
                    <a:pt x="83" y="143"/>
                    <a:pt x="85" y="143"/>
                  </a:cubicBezTo>
                  <a:close/>
                  <a:moveTo>
                    <a:pt x="130" y="135"/>
                  </a:moveTo>
                  <a:cubicBezTo>
                    <a:pt x="130" y="135"/>
                    <a:pt x="130" y="135"/>
                    <a:pt x="130" y="135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0" y="135"/>
                    <a:pt x="108" y="137"/>
                    <a:pt x="108" y="139"/>
                  </a:cubicBezTo>
                  <a:cubicBezTo>
                    <a:pt x="108" y="141"/>
                    <a:pt x="110" y="143"/>
                    <a:pt x="113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2" y="143"/>
                    <a:pt x="134" y="141"/>
                    <a:pt x="134" y="139"/>
                  </a:cubicBezTo>
                  <a:cubicBezTo>
                    <a:pt x="134" y="137"/>
                    <a:pt x="132" y="135"/>
                    <a:pt x="130" y="135"/>
                  </a:cubicBezTo>
                  <a:close/>
                  <a:moveTo>
                    <a:pt x="157" y="135"/>
                  </a:moveTo>
                  <a:cubicBezTo>
                    <a:pt x="157" y="135"/>
                    <a:pt x="157" y="135"/>
                    <a:pt x="157" y="135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37" y="135"/>
                    <a:pt x="136" y="137"/>
                    <a:pt x="136" y="139"/>
                  </a:cubicBezTo>
                  <a:cubicBezTo>
                    <a:pt x="136" y="141"/>
                    <a:pt x="137" y="143"/>
                    <a:pt x="140" y="143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9" y="143"/>
                    <a:pt x="161" y="141"/>
                    <a:pt x="161" y="139"/>
                  </a:cubicBezTo>
                  <a:cubicBezTo>
                    <a:pt x="161" y="137"/>
                    <a:pt x="159" y="135"/>
                    <a:pt x="157" y="135"/>
                  </a:cubicBezTo>
                  <a:close/>
                  <a:moveTo>
                    <a:pt x="17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3" y="170"/>
                    <a:pt x="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80" y="170"/>
                    <a:pt x="183" y="167"/>
                    <a:pt x="183" y="163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  <a:moveTo>
                    <a:pt x="169" y="156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156"/>
                    <a:pt x="169" y="156"/>
                    <a:pt x="169" y="156"/>
                  </a:cubicBezTo>
                  <a:close/>
                  <a:moveTo>
                    <a:pt x="169" y="81"/>
                  </a:moveTo>
                  <a:cubicBezTo>
                    <a:pt x="169" y="81"/>
                    <a:pt x="169" y="81"/>
                    <a:pt x="169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81"/>
                    <a:pt x="169" y="81"/>
                    <a:pt x="169" y="81"/>
                  </a:cubicBezTo>
                  <a:close/>
                  <a:moveTo>
                    <a:pt x="42" y="146"/>
                  </a:moveTo>
                  <a:cubicBezTo>
                    <a:pt x="42" y="146"/>
                    <a:pt x="42" y="146"/>
                    <a:pt x="42" y="146"/>
                  </a:cubicBezTo>
                  <a:cubicBezTo>
                    <a:pt x="48" y="146"/>
                    <a:pt x="54" y="143"/>
                    <a:pt x="58" y="139"/>
                  </a:cubicBezTo>
                  <a:cubicBezTo>
                    <a:pt x="62" y="135"/>
                    <a:pt x="65" y="130"/>
                    <a:pt x="65" y="123"/>
                  </a:cubicBezTo>
                  <a:cubicBezTo>
                    <a:pt x="65" y="117"/>
                    <a:pt x="62" y="112"/>
                    <a:pt x="58" y="108"/>
                  </a:cubicBezTo>
                  <a:cubicBezTo>
                    <a:pt x="54" y="104"/>
                    <a:pt x="48" y="101"/>
                    <a:pt x="42" y="101"/>
                  </a:cubicBezTo>
                  <a:cubicBezTo>
                    <a:pt x="36" y="101"/>
                    <a:pt x="30" y="104"/>
                    <a:pt x="26" y="108"/>
                  </a:cubicBezTo>
                  <a:cubicBezTo>
                    <a:pt x="22" y="112"/>
                    <a:pt x="19" y="117"/>
                    <a:pt x="19" y="123"/>
                  </a:cubicBezTo>
                  <a:cubicBezTo>
                    <a:pt x="19" y="130"/>
                    <a:pt x="22" y="135"/>
                    <a:pt x="26" y="139"/>
                  </a:cubicBezTo>
                  <a:cubicBezTo>
                    <a:pt x="30" y="143"/>
                    <a:pt x="36" y="146"/>
                    <a:pt x="42" y="146"/>
                  </a:cubicBezTo>
                  <a:close/>
                  <a:moveTo>
                    <a:pt x="32" y="114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35" y="111"/>
                    <a:pt x="38" y="109"/>
                    <a:pt x="42" y="109"/>
                  </a:cubicBezTo>
                  <a:cubicBezTo>
                    <a:pt x="46" y="109"/>
                    <a:pt x="49" y="111"/>
                    <a:pt x="52" y="114"/>
                  </a:cubicBezTo>
                  <a:cubicBezTo>
                    <a:pt x="54" y="116"/>
                    <a:pt x="56" y="120"/>
                    <a:pt x="56" y="123"/>
                  </a:cubicBezTo>
                  <a:cubicBezTo>
                    <a:pt x="56" y="127"/>
                    <a:pt x="54" y="131"/>
                    <a:pt x="52" y="133"/>
                  </a:cubicBezTo>
                  <a:cubicBezTo>
                    <a:pt x="49" y="136"/>
                    <a:pt x="46" y="138"/>
                    <a:pt x="42" y="138"/>
                  </a:cubicBezTo>
                  <a:cubicBezTo>
                    <a:pt x="38" y="138"/>
                    <a:pt x="35" y="136"/>
                    <a:pt x="32" y="133"/>
                  </a:cubicBezTo>
                  <a:cubicBezTo>
                    <a:pt x="30" y="131"/>
                    <a:pt x="28" y="127"/>
                    <a:pt x="28" y="123"/>
                  </a:cubicBezTo>
                  <a:cubicBezTo>
                    <a:pt x="28" y="120"/>
                    <a:pt x="30" y="116"/>
                    <a:pt x="32" y="114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52" y="35"/>
                    <a:pt x="154" y="33"/>
                    <a:pt x="154" y="31"/>
                  </a:cubicBezTo>
                  <a:cubicBezTo>
                    <a:pt x="154" y="28"/>
                    <a:pt x="152" y="26"/>
                    <a:pt x="149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6"/>
                    <a:pt x="30" y="28"/>
                    <a:pt x="30" y="31"/>
                  </a:cubicBezTo>
                  <a:cubicBezTo>
                    <a:pt x="30" y="33"/>
                    <a:pt x="32" y="35"/>
                    <a:pt x="34" y="35"/>
                  </a:cubicBezTo>
                  <a:close/>
                  <a:moveTo>
                    <a:pt x="90" y="53"/>
                  </a:moveTo>
                  <a:cubicBezTo>
                    <a:pt x="90" y="53"/>
                    <a:pt x="90" y="53"/>
                    <a:pt x="90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0" y="53"/>
                    <a:pt x="68" y="55"/>
                    <a:pt x="68" y="57"/>
                  </a:cubicBezTo>
                  <a:cubicBezTo>
                    <a:pt x="68" y="60"/>
                    <a:pt x="70" y="62"/>
                    <a:pt x="72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3" y="62"/>
                    <a:pt x="95" y="60"/>
                    <a:pt x="95" y="57"/>
                  </a:cubicBezTo>
                  <a:cubicBezTo>
                    <a:pt x="95" y="55"/>
                    <a:pt x="93" y="53"/>
                    <a:pt x="90" y="53"/>
                  </a:cubicBezTo>
                  <a:close/>
                  <a:moveTo>
                    <a:pt x="120" y="53"/>
                  </a:moveTo>
                  <a:cubicBezTo>
                    <a:pt x="120" y="53"/>
                    <a:pt x="120" y="53"/>
                    <a:pt x="120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9" y="53"/>
                    <a:pt x="97" y="55"/>
                    <a:pt x="97" y="57"/>
                  </a:cubicBezTo>
                  <a:cubicBezTo>
                    <a:pt x="97" y="60"/>
                    <a:pt x="99" y="62"/>
                    <a:pt x="101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2"/>
                    <a:pt x="124" y="60"/>
                    <a:pt x="124" y="57"/>
                  </a:cubicBezTo>
                  <a:cubicBezTo>
                    <a:pt x="124" y="55"/>
                    <a:pt x="122" y="53"/>
                    <a:pt x="120" y="53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7" y="71"/>
                    <a:pt x="41" y="73"/>
                    <a:pt x="45" y="73"/>
                  </a:cubicBezTo>
                  <a:cubicBezTo>
                    <a:pt x="49" y="73"/>
                    <a:pt x="53" y="71"/>
                    <a:pt x="56" y="69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9" y="66"/>
                    <a:pt x="60" y="62"/>
                    <a:pt x="60" y="58"/>
                  </a:cubicBezTo>
                  <a:cubicBezTo>
                    <a:pt x="60" y="53"/>
                    <a:pt x="59" y="49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3" y="44"/>
                    <a:pt x="49" y="42"/>
                    <a:pt x="45" y="42"/>
                  </a:cubicBezTo>
                  <a:cubicBezTo>
                    <a:pt x="41" y="42"/>
                    <a:pt x="37" y="44"/>
                    <a:pt x="34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1" y="49"/>
                    <a:pt x="30" y="53"/>
                    <a:pt x="30" y="58"/>
                  </a:cubicBezTo>
                  <a:cubicBezTo>
                    <a:pt x="30" y="62"/>
                    <a:pt x="31" y="66"/>
                    <a:pt x="34" y="68"/>
                  </a:cubicBezTo>
                  <a:close/>
                  <a:moveTo>
                    <a:pt x="40" y="53"/>
                  </a:moveTo>
                  <a:cubicBezTo>
                    <a:pt x="40" y="53"/>
                    <a:pt x="40" y="53"/>
                    <a:pt x="40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1"/>
                    <a:pt x="43" y="51"/>
                    <a:pt x="45" y="51"/>
                  </a:cubicBezTo>
                  <a:cubicBezTo>
                    <a:pt x="47" y="51"/>
                    <a:pt x="49" y="51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4"/>
                    <a:pt x="52" y="56"/>
                    <a:pt x="52" y="58"/>
                  </a:cubicBezTo>
                  <a:cubicBezTo>
                    <a:pt x="52" y="59"/>
                    <a:pt x="51" y="61"/>
                    <a:pt x="50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4"/>
                    <a:pt x="47" y="64"/>
                    <a:pt x="45" y="64"/>
                  </a:cubicBezTo>
                  <a:cubicBezTo>
                    <a:pt x="43" y="64"/>
                    <a:pt x="41" y="64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9" y="61"/>
                    <a:pt x="38" y="59"/>
                    <a:pt x="38" y="58"/>
                  </a:cubicBezTo>
                  <a:cubicBezTo>
                    <a:pt x="38" y="56"/>
                    <a:pt x="39" y="54"/>
                    <a:pt x="40" y="53"/>
                  </a:cubicBezTo>
                  <a:close/>
                  <a:moveTo>
                    <a:pt x="149" y="53"/>
                  </a:moveTo>
                  <a:cubicBezTo>
                    <a:pt x="149" y="53"/>
                    <a:pt x="149" y="53"/>
                    <a:pt x="149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53"/>
                    <a:pt x="127" y="55"/>
                    <a:pt x="127" y="57"/>
                  </a:cubicBezTo>
                  <a:cubicBezTo>
                    <a:pt x="127" y="60"/>
                    <a:pt x="129" y="62"/>
                    <a:pt x="131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52" y="62"/>
                    <a:pt x="154" y="60"/>
                    <a:pt x="154" y="57"/>
                  </a:cubicBezTo>
                  <a:cubicBezTo>
                    <a:pt x="154" y="55"/>
                    <a:pt x="152" y="53"/>
                    <a:pt x="149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42452" y="3775355"/>
            <a:ext cx="1385677" cy="1385677"/>
            <a:chOff x="1742452" y="3859763"/>
            <a:chExt cx="1385677" cy="1385677"/>
          </a:xfrm>
        </p:grpSpPr>
        <p:sp>
          <p:nvSpPr>
            <p:cNvPr id="20" name="椭圆 19"/>
            <p:cNvSpPr/>
            <p:nvPr/>
          </p:nvSpPr>
          <p:spPr>
            <a:xfrm>
              <a:off x="1742452" y="3859763"/>
              <a:ext cx="1385677" cy="1385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59"/>
            <p:cNvSpPr>
              <a:spLocks noEditPoints="1"/>
            </p:cNvSpPr>
            <p:nvPr/>
          </p:nvSpPr>
          <p:spPr bwMode="auto">
            <a:xfrm>
              <a:off x="2180637" y="4331902"/>
              <a:ext cx="509306" cy="441399"/>
            </a:xfrm>
            <a:custGeom>
              <a:avLst/>
              <a:gdLst>
                <a:gd name="T0" fmla="*/ 146 w 184"/>
                <a:gd name="T1" fmla="*/ 88 h 160"/>
                <a:gd name="T2" fmla="*/ 150 w 184"/>
                <a:gd name="T3" fmla="*/ 118 h 160"/>
                <a:gd name="T4" fmla="*/ 146 w 184"/>
                <a:gd name="T5" fmla="*/ 122 h 160"/>
                <a:gd name="T6" fmla="*/ 100 w 184"/>
                <a:gd name="T7" fmla="*/ 118 h 160"/>
                <a:gd name="T8" fmla="*/ 100 w 184"/>
                <a:gd name="T9" fmla="*/ 92 h 160"/>
                <a:gd name="T10" fmla="*/ 108 w 184"/>
                <a:gd name="T11" fmla="*/ 92 h 160"/>
                <a:gd name="T12" fmla="*/ 142 w 184"/>
                <a:gd name="T13" fmla="*/ 114 h 160"/>
                <a:gd name="T14" fmla="*/ 160 w 184"/>
                <a:gd name="T15" fmla="*/ 89 h 160"/>
                <a:gd name="T16" fmla="*/ 160 w 184"/>
                <a:gd name="T17" fmla="*/ 152 h 160"/>
                <a:gd name="T18" fmla="*/ 24 w 184"/>
                <a:gd name="T19" fmla="*/ 89 h 160"/>
                <a:gd name="T20" fmla="*/ 15 w 184"/>
                <a:gd name="T21" fmla="*/ 89 h 160"/>
                <a:gd name="T22" fmla="*/ 15 w 184"/>
                <a:gd name="T23" fmla="*/ 156 h 160"/>
                <a:gd name="T24" fmla="*/ 164 w 184"/>
                <a:gd name="T25" fmla="*/ 160 h 160"/>
                <a:gd name="T26" fmla="*/ 169 w 184"/>
                <a:gd name="T27" fmla="*/ 156 h 160"/>
                <a:gd name="T28" fmla="*/ 164 w 184"/>
                <a:gd name="T29" fmla="*/ 85 h 160"/>
                <a:gd name="T30" fmla="*/ 24 w 184"/>
                <a:gd name="T31" fmla="*/ 18 h 160"/>
                <a:gd name="T32" fmla="*/ 19 w 184"/>
                <a:gd name="T33" fmla="*/ 22 h 160"/>
                <a:gd name="T34" fmla="*/ 15 w 184"/>
                <a:gd name="T35" fmla="*/ 4 h 160"/>
                <a:gd name="T36" fmla="*/ 19 w 184"/>
                <a:gd name="T37" fmla="*/ 0 h 160"/>
                <a:gd name="T38" fmla="*/ 169 w 184"/>
                <a:gd name="T39" fmla="*/ 4 h 160"/>
                <a:gd name="T40" fmla="*/ 169 w 184"/>
                <a:gd name="T41" fmla="*/ 18 h 160"/>
                <a:gd name="T42" fmla="*/ 160 w 184"/>
                <a:gd name="T43" fmla="*/ 18 h 160"/>
                <a:gd name="T44" fmla="*/ 24 w 184"/>
                <a:gd name="T45" fmla="*/ 9 h 160"/>
                <a:gd name="T46" fmla="*/ 0 w 184"/>
                <a:gd name="T47" fmla="*/ 28 h 160"/>
                <a:gd name="T48" fmla="*/ 7 w 184"/>
                <a:gd name="T49" fmla="*/ 21 h 160"/>
                <a:gd name="T50" fmla="*/ 14 w 184"/>
                <a:gd name="T51" fmla="*/ 72 h 160"/>
                <a:gd name="T52" fmla="*/ 0 w 184"/>
                <a:gd name="T53" fmla="*/ 72 h 160"/>
                <a:gd name="T54" fmla="*/ 24 w 184"/>
                <a:gd name="T55" fmla="*/ 28 h 160"/>
                <a:gd name="T56" fmla="*/ 24 w 184"/>
                <a:gd name="T57" fmla="*/ 72 h 160"/>
                <a:gd name="T58" fmla="*/ 38 w 184"/>
                <a:gd name="T59" fmla="*/ 72 h 160"/>
                <a:gd name="T60" fmla="*/ 31 w 184"/>
                <a:gd name="T61" fmla="*/ 21 h 160"/>
                <a:gd name="T62" fmla="*/ 49 w 184"/>
                <a:gd name="T63" fmla="*/ 28 h 160"/>
                <a:gd name="T64" fmla="*/ 49 w 184"/>
                <a:gd name="T65" fmla="*/ 72 h 160"/>
                <a:gd name="T66" fmla="*/ 63 w 184"/>
                <a:gd name="T67" fmla="*/ 72 h 160"/>
                <a:gd name="T68" fmla="*/ 56 w 184"/>
                <a:gd name="T69" fmla="*/ 21 h 160"/>
                <a:gd name="T70" fmla="*/ 73 w 184"/>
                <a:gd name="T71" fmla="*/ 28 h 160"/>
                <a:gd name="T72" fmla="*/ 73 w 184"/>
                <a:gd name="T73" fmla="*/ 72 h 160"/>
                <a:gd name="T74" fmla="*/ 87 w 184"/>
                <a:gd name="T75" fmla="*/ 72 h 160"/>
                <a:gd name="T76" fmla="*/ 80 w 184"/>
                <a:gd name="T77" fmla="*/ 21 h 160"/>
                <a:gd name="T78" fmla="*/ 97 w 184"/>
                <a:gd name="T79" fmla="*/ 28 h 160"/>
                <a:gd name="T80" fmla="*/ 97 w 184"/>
                <a:gd name="T81" fmla="*/ 72 h 160"/>
                <a:gd name="T82" fmla="*/ 111 w 184"/>
                <a:gd name="T83" fmla="*/ 72 h 160"/>
                <a:gd name="T84" fmla="*/ 104 w 184"/>
                <a:gd name="T85" fmla="*/ 21 h 160"/>
                <a:gd name="T86" fmla="*/ 121 w 184"/>
                <a:gd name="T87" fmla="*/ 28 h 160"/>
                <a:gd name="T88" fmla="*/ 121 w 184"/>
                <a:gd name="T89" fmla="*/ 72 h 160"/>
                <a:gd name="T90" fmla="*/ 135 w 184"/>
                <a:gd name="T91" fmla="*/ 72 h 160"/>
                <a:gd name="T92" fmla="*/ 128 w 184"/>
                <a:gd name="T93" fmla="*/ 21 h 160"/>
                <a:gd name="T94" fmla="*/ 145 w 184"/>
                <a:gd name="T95" fmla="*/ 28 h 160"/>
                <a:gd name="T96" fmla="*/ 145 w 184"/>
                <a:gd name="T97" fmla="*/ 72 h 160"/>
                <a:gd name="T98" fmla="*/ 159 w 184"/>
                <a:gd name="T99" fmla="*/ 72 h 160"/>
                <a:gd name="T100" fmla="*/ 152 w 184"/>
                <a:gd name="T101" fmla="*/ 21 h 160"/>
                <a:gd name="T102" fmla="*/ 170 w 184"/>
                <a:gd name="T103" fmla="*/ 28 h 160"/>
                <a:gd name="T104" fmla="*/ 177 w 184"/>
                <a:gd name="T105" fmla="*/ 21 h 160"/>
                <a:gd name="T106" fmla="*/ 184 w 184"/>
                <a:gd name="T107" fmla="*/ 72 h 160"/>
                <a:gd name="T108" fmla="*/ 170 w 184"/>
                <a:gd name="T109" fmla="*/ 72 h 160"/>
                <a:gd name="T110" fmla="*/ 76 w 184"/>
                <a:gd name="T111" fmla="*/ 92 h 160"/>
                <a:gd name="T112" fmla="*/ 81 w 184"/>
                <a:gd name="T113" fmla="*/ 88 h 160"/>
                <a:gd name="T114" fmla="*/ 85 w 184"/>
                <a:gd name="T115" fmla="*/ 140 h 160"/>
                <a:gd name="T116" fmla="*/ 81 w 184"/>
                <a:gd name="T117" fmla="*/ 145 h 160"/>
                <a:gd name="T118" fmla="*/ 34 w 184"/>
                <a:gd name="T119" fmla="*/ 140 h 160"/>
                <a:gd name="T120" fmla="*/ 34 w 184"/>
                <a:gd name="T121" fmla="*/ 92 h 160"/>
                <a:gd name="T122" fmla="*/ 43 w 184"/>
                <a:gd name="T123" fmla="*/ 92 h 160"/>
                <a:gd name="T124" fmla="*/ 76 w 184"/>
                <a:gd name="T125" fmla="*/ 1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160">
                  <a:moveTo>
                    <a:pt x="142" y="92"/>
                  </a:moveTo>
                  <a:cubicBezTo>
                    <a:pt x="142" y="90"/>
                    <a:pt x="144" y="88"/>
                    <a:pt x="146" y="88"/>
                  </a:cubicBezTo>
                  <a:cubicBezTo>
                    <a:pt x="148" y="88"/>
                    <a:pt x="150" y="90"/>
                    <a:pt x="150" y="92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50" y="120"/>
                    <a:pt x="148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1" y="122"/>
                    <a:pt x="100" y="120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0"/>
                    <a:pt x="101" y="88"/>
                    <a:pt x="104" y="88"/>
                  </a:cubicBezTo>
                  <a:cubicBezTo>
                    <a:pt x="106" y="88"/>
                    <a:pt x="108" y="90"/>
                    <a:pt x="108" y="92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92"/>
                    <a:pt x="142" y="92"/>
                    <a:pt x="142" y="92"/>
                  </a:cubicBezTo>
                  <a:close/>
                  <a:moveTo>
                    <a:pt x="160" y="89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7"/>
                    <a:pt x="22" y="85"/>
                    <a:pt x="19" y="85"/>
                  </a:cubicBezTo>
                  <a:cubicBezTo>
                    <a:pt x="17" y="85"/>
                    <a:pt x="15" y="87"/>
                    <a:pt x="15" y="89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5" y="158"/>
                    <a:pt x="17" y="160"/>
                    <a:pt x="19" y="160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67" y="160"/>
                    <a:pt x="169" y="158"/>
                    <a:pt x="169" y="156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7"/>
                    <a:pt x="167" y="85"/>
                    <a:pt x="164" y="85"/>
                  </a:cubicBezTo>
                  <a:cubicBezTo>
                    <a:pt x="162" y="85"/>
                    <a:pt x="160" y="87"/>
                    <a:pt x="160" y="8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2" y="22"/>
                    <a:pt x="19" y="22"/>
                  </a:cubicBezTo>
                  <a:cubicBezTo>
                    <a:pt x="17" y="22"/>
                    <a:pt x="15" y="20"/>
                    <a:pt x="15" y="1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9" y="20"/>
                    <a:pt x="167" y="22"/>
                    <a:pt x="164" y="22"/>
                  </a:cubicBezTo>
                  <a:cubicBezTo>
                    <a:pt x="162" y="22"/>
                    <a:pt x="160" y="20"/>
                    <a:pt x="160" y="18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3" y="21"/>
                    <a:pt x="7" y="21"/>
                  </a:cubicBezTo>
                  <a:cubicBezTo>
                    <a:pt x="11" y="21"/>
                    <a:pt x="14" y="24"/>
                    <a:pt x="14" y="28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5"/>
                    <a:pt x="11" y="79"/>
                    <a:pt x="7" y="79"/>
                  </a:cubicBezTo>
                  <a:cubicBezTo>
                    <a:pt x="3" y="79"/>
                    <a:pt x="0" y="75"/>
                    <a:pt x="0" y="72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24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5"/>
                    <a:pt x="28" y="79"/>
                    <a:pt x="31" y="79"/>
                  </a:cubicBezTo>
                  <a:cubicBezTo>
                    <a:pt x="35" y="79"/>
                    <a:pt x="38" y="75"/>
                    <a:pt x="38" y="7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4"/>
                    <a:pt x="35" y="21"/>
                    <a:pt x="31" y="21"/>
                  </a:cubicBezTo>
                  <a:cubicBezTo>
                    <a:pt x="28" y="21"/>
                    <a:pt x="24" y="24"/>
                    <a:pt x="24" y="28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5"/>
                    <a:pt x="52" y="79"/>
                    <a:pt x="56" y="79"/>
                  </a:cubicBezTo>
                  <a:cubicBezTo>
                    <a:pt x="59" y="79"/>
                    <a:pt x="63" y="75"/>
                    <a:pt x="63" y="72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4"/>
                    <a:pt x="59" y="21"/>
                    <a:pt x="56" y="21"/>
                  </a:cubicBezTo>
                  <a:cubicBezTo>
                    <a:pt x="52" y="21"/>
                    <a:pt x="49" y="24"/>
                    <a:pt x="49" y="28"/>
                  </a:cubicBezTo>
                  <a:close/>
                  <a:moveTo>
                    <a:pt x="73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5"/>
                    <a:pt x="76" y="79"/>
                    <a:pt x="80" y="79"/>
                  </a:cubicBezTo>
                  <a:cubicBezTo>
                    <a:pt x="84" y="79"/>
                    <a:pt x="87" y="75"/>
                    <a:pt x="87" y="72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4"/>
                    <a:pt x="84" y="21"/>
                    <a:pt x="80" y="21"/>
                  </a:cubicBezTo>
                  <a:cubicBezTo>
                    <a:pt x="76" y="21"/>
                    <a:pt x="73" y="24"/>
                    <a:pt x="73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7" y="75"/>
                    <a:pt x="100" y="79"/>
                    <a:pt x="104" y="79"/>
                  </a:cubicBezTo>
                  <a:cubicBezTo>
                    <a:pt x="108" y="79"/>
                    <a:pt x="111" y="75"/>
                    <a:pt x="111" y="72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4"/>
                    <a:pt x="108" y="21"/>
                    <a:pt x="104" y="21"/>
                  </a:cubicBezTo>
                  <a:cubicBezTo>
                    <a:pt x="100" y="21"/>
                    <a:pt x="97" y="24"/>
                    <a:pt x="97" y="28"/>
                  </a:cubicBezTo>
                  <a:close/>
                  <a:moveTo>
                    <a:pt x="121" y="28"/>
                  </a:moveTo>
                  <a:cubicBezTo>
                    <a:pt x="121" y="28"/>
                    <a:pt x="121" y="28"/>
                    <a:pt x="121" y="2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5"/>
                    <a:pt x="124" y="79"/>
                    <a:pt x="128" y="79"/>
                  </a:cubicBezTo>
                  <a:cubicBezTo>
                    <a:pt x="132" y="79"/>
                    <a:pt x="135" y="75"/>
                    <a:pt x="135" y="72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24"/>
                    <a:pt x="132" y="21"/>
                    <a:pt x="128" y="21"/>
                  </a:cubicBezTo>
                  <a:cubicBezTo>
                    <a:pt x="124" y="21"/>
                    <a:pt x="121" y="24"/>
                    <a:pt x="121" y="28"/>
                  </a:cubicBezTo>
                  <a:close/>
                  <a:moveTo>
                    <a:pt x="145" y="28"/>
                  </a:moveTo>
                  <a:cubicBezTo>
                    <a:pt x="145" y="28"/>
                    <a:pt x="145" y="28"/>
                    <a:pt x="145" y="28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5" y="75"/>
                    <a:pt x="148" y="79"/>
                    <a:pt x="152" y="79"/>
                  </a:cubicBezTo>
                  <a:cubicBezTo>
                    <a:pt x="156" y="79"/>
                    <a:pt x="159" y="75"/>
                    <a:pt x="159" y="72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4"/>
                    <a:pt x="156" y="21"/>
                    <a:pt x="152" y="21"/>
                  </a:cubicBezTo>
                  <a:cubicBezTo>
                    <a:pt x="148" y="21"/>
                    <a:pt x="145" y="24"/>
                    <a:pt x="145" y="28"/>
                  </a:cubicBezTo>
                  <a:close/>
                  <a:moveTo>
                    <a:pt x="170" y="28"/>
                  </a:moveTo>
                  <a:cubicBezTo>
                    <a:pt x="170" y="28"/>
                    <a:pt x="170" y="28"/>
                    <a:pt x="170" y="28"/>
                  </a:cubicBezTo>
                  <a:cubicBezTo>
                    <a:pt x="170" y="24"/>
                    <a:pt x="173" y="21"/>
                    <a:pt x="177" y="21"/>
                  </a:cubicBezTo>
                  <a:cubicBezTo>
                    <a:pt x="180" y="21"/>
                    <a:pt x="184" y="24"/>
                    <a:pt x="184" y="28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5"/>
                    <a:pt x="180" y="79"/>
                    <a:pt x="177" y="79"/>
                  </a:cubicBezTo>
                  <a:cubicBezTo>
                    <a:pt x="173" y="79"/>
                    <a:pt x="170" y="75"/>
                    <a:pt x="170" y="72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76" y="92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76" y="90"/>
                    <a:pt x="78" y="88"/>
                    <a:pt x="81" y="88"/>
                  </a:cubicBezTo>
                  <a:cubicBezTo>
                    <a:pt x="83" y="88"/>
                    <a:pt x="85" y="90"/>
                    <a:pt x="85" y="92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3"/>
                    <a:pt x="83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6" y="145"/>
                    <a:pt x="34" y="143"/>
                    <a:pt x="34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0"/>
                    <a:pt x="36" y="88"/>
                    <a:pt x="38" y="88"/>
                  </a:cubicBezTo>
                  <a:cubicBezTo>
                    <a:pt x="41" y="88"/>
                    <a:pt x="43" y="90"/>
                    <a:pt x="43" y="92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92"/>
                    <a:pt x="76" y="92"/>
                    <a:pt x="76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356212" y="5276140"/>
            <a:ext cx="2158156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96685" y="5276140"/>
            <a:ext cx="2158156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5178" y="5276140"/>
            <a:ext cx="2158156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77632" y="5276140"/>
            <a:ext cx="2158156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4800" y="991632"/>
            <a:ext cx="2362401" cy="13780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00227" y="906993"/>
            <a:ext cx="1526351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500" b="1" dirty="0">
                <a:ln w="28575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03</a:t>
            </a:r>
            <a:endParaRPr lang="zh-CN" altLang="en-US" sz="11500" b="1" dirty="0">
              <a:ln w="28575">
                <a:solidFill>
                  <a:schemeClr val="bg1"/>
                </a:solidFill>
              </a:ln>
              <a:solidFill>
                <a:schemeClr val="accent3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53548" y="1983546"/>
            <a:ext cx="1416476" cy="1416476"/>
            <a:chOff x="1322364" y="1983546"/>
            <a:chExt cx="1416476" cy="1416476"/>
          </a:xfrm>
        </p:grpSpPr>
        <p:sp>
          <p:nvSpPr>
            <p:cNvPr id="14" name="椭圆 13"/>
            <p:cNvSpPr/>
            <p:nvPr/>
          </p:nvSpPr>
          <p:spPr>
            <a:xfrm>
              <a:off x="1322364" y="1983546"/>
              <a:ext cx="1416476" cy="14164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74308" y="2157328"/>
              <a:ext cx="712589" cy="1068913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153548" y="4202810"/>
            <a:ext cx="1416476" cy="1416476"/>
            <a:chOff x="1322364" y="4202810"/>
            <a:chExt cx="1416476" cy="1416476"/>
          </a:xfrm>
        </p:grpSpPr>
        <p:sp>
          <p:nvSpPr>
            <p:cNvPr id="16" name="椭圆 15"/>
            <p:cNvSpPr/>
            <p:nvPr/>
          </p:nvSpPr>
          <p:spPr>
            <a:xfrm>
              <a:off x="1322364" y="4202810"/>
              <a:ext cx="1416476" cy="1416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792" y="4393914"/>
              <a:ext cx="815620" cy="103426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189647" y="1983546"/>
            <a:ext cx="1416476" cy="1416476"/>
            <a:chOff x="6297696" y="1983546"/>
            <a:chExt cx="1416476" cy="1416476"/>
          </a:xfrm>
        </p:grpSpPr>
        <p:sp>
          <p:nvSpPr>
            <p:cNvPr id="15" name="椭圆 14"/>
            <p:cNvSpPr/>
            <p:nvPr/>
          </p:nvSpPr>
          <p:spPr>
            <a:xfrm>
              <a:off x="6297696" y="1983546"/>
              <a:ext cx="1416476" cy="1416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519" y="2150707"/>
              <a:ext cx="1004831" cy="1082154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189647" y="4202810"/>
            <a:ext cx="1416476" cy="1416476"/>
            <a:chOff x="6419230" y="4202810"/>
            <a:chExt cx="1416476" cy="1416476"/>
          </a:xfrm>
        </p:grpSpPr>
        <p:sp>
          <p:nvSpPr>
            <p:cNvPr id="17" name="椭圆 16"/>
            <p:cNvSpPr/>
            <p:nvPr/>
          </p:nvSpPr>
          <p:spPr>
            <a:xfrm>
              <a:off x="6419230" y="4202810"/>
              <a:ext cx="1416476" cy="1416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6970" y="4392999"/>
              <a:ext cx="800996" cy="1036098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2829603" y="2166850"/>
            <a:ext cx="1003677" cy="383282"/>
          </a:xfrm>
          <a:prstGeom prst="rect">
            <a:avLst/>
          </a:prstGeom>
          <a:solidFill>
            <a:srgbClr val="FF5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一年一班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11946" y="2144357"/>
            <a:ext cx="1003677" cy="383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二年一班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29602" y="4392999"/>
            <a:ext cx="1003677" cy="38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三年一班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11945" y="4388453"/>
            <a:ext cx="1003677" cy="383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四年一班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11574" y="2626076"/>
            <a:ext cx="33249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11574" y="4911048"/>
            <a:ext cx="33249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59278" y="2626076"/>
            <a:ext cx="33249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759278" y="4911048"/>
            <a:ext cx="33249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16" name="图表 15"/>
          <p:cNvGraphicFramePr/>
          <p:nvPr/>
        </p:nvGraphicFramePr>
        <p:xfrm>
          <a:off x="353933" y="1729015"/>
          <a:ext cx="6000247" cy="400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5891774" y="2130708"/>
            <a:ext cx="4684861" cy="498598"/>
            <a:chOff x="6709970" y="2004211"/>
            <a:chExt cx="4684861" cy="498598"/>
          </a:xfrm>
        </p:grpSpPr>
        <p:sp>
          <p:nvSpPr>
            <p:cNvPr id="18" name="矩形 17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91774" y="3091044"/>
            <a:ext cx="4684861" cy="498598"/>
            <a:chOff x="6709970" y="2004211"/>
            <a:chExt cx="4684861" cy="498598"/>
          </a:xfrm>
        </p:grpSpPr>
        <p:sp>
          <p:nvSpPr>
            <p:cNvPr id="21" name="矩形 20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91774" y="4051380"/>
            <a:ext cx="4684861" cy="498598"/>
            <a:chOff x="6709970" y="2004211"/>
            <a:chExt cx="4684861" cy="498598"/>
          </a:xfrm>
        </p:grpSpPr>
        <p:sp>
          <p:nvSpPr>
            <p:cNvPr id="24" name="矩形 23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91774" y="5011715"/>
            <a:ext cx="4684861" cy="498598"/>
            <a:chOff x="6709970" y="2004211"/>
            <a:chExt cx="4684861" cy="498598"/>
          </a:xfrm>
        </p:grpSpPr>
        <p:sp>
          <p:nvSpPr>
            <p:cNvPr id="27" name="矩形 26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241950" y="1729015"/>
          <a:ext cx="9708100" cy="2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025"/>
                <a:gridCol w="2427025"/>
                <a:gridCol w="2427025"/>
                <a:gridCol w="2427025"/>
              </a:tblGrid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一年一班</a:t>
                      </a:r>
                      <a:endParaRPr lang="zh-CN" altLang="en-US" sz="20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二年一班</a:t>
                      </a:r>
                      <a:endParaRPr lang="zh-CN" altLang="en-US" sz="20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三年一班</a:t>
                      </a:r>
                      <a:endParaRPr lang="zh-CN" altLang="en-US" sz="20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四年一班</a:t>
                      </a:r>
                      <a:endParaRPr lang="zh-CN" altLang="en-US" sz="20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桌子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椅子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粉笔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板擦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430032" y="4688728"/>
            <a:ext cx="11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89341" y="5200997"/>
            <a:ext cx="27193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525378" y="5284968"/>
            <a:ext cx="899985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4800" y="991632"/>
            <a:ext cx="2362401" cy="13780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00227" y="906993"/>
            <a:ext cx="1526351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500" b="1" dirty="0">
                <a:ln w="28575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04</a:t>
            </a:r>
            <a:endParaRPr lang="zh-CN" altLang="en-US" sz="11500" b="1" dirty="0">
              <a:ln w="28575">
                <a:solidFill>
                  <a:schemeClr val="bg1"/>
                </a:solidFill>
              </a:ln>
              <a:solidFill>
                <a:schemeClr val="accent4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rcRect l="53852" t="5843" r="7130" b="5020"/>
          <a:stretch>
            <a:fillRect/>
          </a:stretch>
        </p:blipFill>
        <p:spPr>
          <a:xfrm>
            <a:off x="8706584" y="2059431"/>
            <a:ext cx="2278737" cy="3470511"/>
          </a:xfrm>
          <a:custGeom>
            <a:avLst/>
            <a:gdLst>
              <a:gd name="connsiteX0" fmla="*/ 0 w 2278737"/>
              <a:gd name="connsiteY0" fmla="*/ 0 h 3470511"/>
              <a:gd name="connsiteX1" fmla="*/ 2278737 w 2278737"/>
              <a:gd name="connsiteY1" fmla="*/ 0 h 3470511"/>
              <a:gd name="connsiteX2" fmla="*/ 2278737 w 2278737"/>
              <a:gd name="connsiteY2" fmla="*/ 3470511 h 3470511"/>
              <a:gd name="connsiteX3" fmla="*/ 0 w 2278737"/>
              <a:gd name="connsiteY3" fmla="*/ 3470511 h 347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37" h="3470511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l="44269" t="480" r="14885" b="6208"/>
          <a:stretch>
            <a:fillRect/>
          </a:stretch>
        </p:blipFill>
        <p:spPr>
          <a:xfrm>
            <a:off x="6208472" y="2059432"/>
            <a:ext cx="2278737" cy="3470511"/>
          </a:xfrm>
          <a:custGeom>
            <a:avLst/>
            <a:gdLst>
              <a:gd name="connsiteX0" fmla="*/ 0 w 2278737"/>
              <a:gd name="connsiteY0" fmla="*/ 0 h 3470511"/>
              <a:gd name="connsiteX1" fmla="*/ 2278737 w 2278737"/>
              <a:gd name="connsiteY1" fmla="*/ 0 h 3470511"/>
              <a:gd name="connsiteX2" fmla="*/ 2278737 w 2278737"/>
              <a:gd name="connsiteY2" fmla="*/ 3470511 h 3470511"/>
              <a:gd name="connsiteX3" fmla="*/ 0 w 2278737"/>
              <a:gd name="connsiteY3" fmla="*/ 3470511 h 347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37" h="3470511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rcRect l="47390" t="13627" r="18448" b="8329"/>
          <a:stretch>
            <a:fillRect/>
          </a:stretch>
        </p:blipFill>
        <p:spPr>
          <a:xfrm>
            <a:off x="3704793" y="2059431"/>
            <a:ext cx="2278737" cy="3470511"/>
          </a:xfrm>
          <a:custGeom>
            <a:avLst/>
            <a:gdLst>
              <a:gd name="connsiteX0" fmla="*/ 0 w 2278737"/>
              <a:gd name="connsiteY0" fmla="*/ 0 h 3470511"/>
              <a:gd name="connsiteX1" fmla="*/ 2278737 w 2278737"/>
              <a:gd name="connsiteY1" fmla="*/ 0 h 3470511"/>
              <a:gd name="connsiteX2" fmla="*/ 2278737 w 2278737"/>
              <a:gd name="connsiteY2" fmla="*/ 3470511 h 3470511"/>
              <a:gd name="connsiteX3" fmla="*/ 0 w 2278737"/>
              <a:gd name="connsiteY3" fmla="*/ 3470511 h 347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37" h="3470511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34241" t="6181" r="29479" b="10625"/>
          <a:stretch>
            <a:fillRect/>
          </a:stretch>
        </p:blipFill>
        <p:spPr>
          <a:xfrm>
            <a:off x="1201112" y="2059431"/>
            <a:ext cx="2278737" cy="3470511"/>
          </a:xfrm>
          <a:custGeom>
            <a:avLst/>
            <a:gdLst>
              <a:gd name="connsiteX0" fmla="*/ 0 w 2278737"/>
              <a:gd name="connsiteY0" fmla="*/ 0 h 3470511"/>
              <a:gd name="connsiteX1" fmla="*/ 2278737 w 2278737"/>
              <a:gd name="connsiteY1" fmla="*/ 0 h 3470511"/>
              <a:gd name="connsiteX2" fmla="*/ 2278737 w 2278737"/>
              <a:gd name="connsiteY2" fmla="*/ 3470511 h 3470511"/>
              <a:gd name="connsiteX3" fmla="*/ 0 w 2278737"/>
              <a:gd name="connsiteY3" fmla="*/ 3470511 h 347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37" h="3470511">
                <a:moveTo>
                  <a:pt x="0" y="0"/>
                </a:moveTo>
                <a:lnTo>
                  <a:pt x="2278737" y="0"/>
                </a:lnTo>
                <a:lnTo>
                  <a:pt x="2278737" y="3470511"/>
                </a:lnTo>
                <a:lnTo>
                  <a:pt x="0" y="3470511"/>
                </a:lnTo>
                <a:close/>
              </a:path>
            </a:pathLst>
          </a:cu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189973" y="4276918"/>
            <a:ext cx="2289876" cy="1253023"/>
          </a:xfrm>
          <a:prstGeom prst="rect">
            <a:avLst/>
          </a:prstGeom>
          <a:solidFill>
            <a:srgbClr val="FF5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04791" y="4276918"/>
            <a:ext cx="2289876" cy="1253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04861" y="4276918"/>
            <a:ext cx="2289876" cy="1253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01014" y="4276918"/>
            <a:ext cx="2289876" cy="1253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74289" y="4396057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104089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367865" y="4938309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131402" y="4396057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561202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824978" y="4938309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78768" y="4396057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108568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372344" y="4938309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158001" y="4396057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9587801" y="4924021"/>
            <a:ext cx="4616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851577" y="4938309"/>
            <a:ext cx="1934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流程图: 磁盘 14"/>
          <p:cNvSpPr/>
          <p:nvPr/>
        </p:nvSpPr>
        <p:spPr>
          <a:xfrm>
            <a:off x="1276456" y="2683546"/>
            <a:ext cx="2148568" cy="1439541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磁盘 15"/>
          <p:cNvSpPr/>
          <p:nvPr/>
        </p:nvSpPr>
        <p:spPr>
          <a:xfrm>
            <a:off x="3773296" y="2683546"/>
            <a:ext cx="2148568" cy="1439541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磁盘 16"/>
          <p:cNvSpPr/>
          <p:nvPr/>
        </p:nvSpPr>
        <p:spPr>
          <a:xfrm>
            <a:off x="6270136" y="2683546"/>
            <a:ext cx="2148568" cy="1439541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磁盘 17"/>
          <p:cNvSpPr/>
          <p:nvPr/>
        </p:nvSpPr>
        <p:spPr>
          <a:xfrm>
            <a:off x="8766976" y="2683546"/>
            <a:ext cx="2148568" cy="1439541"/>
          </a:xfrm>
          <a:prstGeom prst="flowChartMagneticDisk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105" y="1990548"/>
            <a:ext cx="1109979" cy="16650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868" y="2031116"/>
            <a:ext cx="1270466" cy="16110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48" y="2031116"/>
            <a:ext cx="1565195" cy="16856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974" y="2044514"/>
            <a:ext cx="1247687" cy="161389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89372" y="4292727"/>
            <a:ext cx="2329234" cy="1409066"/>
            <a:chOff x="1189372" y="4292727"/>
            <a:chExt cx="2329234" cy="1409066"/>
          </a:xfrm>
        </p:grpSpPr>
        <p:sp>
          <p:nvSpPr>
            <p:cNvPr id="24" name="文本框 23"/>
            <p:cNvSpPr txBox="1"/>
            <p:nvPr/>
          </p:nvSpPr>
          <p:spPr>
            <a:xfrm>
              <a:off x="1693367" y="4292727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123167" y="4820691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3486" y="4292727"/>
            <a:ext cx="2329234" cy="1409066"/>
            <a:chOff x="1189372" y="4292727"/>
            <a:chExt cx="2329234" cy="1409066"/>
          </a:xfrm>
        </p:grpSpPr>
        <p:sp>
          <p:nvSpPr>
            <p:cNvPr id="29" name="文本框 28"/>
            <p:cNvSpPr txBox="1"/>
            <p:nvPr/>
          </p:nvSpPr>
          <p:spPr>
            <a:xfrm>
              <a:off x="1693367" y="4292727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123167" y="4820691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11601" y="4292727"/>
            <a:ext cx="2329234" cy="1409066"/>
            <a:chOff x="1189372" y="4292727"/>
            <a:chExt cx="2329234" cy="1409066"/>
          </a:xfrm>
        </p:grpSpPr>
        <p:sp>
          <p:nvSpPr>
            <p:cNvPr id="33" name="文本框 32"/>
            <p:cNvSpPr txBox="1"/>
            <p:nvPr/>
          </p:nvSpPr>
          <p:spPr>
            <a:xfrm>
              <a:off x="1693367" y="4292727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123167" y="4820691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747823" y="4292727"/>
            <a:ext cx="2329234" cy="1409066"/>
            <a:chOff x="1189372" y="4292727"/>
            <a:chExt cx="2329234" cy="1409066"/>
          </a:xfrm>
        </p:grpSpPr>
        <p:sp>
          <p:nvSpPr>
            <p:cNvPr id="37" name="文本框 36"/>
            <p:cNvSpPr txBox="1"/>
            <p:nvPr/>
          </p:nvSpPr>
          <p:spPr>
            <a:xfrm>
              <a:off x="1693367" y="4292727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123167" y="4820691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189372" y="4944663"/>
              <a:ext cx="23292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719231" y="1338874"/>
            <a:ext cx="875353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ln w="28575">
                  <a:solidFill>
                    <a:prstClr val="white"/>
                  </a:solidFill>
                </a:ln>
                <a:solidFill>
                  <a:srgbClr val="E85A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感谢孩子们的耐心倾听</a:t>
            </a:r>
            <a:endParaRPr kumimoji="0" lang="zh-CN" altLang="en-US" sz="54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85A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5111115" y="2800985"/>
            <a:ext cx="1968500" cy="370205"/>
          </a:xfrm>
          <a:prstGeom prst="roundRect">
            <a:avLst>
              <a:gd name="adj" fmla="val 43259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讲课人：情缘素材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147712" y="2336221"/>
            <a:ext cx="5896577" cy="400110"/>
            <a:chOff x="3263704" y="2336221"/>
            <a:chExt cx="5896577" cy="400110"/>
          </a:xfrm>
        </p:grpSpPr>
        <p:sp>
          <p:nvSpPr>
            <p:cNvPr id="12" name="文本框 11"/>
            <p:cNvSpPr txBox="1"/>
            <p:nvPr/>
          </p:nvSpPr>
          <p:spPr>
            <a:xfrm>
              <a:off x="4858588" y="2336221"/>
              <a:ext cx="2706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呵护儿童健康成长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63704" y="2536276"/>
              <a:ext cx="1041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8119271" y="2536276"/>
              <a:ext cx="1041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reeform 5"/>
          <p:cNvSpPr>
            <a:spLocks noEditPoints="1"/>
          </p:cNvSpPr>
          <p:nvPr/>
        </p:nvSpPr>
        <p:spPr bwMode="auto">
          <a:xfrm>
            <a:off x="1108779" y="4191271"/>
            <a:ext cx="634717" cy="615230"/>
          </a:xfrm>
          <a:custGeom>
            <a:avLst/>
            <a:gdLst>
              <a:gd name="T0" fmla="*/ 62 w 88"/>
              <a:gd name="T1" fmla="*/ 18 h 85"/>
              <a:gd name="T2" fmla="*/ 48 w 88"/>
              <a:gd name="T3" fmla="*/ 6 h 85"/>
              <a:gd name="T4" fmla="*/ 44 w 88"/>
              <a:gd name="T5" fmla="*/ 21 h 85"/>
              <a:gd name="T6" fmla="*/ 36 w 88"/>
              <a:gd name="T7" fmla="*/ 0 h 85"/>
              <a:gd name="T8" fmla="*/ 29 w 88"/>
              <a:gd name="T9" fmla="*/ 21 h 85"/>
              <a:gd name="T10" fmla="*/ 0 w 88"/>
              <a:gd name="T11" fmla="*/ 83 h 85"/>
              <a:gd name="T12" fmla="*/ 88 w 88"/>
              <a:gd name="T13" fmla="*/ 83 h 85"/>
              <a:gd name="T14" fmla="*/ 50 w 88"/>
              <a:gd name="T15" fmla="*/ 6 h 85"/>
              <a:gd name="T16" fmla="*/ 58 w 88"/>
              <a:gd name="T17" fmla="*/ 6 h 85"/>
              <a:gd name="T18" fmla="*/ 49 w 88"/>
              <a:gd name="T19" fmla="*/ 21 h 85"/>
              <a:gd name="T20" fmla="*/ 32 w 88"/>
              <a:gd name="T21" fmla="*/ 6 h 85"/>
              <a:gd name="T22" fmla="*/ 40 w 88"/>
              <a:gd name="T23" fmla="*/ 6 h 85"/>
              <a:gd name="T24" fmla="*/ 31 w 88"/>
              <a:gd name="T25" fmla="*/ 21 h 85"/>
              <a:gd name="T26" fmla="*/ 81 w 88"/>
              <a:gd name="T27" fmla="*/ 79 h 85"/>
              <a:gd name="T28" fmla="*/ 7 w 88"/>
              <a:gd name="T29" fmla="*/ 79 h 85"/>
              <a:gd name="T30" fmla="*/ 30 w 88"/>
              <a:gd name="T31" fmla="*/ 30 h 85"/>
              <a:gd name="T32" fmla="*/ 40 w 88"/>
              <a:gd name="T33" fmla="*/ 30 h 85"/>
              <a:gd name="T34" fmla="*/ 48 w 88"/>
              <a:gd name="T35" fmla="*/ 30 h 85"/>
              <a:gd name="T36" fmla="*/ 58 w 88"/>
              <a:gd name="T37" fmla="*/ 30 h 85"/>
              <a:gd name="T38" fmla="*/ 80 w 88"/>
              <a:gd name="T39" fmla="*/ 30 h 85"/>
              <a:gd name="T40" fmla="*/ 28 w 88"/>
              <a:gd name="T41" fmla="*/ 57 h 85"/>
              <a:gd name="T42" fmla="*/ 24 w 88"/>
              <a:gd name="T43" fmla="*/ 55 h 85"/>
              <a:gd name="T44" fmla="*/ 26 w 88"/>
              <a:gd name="T45" fmla="*/ 53 h 85"/>
              <a:gd name="T46" fmla="*/ 30 w 88"/>
              <a:gd name="T47" fmla="*/ 54 h 85"/>
              <a:gd name="T48" fmla="*/ 31 w 88"/>
              <a:gd name="T49" fmla="*/ 51 h 85"/>
              <a:gd name="T50" fmla="*/ 23 w 88"/>
              <a:gd name="T51" fmla="*/ 51 h 85"/>
              <a:gd name="T52" fmla="*/ 19 w 88"/>
              <a:gd name="T53" fmla="*/ 55 h 85"/>
              <a:gd name="T54" fmla="*/ 24 w 88"/>
              <a:gd name="T55" fmla="*/ 60 h 85"/>
              <a:gd name="T56" fmla="*/ 27 w 88"/>
              <a:gd name="T57" fmla="*/ 62 h 85"/>
              <a:gd name="T58" fmla="*/ 22 w 88"/>
              <a:gd name="T59" fmla="*/ 63 h 85"/>
              <a:gd name="T60" fmla="*/ 19 w 88"/>
              <a:gd name="T61" fmla="*/ 61 h 85"/>
              <a:gd name="T62" fmla="*/ 21 w 88"/>
              <a:gd name="T63" fmla="*/ 66 h 85"/>
              <a:gd name="T64" fmla="*/ 30 w 88"/>
              <a:gd name="T65" fmla="*/ 65 h 85"/>
              <a:gd name="T66" fmla="*/ 31 w 88"/>
              <a:gd name="T67" fmla="*/ 58 h 85"/>
              <a:gd name="T68" fmla="*/ 39 w 88"/>
              <a:gd name="T69" fmla="*/ 50 h 85"/>
              <a:gd name="T70" fmla="*/ 34 w 88"/>
              <a:gd name="T71" fmla="*/ 54 h 85"/>
              <a:gd name="T72" fmla="*/ 38 w 88"/>
              <a:gd name="T73" fmla="*/ 53 h 85"/>
              <a:gd name="T74" fmla="*/ 42 w 88"/>
              <a:gd name="T75" fmla="*/ 56 h 85"/>
              <a:gd name="T76" fmla="*/ 33 w 88"/>
              <a:gd name="T77" fmla="*/ 59 h 85"/>
              <a:gd name="T78" fmla="*/ 37 w 88"/>
              <a:gd name="T79" fmla="*/ 66 h 85"/>
              <a:gd name="T80" fmla="*/ 41 w 88"/>
              <a:gd name="T81" fmla="*/ 65 h 85"/>
              <a:gd name="T82" fmla="*/ 47 w 88"/>
              <a:gd name="T83" fmla="*/ 66 h 85"/>
              <a:gd name="T84" fmla="*/ 42 w 88"/>
              <a:gd name="T85" fmla="*/ 62 h 85"/>
              <a:gd name="T86" fmla="*/ 38 w 88"/>
              <a:gd name="T87" fmla="*/ 62 h 85"/>
              <a:gd name="T88" fmla="*/ 39 w 88"/>
              <a:gd name="T89" fmla="*/ 59 h 85"/>
              <a:gd name="T90" fmla="*/ 42 w 88"/>
              <a:gd name="T91" fmla="*/ 62 h 85"/>
              <a:gd name="T92" fmla="*/ 55 w 88"/>
              <a:gd name="T93" fmla="*/ 45 h 85"/>
              <a:gd name="T94" fmla="*/ 65 w 88"/>
              <a:gd name="T95" fmla="*/ 50 h 85"/>
              <a:gd name="T96" fmla="*/ 60 w 88"/>
              <a:gd name="T97" fmla="*/ 64 h 85"/>
              <a:gd name="T98" fmla="*/ 70 w 88"/>
              <a:gd name="T99" fmla="*/ 66 h 85"/>
              <a:gd name="T100" fmla="*/ 72 w 88"/>
              <a:gd name="T101" fmla="*/ 61 h 85"/>
              <a:gd name="T102" fmla="*/ 70 w 88"/>
              <a:gd name="T103" fmla="*/ 62 h 85"/>
              <a:gd name="T104" fmla="*/ 65 w 88"/>
              <a:gd name="T105" fmla="*/ 62 h 85"/>
              <a:gd name="T106" fmla="*/ 62 w 88"/>
              <a:gd name="T107" fmla="*/ 59 h 85"/>
              <a:gd name="T108" fmla="*/ 71 w 88"/>
              <a:gd name="T109" fmla="*/ 52 h 85"/>
              <a:gd name="T110" fmla="*/ 63 w 88"/>
              <a:gd name="T111" fmla="*/ 54 h 85"/>
              <a:gd name="T112" fmla="*/ 68 w 88"/>
              <a:gd name="T113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85">
                <a:moveTo>
                  <a:pt x="85" y="21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2" y="19"/>
                  <a:pt x="62" y="18"/>
                </a:cubicBezTo>
                <a:cubicBezTo>
                  <a:pt x="62" y="13"/>
                  <a:pt x="62" y="9"/>
                  <a:pt x="61" y="6"/>
                </a:cubicBezTo>
                <a:cubicBezTo>
                  <a:pt x="60" y="2"/>
                  <a:pt x="58" y="0"/>
                  <a:pt x="54" y="0"/>
                </a:cubicBezTo>
                <a:cubicBezTo>
                  <a:pt x="51" y="0"/>
                  <a:pt x="49" y="2"/>
                  <a:pt x="48" y="6"/>
                </a:cubicBezTo>
                <a:cubicBezTo>
                  <a:pt x="47" y="9"/>
                  <a:pt x="47" y="13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19"/>
                  <a:pt x="44" y="18"/>
                </a:cubicBezTo>
                <a:cubicBezTo>
                  <a:pt x="44" y="13"/>
                  <a:pt x="43" y="9"/>
                  <a:pt x="42" y="6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0" y="6"/>
                </a:cubicBezTo>
                <a:cubicBezTo>
                  <a:pt x="29" y="9"/>
                  <a:pt x="28" y="13"/>
                  <a:pt x="28" y="18"/>
                </a:cubicBezTo>
                <a:cubicBezTo>
                  <a:pt x="28" y="19"/>
                  <a:pt x="28" y="20"/>
                  <a:pt x="29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7" y="85"/>
                  <a:pt x="88" y="84"/>
                  <a:pt x="88" y="8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7" y="21"/>
                  <a:pt x="85" y="21"/>
                </a:cubicBezTo>
                <a:close/>
                <a:moveTo>
                  <a:pt x="50" y="6"/>
                </a:moveTo>
                <a:cubicBezTo>
                  <a:pt x="51" y="3"/>
                  <a:pt x="53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7" y="3"/>
                  <a:pt x="58" y="6"/>
                </a:cubicBezTo>
                <a:cubicBezTo>
                  <a:pt x="59" y="9"/>
                  <a:pt x="60" y="13"/>
                  <a:pt x="60" y="18"/>
                </a:cubicBezTo>
                <a:cubicBezTo>
                  <a:pt x="60" y="19"/>
                  <a:pt x="60" y="20"/>
                  <a:pt x="6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0"/>
                  <a:pt x="49" y="19"/>
                  <a:pt x="49" y="18"/>
                </a:cubicBezTo>
                <a:cubicBezTo>
                  <a:pt x="49" y="13"/>
                  <a:pt x="49" y="9"/>
                  <a:pt x="50" y="6"/>
                </a:cubicBezTo>
                <a:close/>
                <a:moveTo>
                  <a:pt x="32" y="6"/>
                </a:moveTo>
                <a:cubicBezTo>
                  <a:pt x="33" y="3"/>
                  <a:pt x="34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2"/>
                  <a:pt x="39" y="3"/>
                  <a:pt x="40" y="6"/>
                </a:cubicBezTo>
                <a:cubicBezTo>
                  <a:pt x="41" y="9"/>
                  <a:pt x="41" y="13"/>
                  <a:pt x="41" y="18"/>
                </a:cubicBezTo>
                <a:cubicBezTo>
                  <a:pt x="41" y="19"/>
                  <a:pt x="41" y="20"/>
                  <a:pt x="4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19"/>
                  <a:pt x="31" y="18"/>
                </a:cubicBezTo>
                <a:cubicBezTo>
                  <a:pt x="31" y="13"/>
                  <a:pt x="31" y="9"/>
                  <a:pt x="32" y="6"/>
                </a:cubicBezTo>
                <a:close/>
                <a:moveTo>
                  <a:pt x="81" y="79"/>
                </a:moveTo>
                <a:cubicBezTo>
                  <a:pt x="81" y="79"/>
                  <a:pt x="80" y="79"/>
                  <a:pt x="80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8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1" y="31"/>
                  <a:pt x="81" y="31"/>
                </a:cubicBezTo>
                <a:cubicBezTo>
                  <a:pt x="81" y="79"/>
                  <a:pt x="81" y="79"/>
                  <a:pt x="81" y="79"/>
                </a:cubicBezTo>
                <a:close/>
                <a:moveTo>
                  <a:pt x="28" y="57"/>
                </a:moveTo>
                <a:cubicBezTo>
                  <a:pt x="28" y="57"/>
                  <a:pt x="27" y="56"/>
                  <a:pt x="27" y="56"/>
                </a:cubicBezTo>
                <a:cubicBezTo>
                  <a:pt x="26" y="56"/>
                  <a:pt x="26" y="56"/>
                  <a:pt x="25" y="56"/>
                </a:cubicBezTo>
                <a:cubicBezTo>
                  <a:pt x="24" y="56"/>
                  <a:pt x="24" y="56"/>
                  <a:pt x="24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4"/>
                  <a:pt x="24" y="54"/>
                  <a:pt x="24" y="54"/>
                </a:cubicBezTo>
                <a:cubicBezTo>
                  <a:pt x="25" y="53"/>
                  <a:pt x="25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8" y="54"/>
                  <a:pt x="28" y="54"/>
                  <a:pt x="29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1"/>
                  <a:pt x="29" y="51"/>
                  <a:pt x="29" y="50"/>
                </a:cubicBezTo>
                <a:cubicBezTo>
                  <a:pt x="28" y="50"/>
                  <a:pt x="27" y="50"/>
                  <a:pt x="26" y="50"/>
                </a:cubicBezTo>
                <a:cubicBezTo>
                  <a:pt x="25" y="50"/>
                  <a:pt x="24" y="50"/>
                  <a:pt x="23" y="51"/>
                </a:cubicBezTo>
                <a:cubicBezTo>
                  <a:pt x="22" y="51"/>
                  <a:pt x="21" y="51"/>
                  <a:pt x="20" y="52"/>
                </a:cubicBezTo>
                <a:cubicBezTo>
                  <a:pt x="20" y="52"/>
                  <a:pt x="19" y="53"/>
                  <a:pt x="19" y="53"/>
                </a:cubicBezTo>
                <a:cubicBezTo>
                  <a:pt x="19" y="54"/>
                  <a:pt x="19" y="54"/>
                  <a:pt x="19" y="55"/>
                </a:cubicBezTo>
                <a:cubicBezTo>
                  <a:pt x="19" y="56"/>
                  <a:pt x="19" y="57"/>
                  <a:pt x="20" y="58"/>
                </a:cubicBezTo>
                <a:cubicBezTo>
                  <a:pt x="20" y="59"/>
                  <a:pt x="21" y="59"/>
                  <a:pt x="22" y="60"/>
                </a:cubicBezTo>
                <a:cubicBezTo>
                  <a:pt x="23" y="60"/>
                  <a:pt x="23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6" y="60"/>
                  <a:pt x="26" y="61"/>
                  <a:pt x="26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6" y="62"/>
                  <a:pt x="26" y="62"/>
                </a:cubicBezTo>
                <a:cubicBezTo>
                  <a:pt x="25" y="63"/>
                  <a:pt x="25" y="63"/>
                  <a:pt x="24" y="63"/>
                </a:cubicBezTo>
                <a:cubicBezTo>
                  <a:pt x="24" y="63"/>
                  <a:pt x="23" y="63"/>
                  <a:pt x="22" y="63"/>
                </a:cubicBezTo>
                <a:cubicBezTo>
                  <a:pt x="22" y="62"/>
                  <a:pt x="21" y="62"/>
                  <a:pt x="21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20" y="65"/>
                  <a:pt x="21" y="66"/>
                </a:cubicBezTo>
                <a:cubicBezTo>
                  <a:pt x="22" y="66"/>
                  <a:pt x="23" y="66"/>
                  <a:pt x="24" y="66"/>
                </a:cubicBezTo>
                <a:cubicBezTo>
                  <a:pt x="25" y="66"/>
                  <a:pt x="26" y="66"/>
                  <a:pt x="27" y="66"/>
                </a:cubicBezTo>
                <a:cubicBezTo>
                  <a:pt x="28" y="65"/>
                  <a:pt x="29" y="65"/>
                  <a:pt x="30" y="65"/>
                </a:cubicBezTo>
                <a:cubicBezTo>
                  <a:pt x="30" y="64"/>
                  <a:pt x="31" y="64"/>
                  <a:pt x="31" y="63"/>
                </a:cubicBezTo>
                <a:cubicBezTo>
                  <a:pt x="31" y="62"/>
                  <a:pt x="31" y="62"/>
                  <a:pt x="31" y="61"/>
                </a:cubicBezTo>
                <a:cubicBezTo>
                  <a:pt x="31" y="60"/>
                  <a:pt x="31" y="59"/>
                  <a:pt x="31" y="58"/>
                </a:cubicBezTo>
                <a:cubicBezTo>
                  <a:pt x="30" y="58"/>
                  <a:pt x="29" y="57"/>
                  <a:pt x="28" y="57"/>
                </a:cubicBezTo>
                <a:close/>
                <a:moveTo>
                  <a:pt x="45" y="51"/>
                </a:moveTo>
                <a:cubicBezTo>
                  <a:pt x="44" y="51"/>
                  <a:pt x="42" y="50"/>
                  <a:pt x="39" y="50"/>
                </a:cubicBezTo>
                <a:cubicBezTo>
                  <a:pt x="38" y="50"/>
                  <a:pt x="37" y="50"/>
                  <a:pt x="36" y="50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6" y="54"/>
                  <a:pt x="36" y="54"/>
                </a:cubicBezTo>
                <a:cubicBezTo>
                  <a:pt x="37" y="54"/>
                  <a:pt x="38" y="53"/>
                  <a:pt x="38" y="53"/>
                </a:cubicBezTo>
                <a:cubicBezTo>
                  <a:pt x="40" y="53"/>
                  <a:pt x="41" y="54"/>
                  <a:pt x="41" y="54"/>
                </a:cubicBezTo>
                <a:cubicBezTo>
                  <a:pt x="42" y="54"/>
                  <a:pt x="42" y="55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39" y="56"/>
                  <a:pt x="38" y="56"/>
                </a:cubicBezTo>
                <a:cubicBezTo>
                  <a:pt x="37" y="56"/>
                  <a:pt x="36" y="57"/>
                  <a:pt x="35" y="57"/>
                </a:cubicBezTo>
                <a:cubicBezTo>
                  <a:pt x="34" y="57"/>
                  <a:pt x="34" y="58"/>
                  <a:pt x="33" y="59"/>
                </a:cubicBezTo>
                <a:cubicBezTo>
                  <a:pt x="33" y="59"/>
                  <a:pt x="33" y="60"/>
                  <a:pt x="33" y="61"/>
                </a:cubicBezTo>
                <a:cubicBezTo>
                  <a:pt x="33" y="63"/>
                  <a:pt x="33" y="64"/>
                  <a:pt x="34" y="65"/>
                </a:cubicBezTo>
                <a:cubicBezTo>
                  <a:pt x="35" y="66"/>
                  <a:pt x="36" y="66"/>
                  <a:pt x="37" y="66"/>
                </a:cubicBezTo>
                <a:cubicBezTo>
                  <a:pt x="38" y="66"/>
                  <a:pt x="39" y="66"/>
                  <a:pt x="39" y="66"/>
                </a:cubicBezTo>
                <a:cubicBezTo>
                  <a:pt x="39" y="66"/>
                  <a:pt x="40" y="66"/>
                  <a:pt x="40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6" y="52"/>
                  <a:pt x="45" y="51"/>
                </a:cubicBezTo>
                <a:close/>
                <a:moveTo>
                  <a:pt x="42" y="62"/>
                </a:moveTo>
                <a:cubicBezTo>
                  <a:pt x="42" y="62"/>
                  <a:pt x="41" y="62"/>
                  <a:pt x="41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3"/>
                  <a:pt x="38" y="63"/>
                  <a:pt x="38" y="62"/>
                </a:cubicBezTo>
                <a:cubicBezTo>
                  <a:pt x="38" y="62"/>
                  <a:pt x="37" y="62"/>
                  <a:pt x="37" y="61"/>
                </a:cubicBezTo>
                <a:cubicBezTo>
                  <a:pt x="37" y="60"/>
                  <a:pt x="37" y="60"/>
                  <a:pt x="38" y="60"/>
                </a:cubicBezTo>
                <a:cubicBezTo>
                  <a:pt x="38" y="59"/>
                  <a:pt x="38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1" y="59"/>
                  <a:pt x="41" y="59"/>
                  <a:pt x="42" y="59"/>
                </a:cubicBezTo>
                <a:lnTo>
                  <a:pt x="42" y="62"/>
                </a:lnTo>
                <a:close/>
                <a:moveTo>
                  <a:pt x="50" y="66"/>
                </a:moveTo>
                <a:cubicBezTo>
                  <a:pt x="55" y="66"/>
                  <a:pt x="55" y="66"/>
                  <a:pt x="55" y="66"/>
                </a:cubicBezTo>
                <a:cubicBezTo>
                  <a:pt x="55" y="45"/>
                  <a:pt x="55" y="45"/>
                  <a:pt x="55" y="45"/>
                </a:cubicBezTo>
                <a:cubicBezTo>
                  <a:pt x="50" y="45"/>
                  <a:pt x="50" y="45"/>
                  <a:pt x="50" y="45"/>
                </a:cubicBezTo>
                <a:lnTo>
                  <a:pt x="50" y="66"/>
                </a:lnTo>
                <a:close/>
                <a:moveTo>
                  <a:pt x="65" y="50"/>
                </a:moveTo>
                <a:cubicBezTo>
                  <a:pt x="63" y="50"/>
                  <a:pt x="61" y="51"/>
                  <a:pt x="59" y="52"/>
                </a:cubicBezTo>
                <a:cubicBezTo>
                  <a:pt x="58" y="54"/>
                  <a:pt x="57" y="56"/>
                  <a:pt x="57" y="58"/>
                </a:cubicBezTo>
                <a:cubicBezTo>
                  <a:pt x="57" y="61"/>
                  <a:pt x="58" y="63"/>
                  <a:pt x="60" y="64"/>
                </a:cubicBezTo>
                <a:cubicBezTo>
                  <a:pt x="61" y="65"/>
                  <a:pt x="63" y="66"/>
                  <a:pt x="66" y="66"/>
                </a:cubicBezTo>
                <a:cubicBezTo>
                  <a:pt x="67" y="66"/>
                  <a:pt x="68" y="66"/>
                  <a:pt x="68" y="66"/>
                </a:cubicBezTo>
                <a:cubicBezTo>
                  <a:pt x="69" y="66"/>
                  <a:pt x="69" y="66"/>
                  <a:pt x="70" y="66"/>
                </a:cubicBezTo>
                <a:cubicBezTo>
                  <a:pt x="70" y="65"/>
                  <a:pt x="71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2"/>
                  <a:pt x="70" y="62"/>
                  <a:pt x="70" y="62"/>
                </a:cubicBezTo>
                <a:cubicBezTo>
                  <a:pt x="69" y="62"/>
                  <a:pt x="69" y="62"/>
                  <a:pt x="68" y="62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5" y="63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3" y="62"/>
                  <a:pt x="63" y="61"/>
                  <a:pt x="63" y="61"/>
                </a:cubicBezTo>
                <a:cubicBezTo>
                  <a:pt x="62" y="60"/>
                  <a:pt x="62" y="60"/>
                  <a:pt x="6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5"/>
                  <a:pt x="72" y="53"/>
                  <a:pt x="71" y="52"/>
                </a:cubicBezTo>
                <a:cubicBezTo>
                  <a:pt x="69" y="51"/>
                  <a:pt x="68" y="50"/>
                  <a:pt x="65" y="50"/>
                </a:cubicBezTo>
                <a:close/>
                <a:moveTo>
                  <a:pt x="62" y="56"/>
                </a:moveTo>
                <a:cubicBezTo>
                  <a:pt x="62" y="55"/>
                  <a:pt x="62" y="54"/>
                  <a:pt x="63" y="54"/>
                </a:cubicBezTo>
                <a:cubicBezTo>
                  <a:pt x="63" y="53"/>
                  <a:pt x="64" y="53"/>
                  <a:pt x="65" y="53"/>
                </a:cubicBezTo>
                <a:cubicBezTo>
                  <a:pt x="66" y="53"/>
                  <a:pt x="67" y="53"/>
                  <a:pt x="67" y="54"/>
                </a:cubicBezTo>
                <a:cubicBezTo>
                  <a:pt x="67" y="54"/>
                  <a:pt x="68" y="55"/>
                  <a:pt x="68" y="56"/>
                </a:cubicBezTo>
                <a:lnTo>
                  <a:pt x="62" y="56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275842" y="4281758"/>
            <a:ext cx="346589" cy="572081"/>
            <a:chOff x="4279901" y="4197351"/>
            <a:chExt cx="395288" cy="652463"/>
          </a:xfrm>
          <a:solidFill>
            <a:srgbClr val="20252D"/>
          </a:solidFill>
        </p:grpSpPr>
        <p:sp>
          <p:nvSpPr>
            <p:cNvPr id="620" name="Freeform 6"/>
            <p:cNvSpPr/>
            <p:nvPr/>
          </p:nvSpPr>
          <p:spPr bwMode="auto">
            <a:xfrm>
              <a:off x="4279901" y="4230688"/>
              <a:ext cx="395288" cy="74613"/>
            </a:xfrm>
            <a:custGeom>
              <a:avLst/>
              <a:gdLst>
                <a:gd name="T0" fmla="*/ 0 w 48"/>
                <a:gd name="T1" fmla="*/ 9 h 9"/>
                <a:gd name="T2" fmla="*/ 0 w 48"/>
                <a:gd name="T3" fmla="*/ 9 h 9"/>
                <a:gd name="T4" fmla="*/ 7 w 48"/>
                <a:gd name="T5" fmla="*/ 0 h 9"/>
                <a:gd name="T6" fmla="*/ 42 w 48"/>
                <a:gd name="T7" fmla="*/ 0 h 9"/>
                <a:gd name="T8" fmla="*/ 48 w 48"/>
                <a:gd name="T9" fmla="*/ 9 h 9"/>
                <a:gd name="T10" fmla="*/ 0 w 4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4"/>
                    <a:pt x="48" y="9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7"/>
            <p:cNvSpPr/>
            <p:nvPr/>
          </p:nvSpPr>
          <p:spPr bwMode="auto">
            <a:xfrm>
              <a:off x="4419601" y="4197351"/>
              <a:ext cx="123825" cy="25400"/>
            </a:xfrm>
            <a:custGeom>
              <a:avLst/>
              <a:gdLst>
                <a:gd name="T0" fmla="*/ 0 w 15"/>
                <a:gd name="T1" fmla="*/ 3 h 3"/>
                <a:gd name="T2" fmla="*/ 0 w 15"/>
                <a:gd name="T3" fmla="*/ 3 h 3"/>
                <a:gd name="T4" fmla="*/ 3 w 15"/>
                <a:gd name="T5" fmla="*/ 0 h 3"/>
                <a:gd name="T6" fmla="*/ 12 w 15"/>
                <a:gd name="T7" fmla="*/ 0 h 3"/>
                <a:gd name="T8" fmla="*/ 15 w 15"/>
                <a:gd name="T9" fmla="*/ 3 h 3"/>
                <a:gd name="T10" fmla="*/ 0 w 1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8"/>
            <p:cNvSpPr>
              <a:spLocks noEditPoints="1"/>
            </p:cNvSpPr>
            <p:nvPr/>
          </p:nvSpPr>
          <p:spPr bwMode="auto">
            <a:xfrm>
              <a:off x="4287838" y="4321176"/>
              <a:ext cx="379413" cy="528638"/>
            </a:xfrm>
            <a:custGeom>
              <a:avLst/>
              <a:gdLst>
                <a:gd name="T0" fmla="*/ 45 w 46"/>
                <a:gd name="T1" fmla="*/ 0 h 64"/>
                <a:gd name="T2" fmla="*/ 2 w 46"/>
                <a:gd name="T3" fmla="*/ 0 h 64"/>
                <a:gd name="T4" fmla="*/ 0 w 46"/>
                <a:gd name="T5" fmla="*/ 6 h 64"/>
                <a:gd name="T6" fmla="*/ 0 w 46"/>
                <a:gd name="T7" fmla="*/ 52 h 64"/>
                <a:gd name="T8" fmla="*/ 12 w 46"/>
                <a:gd name="T9" fmla="*/ 64 h 64"/>
                <a:gd name="T10" fmla="*/ 35 w 46"/>
                <a:gd name="T11" fmla="*/ 64 h 64"/>
                <a:gd name="T12" fmla="*/ 46 w 46"/>
                <a:gd name="T13" fmla="*/ 52 h 64"/>
                <a:gd name="T14" fmla="*/ 46 w 46"/>
                <a:gd name="T15" fmla="*/ 6 h 64"/>
                <a:gd name="T16" fmla="*/ 45 w 46"/>
                <a:gd name="T17" fmla="*/ 0 h 64"/>
                <a:gd name="T18" fmla="*/ 12 w 46"/>
                <a:gd name="T19" fmla="*/ 49 h 64"/>
                <a:gd name="T20" fmla="*/ 9 w 46"/>
                <a:gd name="T21" fmla="*/ 52 h 64"/>
                <a:gd name="T22" fmla="*/ 7 w 46"/>
                <a:gd name="T23" fmla="*/ 49 h 64"/>
                <a:gd name="T24" fmla="*/ 7 w 46"/>
                <a:gd name="T25" fmla="*/ 25 h 64"/>
                <a:gd name="T26" fmla="*/ 9 w 46"/>
                <a:gd name="T27" fmla="*/ 22 h 64"/>
                <a:gd name="T28" fmla="*/ 12 w 46"/>
                <a:gd name="T29" fmla="*/ 25 h 64"/>
                <a:gd name="T30" fmla="*/ 12 w 46"/>
                <a:gd name="T31" fmla="*/ 49 h 64"/>
                <a:gd name="T32" fmla="*/ 21 w 46"/>
                <a:gd name="T33" fmla="*/ 49 h 64"/>
                <a:gd name="T34" fmla="*/ 19 w 46"/>
                <a:gd name="T35" fmla="*/ 52 h 64"/>
                <a:gd name="T36" fmla="*/ 16 w 46"/>
                <a:gd name="T37" fmla="*/ 49 h 64"/>
                <a:gd name="T38" fmla="*/ 16 w 46"/>
                <a:gd name="T39" fmla="*/ 12 h 64"/>
                <a:gd name="T40" fmla="*/ 19 w 46"/>
                <a:gd name="T41" fmla="*/ 9 h 64"/>
                <a:gd name="T42" fmla="*/ 21 w 46"/>
                <a:gd name="T43" fmla="*/ 12 h 64"/>
                <a:gd name="T44" fmla="*/ 21 w 46"/>
                <a:gd name="T45" fmla="*/ 49 h 64"/>
                <a:gd name="T46" fmla="*/ 30 w 46"/>
                <a:gd name="T47" fmla="*/ 49 h 64"/>
                <a:gd name="T48" fmla="*/ 28 w 46"/>
                <a:gd name="T49" fmla="*/ 52 h 64"/>
                <a:gd name="T50" fmla="*/ 26 w 46"/>
                <a:gd name="T51" fmla="*/ 49 h 64"/>
                <a:gd name="T52" fmla="*/ 26 w 46"/>
                <a:gd name="T53" fmla="*/ 12 h 64"/>
                <a:gd name="T54" fmla="*/ 28 w 46"/>
                <a:gd name="T55" fmla="*/ 9 h 64"/>
                <a:gd name="T56" fmla="*/ 30 w 46"/>
                <a:gd name="T57" fmla="*/ 12 h 64"/>
                <a:gd name="T58" fmla="*/ 30 w 46"/>
                <a:gd name="T59" fmla="*/ 49 h 64"/>
                <a:gd name="T60" fmla="*/ 40 w 46"/>
                <a:gd name="T61" fmla="*/ 49 h 64"/>
                <a:gd name="T62" fmla="*/ 37 w 46"/>
                <a:gd name="T63" fmla="*/ 52 h 64"/>
                <a:gd name="T64" fmla="*/ 35 w 46"/>
                <a:gd name="T65" fmla="*/ 49 h 64"/>
                <a:gd name="T66" fmla="*/ 35 w 46"/>
                <a:gd name="T67" fmla="*/ 25 h 64"/>
                <a:gd name="T68" fmla="*/ 37 w 46"/>
                <a:gd name="T69" fmla="*/ 22 h 64"/>
                <a:gd name="T70" fmla="*/ 40 w 46"/>
                <a:gd name="T71" fmla="*/ 25 h 64"/>
                <a:gd name="T72" fmla="*/ 40 w 46"/>
                <a:gd name="T73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4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6" y="64"/>
                    <a:pt x="12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1" y="64"/>
                    <a:pt x="46" y="58"/>
                    <a:pt x="46" y="5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6" y="2"/>
                    <a:pt x="45" y="0"/>
                  </a:cubicBezTo>
                  <a:close/>
                  <a:moveTo>
                    <a:pt x="12" y="49"/>
                  </a:moveTo>
                  <a:cubicBezTo>
                    <a:pt x="12" y="51"/>
                    <a:pt x="11" y="52"/>
                    <a:pt x="9" y="52"/>
                  </a:cubicBezTo>
                  <a:cubicBezTo>
                    <a:pt x="8" y="52"/>
                    <a:pt x="7" y="51"/>
                    <a:pt x="7" y="4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1" y="22"/>
                    <a:pt x="12" y="23"/>
                    <a:pt x="12" y="25"/>
                  </a:cubicBezTo>
                  <a:lnTo>
                    <a:pt x="12" y="49"/>
                  </a:lnTo>
                  <a:close/>
                  <a:moveTo>
                    <a:pt x="21" y="49"/>
                  </a:moveTo>
                  <a:cubicBezTo>
                    <a:pt x="21" y="51"/>
                    <a:pt x="20" y="52"/>
                    <a:pt x="19" y="52"/>
                  </a:cubicBezTo>
                  <a:cubicBezTo>
                    <a:pt x="17" y="52"/>
                    <a:pt x="16" y="51"/>
                    <a:pt x="16" y="4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9"/>
                    <a:pt x="19" y="9"/>
                  </a:cubicBezTo>
                  <a:cubicBezTo>
                    <a:pt x="20" y="9"/>
                    <a:pt x="21" y="11"/>
                    <a:pt x="21" y="12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1"/>
                    <a:pt x="29" y="52"/>
                    <a:pt x="28" y="52"/>
                  </a:cubicBezTo>
                  <a:cubicBezTo>
                    <a:pt x="27" y="52"/>
                    <a:pt x="26" y="51"/>
                    <a:pt x="26" y="4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7" y="9"/>
                    <a:pt x="28" y="9"/>
                  </a:cubicBezTo>
                  <a:cubicBezTo>
                    <a:pt x="29" y="9"/>
                    <a:pt x="30" y="11"/>
                    <a:pt x="30" y="12"/>
                  </a:cubicBezTo>
                  <a:lnTo>
                    <a:pt x="30" y="49"/>
                  </a:lnTo>
                  <a:close/>
                  <a:moveTo>
                    <a:pt x="40" y="49"/>
                  </a:moveTo>
                  <a:cubicBezTo>
                    <a:pt x="40" y="51"/>
                    <a:pt x="39" y="52"/>
                    <a:pt x="37" y="52"/>
                  </a:cubicBezTo>
                  <a:cubicBezTo>
                    <a:pt x="36" y="52"/>
                    <a:pt x="35" y="51"/>
                    <a:pt x="35" y="4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9" y="22"/>
                    <a:pt x="40" y="23"/>
                    <a:pt x="40" y="25"/>
                  </a:cubicBezTo>
                  <a:lnTo>
                    <a:pt x="4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3" name="组合 622"/>
          <p:cNvGrpSpPr/>
          <p:nvPr/>
        </p:nvGrpSpPr>
        <p:grpSpPr>
          <a:xfrm>
            <a:off x="5156904" y="4330970"/>
            <a:ext cx="519188" cy="456551"/>
            <a:chOff x="5160963" y="4246563"/>
            <a:chExt cx="592138" cy="520700"/>
          </a:xfrm>
          <a:solidFill>
            <a:srgbClr val="20252D"/>
          </a:solidFill>
        </p:grpSpPr>
        <p:sp>
          <p:nvSpPr>
            <p:cNvPr id="624" name="Freeform 9"/>
            <p:cNvSpPr/>
            <p:nvPr/>
          </p:nvSpPr>
          <p:spPr bwMode="auto">
            <a:xfrm>
              <a:off x="5546726" y="4346576"/>
              <a:ext cx="206375" cy="379413"/>
            </a:xfrm>
            <a:custGeom>
              <a:avLst/>
              <a:gdLst>
                <a:gd name="T0" fmla="*/ 0 w 25"/>
                <a:gd name="T1" fmla="*/ 2 h 46"/>
                <a:gd name="T2" fmla="*/ 0 w 25"/>
                <a:gd name="T3" fmla="*/ 2 h 46"/>
                <a:gd name="T4" fmla="*/ 11 w 25"/>
                <a:gd name="T5" fmla="*/ 5 h 46"/>
                <a:gd name="T6" fmla="*/ 23 w 25"/>
                <a:gd name="T7" fmla="*/ 37 h 46"/>
                <a:gd name="T8" fmla="*/ 18 w 25"/>
                <a:gd name="T9" fmla="*/ 46 h 46"/>
                <a:gd name="T10" fmla="*/ 0 w 25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41"/>
                    <a:pt x="22" y="45"/>
                    <a:pt x="18" y="46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0"/>
            <p:cNvSpPr/>
            <p:nvPr/>
          </p:nvSpPr>
          <p:spPr bwMode="auto">
            <a:xfrm>
              <a:off x="5670551" y="4452938"/>
              <a:ext cx="66675" cy="123825"/>
            </a:xfrm>
            <a:custGeom>
              <a:avLst/>
              <a:gdLst>
                <a:gd name="T0" fmla="*/ 0 w 8"/>
                <a:gd name="T1" fmla="*/ 1 h 15"/>
                <a:gd name="T2" fmla="*/ 0 w 8"/>
                <a:gd name="T3" fmla="*/ 1 h 15"/>
                <a:gd name="T4" fmla="*/ 4 w 8"/>
                <a:gd name="T5" fmla="*/ 2 h 15"/>
                <a:gd name="T6" fmla="*/ 7 w 8"/>
                <a:gd name="T7" fmla="*/ 11 h 15"/>
                <a:gd name="T8" fmla="*/ 5 w 8"/>
                <a:gd name="T9" fmla="*/ 15 h 15"/>
                <a:gd name="T10" fmla="*/ 0 w 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7" y="14"/>
                    <a:pt x="5" y="15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6" name="Freeform 11"/>
            <p:cNvSpPr>
              <a:spLocks noEditPoints="1"/>
            </p:cNvSpPr>
            <p:nvPr/>
          </p:nvSpPr>
          <p:spPr bwMode="auto">
            <a:xfrm>
              <a:off x="5160963" y="4246563"/>
              <a:ext cx="377825" cy="520700"/>
            </a:xfrm>
            <a:custGeom>
              <a:avLst/>
              <a:gdLst>
                <a:gd name="T0" fmla="*/ 44 w 46"/>
                <a:gd name="T1" fmla="*/ 0 h 63"/>
                <a:gd name="T2" fmla="*/ 1 w 46"/>
                <a:gd name="T3" fmla="*/ 0 h 63"/>
                <a:gd name="T4" fmla="*/ 0 w 46"/>
                <a:gd name="T5" fmla="*/ 6 h 63"/>
                <a:gd name="T6" fmla="*/ 0 w 46"/>
                <a:gd name="T7" fmla="*/ 51 h 63"/>
                <a:gd name="T8" fmla="*/ 11 w 46"/>
                <a:gd name="T9" fmla="*/ 63 h 63"/>
                <a:gd name="T10" fmla="*/ 34 w 46"/>
                <a:gd name="T11" fmla="*/ 63 h 63"/>
                <a:gd name="T12" fmla="*/ 46 w 46"/>
                <a:gd name="T13" fmla="*/ 51 h 63"/>
                <a:gd name="T14" fmla="*/ 46 w 46"/>
                <a:gd name="T15" fmla="*/ 6 h 63"/>
                <a:gd name="T16" fmla="*/ 44 w 46"/>
                <a:gd name="T17" fmla="*/ 0 h 63"/>
                <a:gd name="T18" fmla="*/ 11 w 46"/>
                <a:gd name="T19" fmla="*/ 48 h 63"/>
                <a:gd name="T20" fmla="*/ 9 w 46"/>
                <a:gd name="T21" fmla="*/ 51 h 63"/>
                <a:gd name="T22" fmla="*/ 6 w 46"/>
                <a:gd name="T23" fmla="*/ 48 h 63"/>
                <a:gd name="T24" fmla="*/ 6 w 46"/>
                <a:gd name="T25" fmla="*/ 24 h 63"/>
                <a:gd name="T26" fmla="*/ 9 w 46"/>
                <a:gd name="T27" fmla="*/ 21 h 63"/>
                <a:gd name="T28" fmla="*/ 11 w 46"/>
                <a:gd name="T29" fmla="*/ 24 h 63"/>
                <a:gd name="T30" fmla="*/ 11 w 46"/>
                <a:gd name="T31" fmla="*/ 48 h 63"/>
                <a:gd name="T32" fmla="*/ 21 w 46"/>
                <a:gd name="T33" fmla="*/ 49 h 63"/>
                <a:gd name="T34" fmla="*/ 18 w 46"/>
                <a:gd name="T35" fmla="*/ 51 h 63"/>
                <a:gd name="T36" fmla="*/ 16 w 46"/>
                <a:gd name="T37" fmla="*/ 49 h 63"/>
                <a:gd name="T38" fmla="*/ 16 w 46"/>
                <a:gd name="T39" fmla="*/ 11 h 63"/>
                <a:gd name="T40" fmla="*/ 18 w 46"/>
                <a:gd name="T41" fmla="*/ 9 h 63"/>
                <a:gd name="T42" fmla="*/ 21 w 46"/>
                <a:gd name="T43" fmla="*/ 11 h 63"/>
                <a:gd name="T44" fmla="*/ 21 w 46"/>
                <a:gd name="T45" fmla="*/ 49 h 63"/>
                <a:gd name="T46" fmla="*/ 30 w 46"/>
                <a:gd name="T47" fmla="*/ 49 h 63"/>
                <a:gd name="T48" fmla="*/ 27 w 46"/>
                <a:gd name="T49" fmla="*/ 51 h 63"/>
                <a:gd name="T50" fmla="*/ 25 w 46"/>
                <a:gd name="T51" fmla="*/ 49 h 63"/>
                <a:gd name="T52" fmla="*/ 25 w 46"/>
                <a:gd name="T53" fmla="*/ 11 h 63"/>
                <a:gd name="T54" fmla="*/ 27 w 46"/>
                <a:gd name="T55" fmla="*/ 9 h 63"/>
                <a:gd name="T56" fmla="*/ 30 w 46"/>
                <a:gd name="T57" fmla="*/ 11 h 63"/>
                <a:gd name="T58" fmla="*/ 30 w 46"/>
                <a:gd name="T59" fmla="*/ 49 h 63"/>
                <a:gd name="T60" fmla="*/ 40 w 46"/>
                <a:gd name="T61" fmla="*/ 48 h 63"/>
                <a:gd name="T62" fmla="*/ 37 w 46"/>
                <a:gd name="T63" fmla="*/ 51 h 63"/>
                <a:gd name="T64" fmla="*/ 34 w 46"/>
                <a:gd name="T65" fmla="*/ 48 h 63"/>
                <a:gd name="T66" fmla="*/ 34 w 46"/>
                <a:gd name="T67" fmla="*/ 24 h 63"/>
                <a:gd name="T68" fmla="*/ 37 w 46"/>
                <a:gd name="T69" fmla="*/ 21 h 63"/>
                <a:gd name="T70" fmla="*/ 40 w 46"/>
                <a:gd name="T71" fmla="*/ 24 h 63"/>
                <a:gd name="T72" fmla="*/ 40 w 46"/>
                <a:gd name="T73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5" y="63"/>
                    <a:pt x="11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0" y="63"/>
                    <a:pt x="46" y="58"/>
                    <a:pt x="46" y="5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3"/>
                    <a:pt x="45" y="1"/>
                    <a:pt x="44" y="0"/>
                  </a:cubicBezTo>
                  <a:close/>
                  <a:moveTo>
                    <a:pt x="11" y="48"/>
                  </a:moveTo>
                  <a:cubicBezTo>
                    <a:pt x="11" y="50"/>
                    <a:pt x="10" y="51"/>
                    <a:pt x="9" y="51"/>
                  </a:cubicBezTo>
                  <a:cubicBezTo>
                    <a:pt x="7" y="51"/>
                    <a:pt x="6" y="50"/>
                    <a:pt x="6" y="4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21"/>
                    <a:pt x="11" y="23"/>
                    <a:pt x="11" y="24"/>
                  </a:cubicBezTo>
                  <a:lnTo>
                    <a:pt x="11" y="48"/>
                  </a:lnTo>
                  <a:close/>
                  <a:moveTo>
                    <a:pt x="21" y="49"/>
                  </a:moveTo>
                  <a:cubicBezTo>
                    <a:pt x="21" y="50"/>
                    <a:pt x="19" y="51"/>
                    <a:pt x="18" y="51"/>
                  </a:cubicBezTo>
                  <a:cubicBezTo>
                    <a:pt x="17" y="51"/>
                    <a:pt x="16" y="50"/>
                    <a:pt x="16" y="4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9" y="9"/>
                    <a:pt x="21" y="10"/>
                    <a:pt x="21" y="11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0"/>
                    <a:pt x="29" y="51"/>
                    <a:pt x="27" y="51"/>
                  </a:cubicBezTo>
                  <a:cubicBezTo>
                    <a:pt x="26" y="51"/>
                    <a:pt x="25" y="50"/>
                    <a:pt x="25" y="4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6" y="9"/>
                    <a:pt x="27" y="9"/>
                  </a:cubicBezTo>
                  <a:cubicBezTo>
                    <a:pt x="29" y="9"/>
                    <a:pt x="30" y="10"/>
                    <a:pt x="30" y="11"/>
                  </a:cubicBezTo>
                  <a:lnTo>
                    <a:pt x="30" y="49"/>
                  </a:lnTo>
                  <a:close/>
                  <a:moveTo>
                    <a:pt x="40" y="48"/>
                  </a:moveTo>
                  <a:cubicBezTo>
                    <a:pt x="40" y="50"/>
                    <a:pt x="38" y="51"/>
                    <a:pt x="37" y="51"/>
                  </a:cubicBezTo>
                  <a:cubicBezTo>
                    <a:pt x="35" y="51"/>
                    <a:pt x="34" y="50"/>
                    <a:pt x="34" y="4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5" y="21"/>
                    <a:pt x="37" y="21"/>
                  </a:cubicBezTo>
                  <a:cubicBezTo>
                    <a:pt x="38" y="21"/>
                    <a:pt x="40" y="23"/>
                    <a:pt x="40" y="24"/>
                  </a:cubicBezTo>
                  <a:lnTo>
                    <a:pt x="4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7" name="Freeform 12"/>
          <p:cNvSpPr/>
          <p:nvPr/>
        </p:nvSpPr>
        <p:spPr bwMode="auto">
          <a:xfrm>
            <a:off x="4169479" y="5296170"/>
            <a:ext cx="541459" cy="601311"/>
          </a:xfrm>
          <a:custGeom>
            <a:avLst/>
            <a:gdLst>
              <a:gd name="T0" fmla="*/ 58 w 75"/>
              <a:gd name="T1" fmla="*/ 32 h 83"/>
              <a:gd name="T2" fmla="*/ 55 w 75"/>
              <a:gd name="T3" fmla="*/ 35 h 83"/>
              <a:gd name="T4" fmla="*/ 33 w 75"/>
              <a:gd name="T5" fmla="*/ 12 h 83"/>
              <a:gd name="T6" fmla="*/ 21 w 75"/>
              <a:gd name="T7" fmla="*/ 5 h 83"/>
              <a:gd name="T8" fmla="*/ 9 w 75"/>
              <a:gd name="T9" fmla="*/ 9 h 83"/>
              <a:gd name="T10" fmla="*/ 5 w 75"/>
              <a:gd name="T11" fmla="*/ 21 h 83"/>
              <a:gd name="T12" fmla="*/ 10 w 75"/>
              <a:gd name="T13" fmla="*/ 33 h 83"/>
              <a:gd name="T14" fmla="*/ 49 w 75"/>
              <a:gd name="T15" fmla="*/ 75 h 83"/>
              <a:gd name="T16" fmla="*/ 56 w 75"/>
              <a:gd name="T17" fmla="*/ 78 h 83"/>
              <a:gd name="T18" fmla="*/ 64 w 75"/>
              <a:gd name="T19" fmla="*/ 76 h 83"/>
              <a:gd name="T20" fmla="*/ 70 w 75"/>
              <a:gd name="T21" fmla="*/ 65 h 83"/>
              <a:gd name="T22" fmla="*/ 67 w 75"/>
              <a:gd name="T23" fmla="*/ 57 h 83"/>
              <a:gd name="T24" fmla="*/ 32 w 75"/>
              <a:gd name="T25" fmla="*/ 20 h 83"/>
              <a:gd name="T26" fmla="*/ 28 w 75"/>
              <a:gd name="T27" fmla="*/ 18 h 83"/>
              <a:gd name="T28" fmla="*/ 21 w 75"/>
              <a:gd name="T29" fmla="*/ 21 h 83"/>
              <a:gd name="T30" fmla="*/ 18 w 75"/>
              <a:gd name="T31" fmla="*/ 28 h 83"/>
              <a:gd name="T32" fmla="*/ 19 w 75"/>
              <a:gd name="T33" fmla="*/ 31 h 83"/>
              <a:gd name="T34" fmla="*/ 55 w 75"/>
              <a:gd name="T35" fmla="*/ 69 h 83"/>
              <a:gd name="T36" fmla="*/ 52 w 75"/>
              <a:gd name="T37" fmla="*/ 72 h 83"/>
              <a:gd name="T38" fmla="*/ 17 w 75"/>
              <a:gd name="T39" fmla="*/ 34 h 83"/>
              <a:gd name="T40" fmla="*/ 14 w 75"/>
              <a:gd name="T41" fmla="*/ 28 h 83"/>
              <a:gd name="T42" fmla="*/ 18 w 75"/>
              <a:gd name="T43" fmla="*/ 18 h 83"/>
              <a:gd name="T44" fmla="*/ 28 w 75"/>
              <a:gd name="T45" fmla="*/ 14 h 83"/>
              <a:gd name="T46" fmla="*/ 34 w 75"/>
              <a:gd name="T47" fmla="*/ 17 h 83"/>
              <a:gd name="T48" fmla="*/ 70 w 75"/>
              <a:gd name="T49" fmla="*/ 55 h 83"/>
              <a:gd name="T50" fmla="*/ 74 w 75"/>
              <a:gd name="T51" fmla="*/ 66 h 83"/>
              <a:gd name="T52" fmla="*/ 67 w 75"/>
              <a:gd name="T53" fmla="*/ 79 h 83"/>
              <a:gd name="T54" fmla="*/ 57 w 75"/>
              <a:gd name="T55" fmla="*/ 83 h 83"/>
              <a:gd name="T56" fmla="*/ 46 w 75"/>
              <a:gd name="T57" fmla="*/ 77 h 83"/>
              <a:gd name="T58" fmla="*/ 7 w 75"/>
              <a:gd name="T59" fmla="*/ 36 h 83"/>
              <a:gd name="T60" fmla="*/ 0 w 75"/>
              <a:gd name="T61" fmla="*/ 20 h 83"/>
              <a:gd name="T62" fmla="*/ 6 w 75"/>
              <a:gd name="T63" fmla="*/ 6 h 83"/>
              <a:gd name="T64" fmla="*/ 20 w 75"/>
              <a:gd name="T65" fmla="*/ 1 h 83"/>
              <a:gd name="T66" fmla="*/ 36 w 75"/>
              <a:gd name="T67" fmla="*/ 9 h 83"/>
              <a:gd name="T68" fmla="*/ 58 w 75"/>
              <a:gd name="T69" fmla="*/ 3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3">
                <a:moveTo>
                  <a:pt x="58" y="32"/>
                </a:moveTo>
                <a:cubicBezTo>
                  <a:pt x="55" y="35"/>
                  <a:pt x="55" y="35"/>
                  <a:pt x="55" y="35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8"/>
                  <a:pt x="26" y="6"/>
                  <a:pt x="21" y="5"/>
                </a:cubicBezTo>
                <a:cubicBezTo>
                  <a:pt x="16" y="5"/>
                  <a:pt x="12" y="6"/>
                  <a:pt x="9" y="9"/>
                </a:cubicBezTo>
                <a:cubicBezTo>
                  <a:pt x="6" y="12"/>
                  <a:pt x="5" y="16"/>
                  <a:pt x="5" y="21"/>
                </a:cubicBezTo>
                <a:cubicBezTo>
                  <a:pt x="5" y="26"/>
                  <a:pt x="7" y="30"/>
                  <a:pt x="10" y="33"/>
                </a:cubicBezTo>
                <a:cubicBezTo>
                  <a:pt x="49" y="75"/>
                  <a:pt x="49" y="75"/>
                  <a:pt x="49" y="75"/>
                </a:cubicBezTo>
                <a:cubicBezTo>
                  <a:pt x="51" y="77"/>
                  <a:pt x="53" y="78"/>
                  <a:pt x="56" y="78"/>
                </a:cubicBezTo>
                <a:cubicBezTo>
                  <a:pt x="59" y="79"/>
                  <a:pt x="62" y="78"/>
                  <a:pt x="64" y="76"/>
                </a:cubicBezTo>
                <a:cubicBezTo>
                  <a:pt x="66" y="74"/>
                  <a:pt x="70" y="68"/>
                  <a:pt x="70" y="65"/>
                </a:cubicBezTo>
                <a:cubicBezTo>
                  <a:pt x="70" y="62"/>
                  <a:pt x="69" y="60"/>
                  <a:pt x="67" y="57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0" y="18"/>
                  <a:pt x="28" y="18"/>
                </a:cubicBezTo>
                <a:cubicBezTo>
                  <a:pt x="27" y="18"/>
                  <a:pt x="22" y="20"/>
                  <a:pt x="21" y="21"/>
                </a:cubicBezTo>
                <a:cubicBezTo>
                  <a:pt x="20" y="22"/>
                  <a:pt x="18" y="27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55" y="69"/>
                  <a:pt x="55" y="69"/>
                  <a:pt x="55" y="69"/>
                </a:cubicBezTo>
                <a:cubicBezTo>
                  <a:pt x="52" y="72"/>
                  <a:pt x="52" y="72"/>
                  <a:pt x="52" y="72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2"/>
                  <a:pt x="14" y="30"/>
                  <a:pt x="14" y="28"/>
                </a:cubicBezTo>
                <a:cubicBezTo>
                  <a:pt x="14" y="25"/>
                  <a:pt x="17" y="19"/>
                  <a:pt x="18" y="18"/>
                </a:cubicBezTo>
                <a:cubicBezTo>
                  <a:pt x="20" y="16"/>
                  <a:pt x="26" y="14"/>
                  <a:pt x="28" y="14"/>
                </a:cubicBezTo>
                <a:cubicBezTo>
                  <a:pt x="31" y="14"/>
                  <a:pt x="33" y="15"/>
                  <a:pt x="34" y="17"/>
                </a:cubicBezTo>
                <a:cubicBezTo>
                  <a:pt x="70" y="55"/>
                  <a:pt x="70" y="55"/>
                  <a:pt x="70" y="55"/>
                </a:cubicBezTo>
                <a:cubicBezTo>
                  <a:pt x="73" y="58"/>
                  <a:pt x="74" y="62"/>
                  <a:pt x="74" y="66"/>
                </a:cubicBezTo>
                <a:cubicBezTo>
                  <a:pt x="75" y="70"/>
                  <a:pt x="70" y="77"/>
                  <a:pt x="67" y="79"/>
                </a:cubicBezTo>
                <a:cubicBezTo>
                  <a:pt x="64" y="82"/>
                  <a:pt x="61" y="83"/>
                  <a:pt x="57" y="83"/>
                </a:cubicBezTo>
                <a:cubicBezTo>
                  <a:pt x="52" y="82"/>
                  <a:pt x="49" y="80"/>
                  <a:pt x="46" y="77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1" y="4"/>
                  <a:pt x="36" y="9"/>
                </a:cubicBezTo>
                <a:lnTo>
                  <a:pt x="58" y="32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8" name="组合 627"/>
          <p:cNvGrpSpPr/>
          <p:nvPr/>
        </p:nvGrpSpPr>
        <p:grpSpPr>
          <a:xfrm>
            <a:off x="8365242" y="5280295"/>
            <a:ext cx="396698" cy="636109"/>
            <a:chOff x="8369301" y="5195888"/>
            <a:chExt cx="452438" cy="725488"/>
          </a:xfrm>
          <a:solidFill>
            <a:srgbClr val="20252D"/>
          </a:solidFill>
        </p:grpSpPr>
        <p:sp>
          <p:nvSpPr>
            <p:cNvPr id="629" name="Freeform 13"/>
            <p:cNvSpPr>
              <a:spLocks noEditPoints="1"/>
            </p:cNvSpPr>
            <p:nvPr/>
          </p:nvSpPr>
          <p:spPr bwMode="auto">
            <a:xfrm>
              <a:off x="8451851" y="5591176"/>
              <a:ext cx="295275" cy="298450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0 h 36"/>
                <a:gd name="T4" fmla="*/ 0 w 36"/>
                <a:gd name="T5" fmla="*/ 0 h 36"/>
                <a:gd name="T6" fmla="*/ 0 w 36"/>
                <a:gd name="T7" fmla="*/ 36 h 36"/>
                <a:gd name="T8" fmla="*/ 36 w 36"/>
                <a:gd name="T9" fmla="*/ 36 h 36"/>
                <a:gd name="T10" fmla="*/ 18 w 36"/>
                <a:gd name="T11" fmla="*/ 4 h 36"/>
                <a:gd name="T12" fmla="*/ 24 w 36"/>
                <a:gd name="T13" fmla="*/ 10 h 36"/>
                <a:gd name="T14" fmla="*/ 18 w 36"/>
                <a:gd name="T15" fmla="*/ 16 h 36"/>
                <a:gd name="T16" fmla="*/ 12 w 36"/>
                <a:gd name="T17" fmla="*/ 10 h 36"/>
                <a:gd name="T18" fmla="*/ 18 w 36"/>
                <a:gd name="T19" fmla="*/ 4 h 36"/>
                <a:gd name="T20" fmla="*/ 18 w 36"/>
                <a:gd name="T21" fmla="*/ 20 h 36"/>
                <a:gd name="T22" fmla="*/ 24 w 36"/>
                <a:gd name="T23" fmla="*/ 26 h 36"/>
                <a:gd name="T24" fmla="*/ 18 w 36"/>
                <a:gd name="T25" fmla="*/ 33 h 36"/>
                <a:gd name="T26" fmla="*/ 12 w 36"/>
                <a:gd name="T27" fmla="*/ 26 h 36"/>
                <a:gd name="T28" fmla="*/ 18 w 3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6" y="36"/>
                  </a:lnTo>
                  <a:close/>
                  <a:moveTo>
                    <a:pt x="18" y="4"/>
                  </a:moveTo>
                  <a:cubicBezTo>
                    <a:pt x="21" y="4"/>
                    <a:pt x="24" y="7"/>
                    <a:pt x="24" y="10"/>
                  </a:cubicBezTo>
                  <a:cubicBezTo>
                    <a:pt x="24" y="13"/>
                    <a:pt x="21" y="16"/>
                    <a:pt x="18" y="16"/>
                  </a:cubicBezTo>
                  <a:cubicBezTo>
                    <a:pt x="14" y="16"/>
                    <a:pt x="12" y="13"/>
                    <a:pt x="12" y="10"/>
                  </a:cubicBezTo>
                  <a:cubicBezTo>
                    <a:pt x="12" y="7"/>
                    <a:pt x="14" y="4"/>
                    <a:pt x="18" y="4"/>
                  </a:cubicBezTo>
                  <a:close/>
                  <a:moveTo>
                    <a:pt x="18" y="20"/>
                  </a:moveTo>
                  <a:cubicBezTo>
                    <a:pt x="21" y="20"/>
                    <a:pt x="24" y="23"/>
                    <a:pt x="24" y="26"/>
                  </a:cubicBezTo>
                  <a:cubicBezTo>
                    <a:pt x="24" y="30"/>
                    <a:pt x="21" y="33"/>
                    <a:pt x="18" y="33"/>
                  </a:cubicBezTo>
                  <a:cubicBezTo>
                    <a:pt x="14" y="33"/>
                    <a:pt x="12" y="30"/>
                    <a:pt x="12" y="26"/>
                  </a:cubicBezTo>
                  <a:cubicBezTo>
                    <a:pt x="12" y="23"/>
                    <a:pt x="14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0" name="Freeform 14"/>
            <p:cNvSpPr>
              <a:spLocks noEditPoints="1"/>
            </p:cNvSpPr>
            <p:nvPr/>
          </p:nvSpPr>
          <p:spPr bwMode="auto">
            <a:xfrm>
              <a:off x="8369301" y="5195888"/>
              <a:ext cx="452438" cy="387350"/>
            </a:xfrm>
            <a:custGeom>
              <a:avLst/>
              <a:gdLst>
                <a:gd name="T0" fmla="*/ 28 w 55"/>
                <a:gd name="T1" fmla="*/ 0 h 47"/>
                <a:gd name="T2" fmla="*/ 0 w 55"/>
                <a:gd name="T3" fmla="*/ 47 h 47"/>
                <a:gd name="T4" fmla="*/ 55 w 55"/>
                <a:gd name="T5" fmla="*/ 47 h 47"/>
                <a:gd name="T6" fmla="*/ 28 w 55"/>
                <a:gd name="T7" fmla="*/ 0 h 47"/>
                <a:gd name="T8" fmla="*/ 28 w 55"/>
                <a:gd name="T9" fmla="*/ 41 h 47"/>
                <a:gd name="T10" fmla="*/ 22 w 55"/>
                <a:gd name="T11" fmla="*/ 34 h 47"/>
                <a:gd name="T12" fmla="*/ 28 w 55"/>
                <a:gd name="T13" fmla="*/ 28 h 47"/>
                <a:gd name="T14" fmla="*/ 34 w 55"/>
                <a:gd name="T15" fmla="*/ 34 h 47"/>
                <a:gd name="T16" fmla="*/ 28 w 55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7">
                  <a:moveTo>
                    <a:pt x="28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5" y="47"/>
                    <a:pt x="55" y="47"/>
                    <a:pt x="55" y="47"/>
                  </a:cubicBezTo>
                  <a:lnTo>
                    <a:pt x="28" y="0"/>
                  </a:lnTo>
                  <a:close/>
                  <a:moveTo>
                    <a:pt x="28" y="41"/>
                  </a:moveTo>
                  <a:cubicBezTo>
                    <a:pt x="24" y="41"/>
                    <a:pt x="22" y="38"/>
                    <a:pt x="22" y="34"/>
                  </a:cubicBezTo>
                  <a:cubicBezTo>
                    <a:pt x="22" y="31"/>
                    <a:pt x="24" y="28"/>
                    <a:pt x="28" y="28"/>
                  </a:cubicBezTo>
                  <a:cubicBezTo>
                    <a:pt x="31" y="28"/>
                    <a:pt x="34" y="31"/>
                    <a:pt x="34" y="34"/>
                  </a:cubicBezTo>
                  <a:cubicBezTo>
                    <a:pt x="34" y="38"/>
                    <a:pt x="31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8410576" y="5897563"/>
              <a:ext cx="3778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2" name="Freeform 16"/>
            <p:cNvSpPr/>
            <p:nvPr/>
          </p:nvSpPr>
          <p:spPr bwMode="auto">
            <a:xfrm>
              <a:off x="8410576" y="5897563"/>
              <a:ext cx="377825" cy="23813"/>
            </a:xfrm>
            <a:custGeom>
              <a:avLst/>
              <a:gdLst>
                <a:gd name="T0" fmla="*/ 0 w 238"/>
                <a:gd name="T1" fmla="*/ 15 h 15"/>
                <a:gd name="T2" fmla="*/ 0 w 238"/>
                <a:gd name="T3" fmla="*/ 15 h 15"/>
                <a:gd name="T4" fmla="*/ 238 w 238"/>
                <a:gd name="T5" fmla="*/ 15 h 15"/>
                <a:gd name="T6" fmla="*/ 238 w 238"/>
                <a:gd name="T7" fmla="*/ 0 h 15"/>
                <a:gd name="T8" fmla="*/ 0 w 238"/>
                <a:gd name="T9" fmla="*/ 0 h 15"/>
                <a:gd name="T10" fmla="*/ 0 w 238"/>
                <a:gd name="T11" fmla="*/ 15 h 15"/>
                <a:gd name="T12" fmla="*/ 0 w 238"/>
                <a:gd name="T13" fmla="*/ 15 h 15"/>
                <a:gd name="T14" fmla="*/ 0 w 238"/>
                <a:gd name="T15" fmla="*/ 15 h 15"/>
                <a:gd name="T16" fmla="*/ 0 w 238"/>
                <a:gd name="T17" fmla="*/ 15 h 15"/>
                <a:gd name="T18" fmla="*/ 0 w 238"/>
                <a:gd name="T19" fmla="*/ 0 h 15"/>
                <a:gd name="T20" fmla="*/ 238 w 238"/>
                <a:gd name="T21" fmla="*/ 0 h 15"/>
                <a:gd name="T22" fmla="*/ 238 w 238"/>
                <a:gd name="T23" fmla="*/ 15 h 15"/>
                <a:gd name="T24" fmla="*/ 0 w 238"/>
                <a:gd name="T25" fmla="*/ 15 h 15"/>
                <a:gd name="T26" fmla="*/ 0 w 238"/>
                <a:gd name="T27" fmla="*/ 15 h 15"/>
                <a:gd name="T28" fmla="*/ 0 w 238"/>
                <a:gd name="T29" fmla="*/ 15 h 15"/>
                <a:gd name="T30" fmla="*/ 0 w 23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15">
                  <a:moveTo>
                    <a:pt x="0" y="15"/>
                  </a:moveTo>
                  <a:lnTo>
                    <a:pt x="0" y="15"/>
                  </a:lnTo>
                  <a:lnTo>
                    <a:pt x="238" y="1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3" name="Freeform 17"/>
          <p:cNvSpPr>
            <a:spLocks noEditPoints="1"/>
          </p:cNvSpPr>
          <p:nvPr/>
        </p:nvSpPr>
        <p:spPr bwMode="auto">
          <a:xfrm>
            <a:off x="7204779" y="3159395"/>
            <a:ext cx="519188" cy="535891"/>
          </a:xfrm>
          <a:custGeom>
            <a:avLst/>
            <a:gdLst>
              <a:gd name="T0" fmla="*/ 57 w 72"/>
              <a:gd name="T1" fmla="*/ 0 h 74"/>
              <a:gd name="T2" fmla="*/ 16 w 72"/>
              <a:gd name="T3" fmla="*/ 0 h 74"/>
              <a:gd name="T4" fmla="*/ 0 w 72"/>
              <a:gd name="T5" fmla="*/ 18 h 74"/>
              <a:gd name="T6" fmla="*/ 0 w 72"/>
              <a:gd name="T7" fmla="*/ 34 h 74"/>
              <a:gd name="T8" fmla="*/ 10 w 72"/>
              <a:gd name="T9" fmla="*/ 51 h 74"/>
              <a:gd name="T10" fmla="*/ 2 w 72"/>
              <a:gd name="T11" fmla="*/ 74 h 74"/>
              <a:gd name="T12" fmla="*/ 40 w 72"/>
              <a:gd name="T13" fmla="*/ 52 h 74"/>
              <a:gd name="T14" fmla="*/ 57 w 72"/>
              <a:gd name="T15" fmla="*/ 52 h 74"/>
              <a:gd name="T16" fmla="*/ 72 w 72"/>
              <a:gd name="T17" fmla="*/ 34 h 74"/>
              <a:gd name="T18" fmla="*/ 72 w 72"/>
              <a:gd name="T19" fmla="*/ 18 h 74"/>
              <a:gd name="T20" fmla="*/ 57 w 72"/>
              <a:gd name="T21" fmla="*/ 0 h 74"/>
              <a:gd name="T22" fmla="*/ 54 w 72"/>
              <a:gd name="T23" fmla="*/ 38 h 74"/>
              <a:gd name="T24" fmla="*/ 16 w 72"/>
              <a:gd name="T25" fmla="*/ 38 h 74"/>
              <a:gd name="T26" fmla="*/ 13 w 72"/>
              <a:gd name="T27" fmla="*/ 35 h 74"/>
              <a:gd name="T28" fmla="*/ 16 w 72"/>
              <a:gd name="T29" fmla="*/ 33 h 74"/>
              <a:gd name="T30" fmla="*/ 54 w 72"/>
              <a:gd name="T31" fmla="*/ 33 h 74"/>
              <a:gd name="T32" fmla="*/ 57 w 72"/>
              <a:gd name="T33" fmla="*/ 35 h 74"/>
              <a:gd name="T34" fmla="*/ 54 w 72"/>
              <a:gd name="T35" fmla="*/ 38 h 74"/>
              <a:gd name="T36" fmla="*/ 60 w 72"/>
              <a:gd name="T37" fmla="*/ 29 h 74"/>
              <a:gd name="T38" fmla="*/ 16 w 72"/>
              <a:gd name="T39" fmla="*/ 29 h 74"/>
              <a:gd name="T40" fmla="*/ 13 w 72"/>
              <a:gd name="T41" fmla="*/ 26 h 74"/>
              <a:gd name="T42" fmla="*/ 16 w 72"/>
              <a:gd name="T43" fmla="*/ 23 h 74"/>
              <a:gd name="T44" fmla="*/ 60 w 72"/>
              <a:gd name="T45" fmla="*/ 23 h 74"/>
              <a:gd name="T46" fmla="*/ 63 w 72"/>
              <a:gd name="T47" fmla="*/ 26 h 74"/>
              <a:gd name="T48" fmla="*/ 60 w 72"/>
              <a:gd name="T49" fmla="*/ 29 h 74"/>
              <a:gd name="T50" fmla="*/ 60 w 72"/>
              <a:gd name="T51" fmla="*/ 19 h 74"/>
              <a:gd name="T52" fmla="*/ 16 w 72"/>
              <a:gd name="T53" fmla="*/ 19 h 74"/>
              <a:gd name="T54" fmla="*/ 13 w 72"/>
              <a:gd name="T55" fmla="*/ 16 h 74"/>
              <a:gd name="T56" fmla="*/ 16 w 72"/>
              <a:gd name="T57" fmla="*/ 13 h 74"/>
              <a:gd name="T58" fmla="*/ 60 w 72"/>
              <a:gd name="T59" fmla="*/ 13 h 74"/>
              <a:gd name="T60" fmla="*/ 63 w 72"/>
              <a:gd name="T61" fmla="*/ 16 h 74"/>
              <a:gd name="T62" fmla="*/ 60 w 72"/>
              <a:gd name="T63" fmla="*/ 1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2" h="74"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2"/>
                  <a:pt x="4" y="48"/>
                  <a:pt x="10" y="51"/>
                </a:cubicBezTo>
                <a:cubicBezTo>
                  <a:pt x="4" y="66"/>
                  <a:pt x="2" y="74"/>
                  <a:pt x="2" y="74"/>
                </a:cubicBezTo>
                <a:cubicBezTo>
                  <a:pt x="40" y="52"/>
                  <a:pt x="40" y="52"/>
                  <a:pt x="40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65" y="52"/>
                  <a:pt x="72" y="44"/>
                  <a:pt x="72" y="34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8"/>
                  <a:pt x="65" y="0"/>
                  <a:pt x="57" y="0"/>
                </a:cubicBezTo>
                <a:close/>
                <a:moveTo>
                  <a:pt x="54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4" y="38"/>
                  <a:pt x="13" y="37"/>
                  <a:pt x="13" y="35"/>
                </a:cubicBezTo>
                <a:cubicBezTo>
                  <a:pt x="13" y="34"/>
                  <a:pt x="14" y="33"/>
                  <a:pt x="16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6" y="33"/>
                  <a:pt x="57" y="34"/>
                  <a:pt x="57" y="35"/>
                </a:cubicBezTo>
                <a:cubicBezTo>
                  <a:pt x="57" y="37"/>
                  <a:pt x="56" y="38"/>
                  <a:pt x="54" y="38"/>
                </a:cubicBezTo>
                <a:close/>
                <a:moveTo>
                  <a:pt x="60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4" y="29"/>
                  <a:pt x="13" y="27"/>
                  <a:pt x="13" y="26"/>
                </a:cubicBezTo>
                <a:cubicBezTo>
                  <a:pt x="13" y="24"/>
                  <a:pt x="14" y="23"/>
                  <a:pt x="1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4"/>
                  <a:pt x="63" y="26"/>
                </a:cubicBezTo>
                <a:cubicBezTo>
                  <a:pt x="63" y="27"/>
                  <a:pt x="62" y="29"/>
                  <a:pt x="60" y="29"/>
                </a:cubicBezTo>
                <a:close/>
                <a:moveTo>
                  <a:pt x="60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4" y="19"/>
                  <a:pt x="13" y="18"/>
                  <a:pt x="13" y="16"/>
                </a:cubicBezTo>
                <a:cubicBezTo>
                  <a:pt x="13" y="14"/>
                  <a:pt x="14" y="13"/>
                  <a:pt x="16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3"/>
                  <a:pt x="63" y="14"/>
                  <a:pt x="63" y="16"/>
                </a:cubicBezTo>
                <a:cubicBezTo>
                  <a:pt x="63" y="18"/>
                  <a:pt x="62" y="19"/>
                  <a:pt x="60" y="19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" name="Freeform 18"/>
          <p:cNvSpPr>
            <a:spLocks noEditPoints="1"/>
          </p:cNvSpPr>
          <p:nvPr/>
        </p:nvSpPr>
        <p:spPr bwMode="auto">
          <a:xfrm>
            <a:off x="3215392" y="5354908"/>
            <a:ext cx="512228" cy="506660"/>
          </a:xfrm>
          <a:custGeom>
            <a:avLst/>
            <a:gdLst>
              <a:gd name="T0" fmla="*/ 42 w 71"/>
              <a:gd name="T1" fmla="*/ 6 h 70"/>
              <a:gd name="T2" fmla="*/ 41 w 71"/>
              <a:gd name="T3" fmla="*/ 7 h 70"/>
              <a:gd name="T4" fmla="*/ 9 w 71"/>
              <a:gd name="T5" fmla="*/ 39 h 70"/>
              <a:gd name="T6" fmla="*/ 3 w 71"/>
              <a:gd name="T7" fmla="*/ 45 h 70"/>
              <a:gd name="T8" fmla="*/ 3 w 71"/>
              <a:gd name="T9" fmla="*/ 54 h 70"/>
              <a:gd name="T10" fmla="*/ 16 w 71"/>
              <a:gd name="T11" fmla="*/ 67 h 70"/>
              <a:gd name="T12" fmla="*/ 25 w 71"/>
              <a:gd name="T13" fmla="*/ 67 h 70"/>
              <a:gd name="T14" fmla="*/ 31 w 71"/>
              <a:gd name="T15" fmla="*/ 61 h 70"/>
              <a:gd name="T16" fmla="*/ 63 w 71"/>
              <a:gd name="T17" fmla="*/ 29 h 70"/>
              <a:gd name="T18" fmla="*/ 64 w 71"/>
              <a:gd name="T19" fmla="*/ 27 h 70"/>
              <a:gd name="T20" fmla="*/ 50 w 71"/>
              <a:gd name="T21" fmla="*/ 20 h 70"/>
              <a:gd name="T22" fmla="*/ 42 w 71"/>
              <a:gd name="T23" fmla="*/ 6 h 70"/>
              <a:gd name="T24" fmla="*/ 7 w 71"/>
              <a:gd name="T25" fmla="*/ 49 h 70"/>
              <a:gd name="T26" fmla="*/ 7 w 71"/>
              <a:gd name="T27" fmla="*/ 45 h 70"/>
              <a:gd name="T28" fmla="*/ 38 w 71"/>
              <a:gd name="T29" fmla="*/ 15 h 70"/>
              <a:gd name="T30" fmla="*/ 41 w 71"/>
              <a:gd name="T31" fmla="*/ 15 h 70"/>
              <a:gd name="T32" fmla="*/ 41 w 71"/>
              <a:gd name="T33" fmla="*/ 19 h 70"/>
              <a:gd name="T34" fmla="*/ 11 w 71"/>
              <a:gd name="T35" fmla="*/ 49 h 70"/>
              <a:gd name="T36" fmla="*/ 7 w 71"/>
              <a:gd name="T37" fmla="*/ 49 h 70"/>
              <a:gd name="T38" fmla="*/ 14 w 71"/>
              <a:gd name="T39" fmla="*/ 56 h 70"/>
              <a:gd name="T40" fmla="*/ 14 w 71"/>
              <a:gd name="T41" fmla="*/ 52 h 70"/>
              <a:gd name="T42" fmla="*/ 37 w 71"/>
              <a:gd name="T43" fmla="*/ 29 h 70"/>
              <a:gd name="T44" fmla="*/ 40 w 71"/>
              <a:gd name="T45" fmla="*/ 29 h 70"/>
              <a:gd name="T46" fmla="*/ 41 w 71"/>
              <a:gd name="T47" fmla="*/ 33 h 70"/>
              <a:gd name="T48" fmla="*/ 17 w 71"/>
              <a:gd name="T49" fmla="*/ 56 h 70"/>
              <a:gd name="T50" fmla="*/ 14 w 71"/>
              <a:gd name="T51" fmla="*/ 56 h 70"/>
              <a:gd name="T52" fmla="*/ 55 w 71"/>
              <a:gd name="T53" fmla="*/ 28 h 70"/>
              <a:gd name="T54" fmla="*/ 55 w 71"/>
              <a:gd name="T55" fmla="*/ 32 h 70"/>
              <a:gd name="T56" fmla="*/ 24 w 71"/>
              <a:gd name="T57" fmla="*/ 63 h 70"/>
              <a:gd name="T58" fmla="*/ 20 w 71"/>
              <a:gd name="T59" fmla="*/ 63 h 70"/>
              <a:gd name="T60" fmla="*/ 20 w 71"/>
              <a:gd name="T61" fmla="*/ 59 h 70"/>
              <a:gd name="T62" fmla="*/ 51 w 71"/>
              <a:gd name="T63" fmla="*/ 28 h 70"/>
              <a:gd name="T64" fmla="*/ 55 w 71"/>
              <a:gd name="T65" fmla="*/ 28 h 70"/>
              <a:gd name="T66" fmla="*/ 64 w 71"/>
              <a:gd name="T67" fmla="*/ 0 h 70"/>
              <a:gd name="T68" fmla="*/ 47 w 71"/>
              <a:gd name="T69" fmla="*/ 4 h 70"/>
              <a:gd name="T70" fmla="*/ 46 w 71"/>
              <a:gd name="T71" fmla="*/ 4 h 70"/>
              <a:gd name="T72" fmla="*/ 44 w 71"/>
              <a:gd name="T73" fmla="*/ 4 h 70"/>
              <a:gd name="T74" fmla="*/ 52 w 71"/>
              <a:gd name="T75" fmla="*/ 18 h 70"/>
              <a:gd name="T76" fmla="*/ 66 w 71"/>
              <a:gd name="T77" fmla="*/ 25 h 70"/>
              <a:gd name="T78" fmla="*/ 66 w 71"/>
              <a:gd name="T79" fmla="*/ 25 h 70"/>
              <a:gd name="T80" fmla="*/ 66 w 71"/>
              <a:gd name="T81" fmla="*/ 24 h 70"/>
              <a:gd name="T82" fmla="*/ 70 w 71"/>
              <a:gd name="T83" fmla="*/ 7 h 70"/>
              <a:gd name="T84" fmla="*/ 64 w 71"/>
              <a:gd name="T8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" h="70">
                <a:moveTo>
                  <a:pt x="42" y="6"/>
                </a:moveTo>
                <a:cubicBezTo>
                  <a:pt x="42" y="7"/>
                  <a:pt x="41" y="7"/>
                  <a:pt x="41" y="7"/>
                </a:cubicBezTo>
                <a:cubicBezTo>
                  <a:pt x="9" y="39"/>
                  <a:pt x="9" y="39"/>
                  <a:pt x="9" y="39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52"/>
                  <a:pt x="3" y="54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70"/>
                  <a:pt x="22" y="70"/>
                  <a:pt x="25" y="67"/>
                </a:cubicBezTo>
                <a:cubicBezTo>
                  <a:pt x="31" y="61"/>
                  <a:pt x="31" y="61"/>
                  <a:pt x="31" y="61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59" y="26"/>
                  <a:pt x="54" y="24"/>
                  <a:pt x="50" y="20"/>
                </a:cubicBezTo>
                <a:cubicBezTo>
                  <a:pt x="46" y="16"/>
                  <a:pt x="43" y="11"/>
                  <a:pt x="42" y="6"/>
                </a:cubicBezTo>
                <a:close/>
                <a:moveTo>
                  <a:pt x="7" y="49"/>
                </a:moveTo>
                <a:cubicBezTo>
                  <a:pt x="6" y="48"/>
                  <a:pt x="6" y="46"/>
                  <a:pt x="7" y="4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40" y="14"/>
                  <a:pt x="41" y="15"/>
                </a:cubicBezTo>
                <a:cubicBezTo>
                  <a:pt x="42" y="16"/>
                  <a:pt x="42" y="17"/>
                  <a:pt x="41" y="1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8" y="50"/>
                  <a:pt x="7" y="49"/>
                </a:cubicBezTo>
                <a:close/>
                <a:moveTo>
                  <a:pt x="14" y="56"/>
                </a:moveTo>
                <a:cubicBezTo>
                  <a:pt x="13" y="55"/>
                  <a:pt x="13" y="53"/>
                  <a:pt x="14" y="52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8"/>
                  <a:pt x="39" y="28"/>
                  <a:pt x="40" y="29"/>
                </a:cubicBezTo>
                <a:cubicBezTo>
                  <a:pt x="41" y="31"/>
                  <a:pt x="42" y="32"/>
                  <a:pt x="41" y="3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5" y="57"/>
                  <a:pt x="14" y="56"/>
                </a:cubicBezTo>
                <a:close/>
                <a:moveTo>
                  <a:pt x="55" y="28"/>
                </a:moveTo>
                <a:cubicBezTo>
                  <a:pt x="56" y="29"/>
                  <a:pt x="56" y="31"/>
                  <a:pt x="55" y="32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2" y="64"/>
                  <a:pt x="20" y="63"/>
                </a:cubicBezTo>
                <a:cubicBezTo>
                  <a:pt x="19" y="62"/>
                  <a:pt x="19" y="60"/>
                  <a:pt x="20" y="59"/>
                </a:cubicBezTo>
                <a:cubicBezTo>
                  <a:pt x="51" y="28"/>
                  <a:pt x="51" y="28"/>
                  <a:pt x="51" y="28"/>
                </a:cubicBezTo>
                <a:cubicBezTo>
                  <a:pt x="52" y="27"/>
                  <a:pt x="54" y="27"/>
                  <a:pt x="55" y="28"/>
                </a:cubicBezTo>
                <a:close/>
                <a:moveTo>
                  <a:pt x="64" y="0"/>
                </a:moveTo>
                <a:cubicBezTo>
                  <a:pt x="47" y="4"/>
                  <a:pt x="47" y="4"/>
                  <a:pt x="47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4"/>
                  <a:pt x="45" y="4"/>
                  <a:pt x="44" y="4"/>
                </a:cubicBezTo>
                <a:cubicBezTo>
                  <a:pt x="45" y="9"/>
                  <a:pt x="48" y="14"/>
                  <a:pt x="52" y="18"/>
                </a:cubicBezTo>
                <a:cubicBezTo>
                  <a:pt x="56" y="22"/>
                  <a:pt x="61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70" y="7"/>
                  <a:pt x="70" y="7"/>
                  <a:pt x="70" y="7"/>
                </a:cubicBezTo>
                <a:cubicBezTo>
                  <a:pt x="71" y="3"/>
                  <a:pt x="68" y="0"/>
                  <a:pt x="64" y="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35" name="组合 634"/>
          <p:cNvGrpSpPr/>
          <p:nvPr/>
        </p:nvGrpSpPr>
        <p:grpSpPr>
          <a:xfrm>
            <a:off x="10298817" y="5337445"/>
            <a:ext cx="569297" cy="542851"/>
            <a:chOff x="10302876" y="5253038"/>
            <a:chExt cx="649288" cy="619126"/>
          </a:xfrm>
          <a:solidFill>
            <a:srgbClr val="20252D"/>
          </a:solidFill>
        </p:grpSpPr>
        <p:sp>
          <p:nvSpPr>
            <p:cNvPr id="636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7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8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3" name="组合 642"/>
          <p:cNvGrpSpPr/>
          <p:nvPr/>
        </p:nvGrpSpPr>
        <p:grpSpPr>
          <a:xfrm>
            <a:off x="2251779" y="5264420"/>
            <a:ext cx="353549" cy="656988"/>
            <a:chOff x="2255838" y="5180013"/>
            <a:chExt cx="403225" cy="749300"/>
          </a:xfrm>
          <a:solidFill>
            <a:srgbClr val="20252D"/>
          </a:solidFill>
        </p:grpSpPr>
        <p:sp>
          <p:nvSpPr>
            <p:cNvPr id="644" name="Freeform 26"/>
            <p:cNvSpPr>
              <a:spLocks noEditPoints="1"/>
            </p:cNvSpPr>
            <p:nvPr/>
          </p:nvSpPr>
          <p:spPr bwMode="auto">
            <a:xfrm>
              <a:off x="2255838" y="5180013"/>
              <a:ext cx="403225" cy="534988"/>
            </a:xfrm>
            <a:custGeom>
              <a:avLst/>
              <a:gdLst>
                <a:gd name="T0" fmla="*/ 36 w 49"/>
                <a:gd name="T1" fmla="*/ 64 h 65"/>
                <a:gd name="T2" fmla="*/ 38 w 49"/>
                <a:gd name="T3" fmla="*/ 65 h 65"/>
                <a:gd name="T4" fmla="*/ 38 w 49"/>
                <a:gd name="T5" fmla="*/ 60 h 65"/>
                <a:gd name="T6" fmla="*/ 49 w 49"/>
                <a:gd name="T7" fmla="*/ 24 h 65"/>
                <a:gd name="T8" fmla="*/ 25 w 49"/>
                <a:gd name="T9" fmla="*/ 0 h 65"/>
                <a:gd name="T10" fmla="*/ 0 w 49"/>
                <a:gd name="T11" fmla="*/ 24 h 65"/>
                <a:gd name="T12" fmla="*/ 12 w 49"/>
                <a:gd name="T13" fmla="*/ 60 h 65"/>
                <a:gd name="T14" fmla="*/ 12 w 49"/>
                <a:gd name="T15" fmla="*/ 65 h 65"/>
                <a:gd name="T16" fmla="*/ 13 w 49"/>
                <a:gd name="T17" fmla="*/ 64 h 65"/>
                <a:gd name="T18" fmla="*/ 36 w 49"/>
                <a:gd name="T19" fmla="*/ 64 h 65"/>
                <a:gd name="T20" fmla="*/ 8 w 49"/>
                <a:gd name="T21" fmla="*/ 27 h 65"/>
                <a:gd name="T22" fmla="*/ 7 w 49"/>
                <a:gd name="T23" fmla="*/ 28 h 65"/>
                <a:gd name="T24" fmla="*/ 5 w 49"/>
                <a:gd name="T25" fmla="*/ 27 h 65"/>
                <a:gd name="T26" fmla="*/ 5 w 49"/>
                <a:gd name="T27" fmla="*/ 19 h 65"/>
                <a:gd name="T28" fmla="*/ 7 w 49"/>
                <a:gd name="T29" fmla="*/ 17 h 65"/>
                <a:gd name="T30" fmla="*/ 8 w 49"/>
                <a:gd name="T31" fmla="*/ 19 h 65"/>
                <a:gd name="T32" fmla="*/ 8 w 49"/>
                <a:gd name="T3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5">
                  <a:moveTo>
                    <a:pt x="36" y="64"/>
                  </a:moveTo>
                  <a:cubicBezTo>
                    <a:pt x="37" y="64"/>
                    <a:pt x="37" y="64"/>
                    <a:pt x="38" y="6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3"/>
                    <a:pt x="49" y="30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0"/>
                    <a:pt x="11" y="54"/>
                    <a:pt x="12" y="6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3" y="64"/>
                    <a:pt x="13" y="64"/>
                  </a:cubicBezTo>
                  <a:lnTo>
                    <a:pt x="36" y="64"/>
                  </a:lnTo>
                  <a:close/>
                  <a:moveTo>
                    <a:pt x="8" y="27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6" y="28"/>
                    <a:pt x="5" y="28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7" y="17"/>
                    <a:pt x="8" y="18"/>
                    <a:pt x="8" y="19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" name="Freeform 27"/>
            <p:cNvSpPr/>
            <p:nvPr/>
          </p:nvSpPr>
          <p:spPr bwMode="auto">
            <a:xfrm>
              <a:off x="2379663" y="5897563"/>
              <a:ext cx="165100" cy="31750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4 h 4"/>
                <a:gd name="T4" fmla="*/ 18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0 w 20"/>
                <a:gd name="T11" fmla="*/ 0 h 4"/>
                <a:gd name="T12" fmla="*/ 0 w 2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6" name="Freeform 28"/>
            <p:cNvSpPr/>
            <p:nvPr/>
          </p:nvSpPr>
          <p:spPr bwMode="auto">
            <a:xfrm>
              <a:off x="2338388" y="5715001"/>
              <a:ext cx="239713" cy="165100"/>
            </a:xfrm>
            <a:custGeom>
              <a:avLst/>
              <a:gdLst>
                <a:gd name="T0" fmla="*/ 28 w 29"/>
                <a:gd name="T1" fmla="*/ 1 h 20"/>
                <a:gd name="T2" fmla="*/ 26 w 29"/>
                <a:gd name="T3" fmla="*/ 0 h 20"/>
                <a:gd name="T4" fmla="*/ 3 w 29"/>
                <a:gd name="T5" fmla="*/ 0 h 20"/>
                <a:gd name="T6" fmla="*/ 2 w 29"/>
                <a:gd name="T7" fmla="*/ 1 h 20"/>
                <a:gd name="T8" fmla="*/ 0 w 29"/>
                <a:gd name="T9" fmla="*/ 3 h 20"/>
                <a:gd name="T10" fmla="*/ 0 w 29"/>
                <a:gd name="T11" fmla="*/ 17 h 20"/>
                <a:gd name="T12" fmla="*/ 3 w 29"/>
                <a:gd name="T13" fmla="*/ 20 h 20"/>
                <a:gd name="T14" fmla="*/ 5 w 29"/>
                <a:gd name="T15" fmla="*/ 20 h 20"/>
                <a:gd name="T16" fmla="*/ 25 w 29"/>
                <a:gd name="T17" fmla="*/ 20 h 20"/>
                <a:gd name="T18" fmla="*/ 26 w 29"/>
                <a:gd name="T19" fmla="*/ 20 h 20"/>
                <a:gd name="T20" fmla="*/ 29 w 29"/>
                <a:gd name="T21" fmla="*/ 17 h 20"/>
                <a:gd name="T22" fmla="*/ 29 w 29"/>
                <a:gd name="T23" fmla="*/ 3 h 20"/>
                <a:gd name="T24" fmla="*/ 28 w 29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">
                  <a:moveTo>
                    <a:pt x="28" y="1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20"/>
                    <a:pt x="29" y="19"/>
                    <a:pt x="29" y="1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7" name="组合 646"/>
          <p:cNvGrpSpPr/>
          <p:nvPr/>
        </p:nvGrpSpPr>
        <p:grpSpPr>
          <a:xfrm>
            <a:off x="5180717" y="3045095"/>
            <a:ext cx="462118" cy="730760"/>
            <a:chOff x="5184776" y="2960688"/>
            <a:chExt cx="527050" cy="833438"/>
          </a:xfrm>
          <a:solidFill>
            <a:srgbClr val="20252D"/>
          </a:solidFill>
        </p:grpSpPr>
        <p:sp>
          <p:nvSpPr>
            <p:cNvPr id="648" name="Freeform 29"/>
            <p:cNvSpPr/>
            <p:nvPr/>
          </p:nvSpPr>
          <p:spPr bwMode="auto">
            <a:xfrm>
              <a:off x="5184776" y="2960688"/>
              <a:ext cx="527050" cy="544513"/>
            </a:xfrm>
            <a:custGeom>
              <a:avLst/>
              <a:gdLst>
                <a:gd name="T0" fmla="*/ 57 w 64"/>
                <a:gd name="T1" fmla="*/ 37 h 66"/>
                <a:gd name="T2" fmla="*/ 43 w 64"/>
                <a:gd name="T3" fmla="*/ 12 h 66"/>
                <a:gd name="T4" fmla="*/ 39 w 64"/>
                <a:gd name="T5" fmla="*/ 6 h 66"/>
                <a:gd name="T6" fmla="*/ 25 w 64"/>
                <a:gd name="T7" fmla="*/ 6 h 66"/>
                <a:gd name="T8" fmla="*/ 22 w 64"/>
                <a:gd name="T9" fmla="*/ 12 h 66"/>
                <a:gd name="T10" fmla="*/ 8 w 64"/>
                <a:gd name="T11" fmla="*/ 37 h 66"/>
                <a:gd name="T12" fmla="*/ 4 w 64"/>
                <a:gd name="T13" fmla="*/ 43 h 66"/>
                <a:gd name="T14" fmla="*/ 11 w 64"/>
                <a:gd name="T15" fmla="*/ 55 h 66"/>
                <a:gd name="T16" fmla="*/ 18 w 64"/>
                <a:gd name="T17" fmla="*/ 55 h 66"/>
                <a:gd name="T18" fmla="*/ 19 w 64"/>
                <a:gd name="T19" fmla="*/ 55 h 66"/>
                <a:gd name="T20" fmla="*/ 19 w 64"/>
                <a:gd name="T21" fmla="*/ 66 h 66"/>
                <a:gd name="T22" fmla="*/ 32 w 64"/>
                <a:gd name="T23" fmla="*/ 62 h 66"/>
                <a:gd name="T24" fmla="*/ 32 w 64"/>
                <a:gd name="T25" fmla="*/ 62 h 66"/>
                <a:gd name="T26" fmla="*/ 46 w 64"/>
                <a:gd name="T27" fmla="*/ 66 h 66"/>
                <a:gd name="T28" fmla="*/ 46 w 64"/>
                <a:gd name="T29" fmla="*/ 55 h 66"/>
                <a:gd name="T30" fmla="*/ 46 w 64"/>
                <a:gd name="T31" fmla="*/ 55 h 66"/>
                <a:gd name="T32" fmla="*/ 53 w 64"/>
                <a:gd name="T33" fmla="*/ 55 h 66"/>
                <a:gd name="T34" fmla="*/ 60 w 64"/>
                <a:gd name="T35" fmla="*/ 43 h 66"/>
                <a:gd name="T36" fmla="*/ 57 w 64"/>
                <a:gd name="T3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6">
                  <a:moveTo>
                    <a:pt x="57" y="37"/>
                  </a:moveTo>
                  <a:cubicBezTo>
                    <a:pt x="53" y="30"/>
                    <a:pt x="47" y="19"/>
                    <a:pt x="43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0"/>
                    <a:pt x="29" y="0"/>
                    <a:pt x="25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9"/>
                    <a:pt x="11" y="30"/>
                    <a:pt x="8" y="3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0"/>
                    <a:pt x="3" y="55"/>
                    <a:pt x="11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3" y="63"/>
                    <a:pt x="27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7" y="62"/>
                    <a:pt x="42" y="63"/>
                    <a:pt x="46" y="6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1" y="55"/>
                    <a:pt x="64" y="49"/>
                    <a:pt x="60" y="43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30"/>
            <p:cNvSpPr/>
            <p:nvPr/>
          </p:nvSpPr>
          <p:spPr bwMode="auto">
            <a:xfrm>
              <a:off x="5308601" y="3505201"/>
              <a:ext cx="287338" cy="288925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17 w 35"/>
                <a:gd name="T5" fmla="*/ 0 h 35"/>
                <a:gd name="T6" fmla="*/ 17 w 35"/>
                <a:gd name="T7" fmla="*/ 0 h 35"/>
                <a:gd name="T8" fmla="*/ 17 w 35"/>
                <a:gd name="T9" fmla="*/ 0 h 35"/>
                <a:gd name="T10" fmla="*/ 4 w 35"/>
                <a:gd name="T11" fmla="*/ 6 h 35"/>
                <a:gd name="T12" fmla="*/ 0 w 35"/>
                <a:gd name="T13" fmla="*/ 17 h 35"/>
                <a:gd name="T14" fmla="*/ 0 w 35"/>
                <a:gd name="T15" fmla="*/ 17 h 35"/>
                <a:gd name="T16" fmla="*/ 17 w 35"/>
                <a:gd name="T17" fmla="*/ 35 h 35"/>
                <a:gd name="T18" fmla="*/ 17 w 35"/>
                <a:gd name="T19" fmla="*/ 35 h 35"/>
                <a:gd name="T20" fmla="*/ 35 w 35"/>
                <a:gd name="T21" fmla="*/ 17 h 35"/>
                <a:gd name="T22" fmla="*/ 35 w 35"/>
                <a:gd name="T23" fmla="*/ 17 h 35"/>
                <a:gd name="T24" fmla="*/ 31 w 35"/>
                <a:gd name="T25" fmla="*/ 6 h 35"/>
                <a:gd name="T26" fmla="*/ 17 w 3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3"/>
                    <a:pt x="33" y="9"/>
                    <a:pt x="31" y="6"/>
                  </a:cubicBezTo>
                  <a:cubicBezTo>
                    <a:pt x="27" y="2"/>
                    <a:pt x="23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6226879" y="3027633"/>
            <a:ext cx="547026" cy="753031"/>
            <a:chOff x="6230938" y="2943226"/>
            <a:chExt cx="623888" cy="858838"/>
          </a:xfrm>
          <a:solidFill>
            <a:srgbClr val="20252D"/>
          </a:solidFill>
        </p:grpSpPr>
        <p:sp>
          <p:nvSpPr>
            <p:cNvPr id="651" name="Freeform 31"/>
            <p:cNvSpPr/>
            <p:nvPr/>
          </p:nvSpPr>
          <p:spPr bwMode="auto">
            <a:xfrm>
              <a:off x="6230938" y="2943226"/>
              <a:ext cx="623888" cy="652463"/>
            </a:xfrm>
            <a:custGeom>
              <a:avLst/>
              <a:gdLst>
                <a:gd name="T0" fmla="*/ 72 w 76"/>
                <a:gd name="T1" fmla="*/ 44 h 79"/>
                <a:gd name="T2" fmla="*/ 47 w 76"/>
                <a:gd name="T3" fmla="*/ 7 h 79"/>
                <a:gd name="T4" fmla="*/ 31 w 76"/>
                <a:gd name="T5" fmla="*/ 6 h 79"/>
                <a:gd name="T6" fmla="*/ 4 w 76"/>
                <a:gd name="T7" fmla="*/ 45 h 79"/>
                <a:gd name="T8" fmla="*/ 10 w 76"/>
                <a:gd name="T9" fmla="*/ 56 h 79"/>
                <a:gd name="T10" fmla="*/ 21 w 76"/>
                <a:gd name="T11" fmla="*/ 56 h 79"/>
                <a:gd name="T12" fmla="*/ 21 w 76"/>
                <a:gd name="T13" fmla="*/ 79 h 79"/>
                <a:gd name="T14" fmla="*/ 55 w 76"/>
                <a:gd name="T15" fmla="*/ 79 h 79"/>
                <a:gd name="T16" fmla="*/ 55 w 76"/>
                <a:gd name="T17" fmla="*/ 56 h 79"/>
                <a:gd name="T18" fmla="*/ 65 w 76"/>
                <a:gd name="T19" fmla="*/ 56 h 79"/>
                <a:gd name="T20" fmla="*/ 72 w 76"/>
                <a:gd name="T21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9">
                  <a:moveTo>
                    <a:pt x="72" y="44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2" y="0"/>
                    <a:pt x="35" y="0"/>
                    <a:pt x="31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51"/>
                    <a:pt x="2" y="56"/>
                    <a:pt x="1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3" y="56"/>
                    <a:pt x="76" y="5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Rectangle 32"/>
            <p:cNvSpPr>
              <a:spLocks noChangeArrowheads="1"/>
            </p:cNvSpPr>
            <p:nvPr/>
          </p:nvSpPr>
          <p:spPr bwMode="auto">
            <a:xfrm>
              <a:off x="6402388" y="3629026"/>
              <a:ext cx="2809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33"/>
            <p:cNvSpPr/>
            <p:nvPr/>
          </p:nvSpPr>
          <p:spPr bwMode="auto">
            <a:xfrm>
              <a:off x="6402388" y="3752851"/>
              <a:ext cx="280988" cy="49213"/>
            </a:xfrm>
            <a:custGeom>
              <a:avLst/>
              <a:gdLst>
                <a:gd name="T0" fmla="*/ 6 w 34"/>
                <a:gd name="T1" fmla="*/ 6 h 6"/>
                <a:gd name="T2" fmla="*/ 28 w 34"/>
                <a:gd name="T3" fmla="*/ 6 h 6"/>
                <a:gd name="T4" fmla="*/ 34 w 34"/>
                <a:gd name="T5" fmla="*/ 0 h 6"/>
                <a:gd name="T6" fmla="*/ 0 w 34"/>
                <a:gd name="T7" fmla="*/ 0 h 6"/>
                <a:gd name="T8" fmla="*/ 6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6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1" y="6"/>
                    <a:pt x="34" y="4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Rectangle 34"/>
            <p:cNvSpPr>
              <a:spLocks noChangeArrowheads="1"/>
            </p:cNvSpPr>
            <p:nvPr/>
          </p:nvSpPr>
          <p:spPr bwMode="auto">
            <a:xfrm>
              <a:off x="6402388" y="3702051"/>
              <a:ext cx="28098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5" name="Freeform 35"/>
          <p:cNvSpPr>
            <a:spLocks noEditPoints="1"/>
          </p:cNvSpPr>
          <p:nvPr/>
        </p:nvSpPr>
        <p:spPr bwMode="auto">
          <a:xfrm>
            <a:off x="3091567" y="4199208"/>
            <a:ext cx="743287" cy="701529"/>
          </a:xfrm>
          <a:custGeom>
            <a:avLst/>
            <a:gdLst>
              <a:gd name="T0" fmla="*/ 82 w 103"/>
              <a:gd name="T1" fmla="*/ 7 h 97"/>
              <a:gd name="T2" fmla="*/ 73 w 103"/>
              <a:gd name="T3" fmla="*/ 24 h 97"/>
              <a:gd name="T4" fmla="*/ 72 w 103"/>
              <a:gd name="T5" fmla="*/ 23 h 97"/>
              <a:gd name="T6" fmla="*/ 35 w 103"/>
              <a:gd name="T7" fmla="*/ 23 h 97"/>
              <a:gd name="T8" fmla="*/ 5 w 103"/>
              <a:gd name="T9" fmla="*/ 71 h 97"/>
              <a:gd name="T10" fmla="*/ 44 w 103"/>
              <a:gd name="T11" fmla="*/ 92 h 97"/>
              <a:gd name="T12" fmla="*/ 83 w 103"/>
              <a:gd name="T13" fmla="*/ 44 h 97"/>
              <a:gd name="T14" fmla="*/ 73 w 103"/>
              <a:gd name="T15" fmla="*/ 25 h 97"/>
              <a:gd name="T16" fmla="*/ 95 w 103"/>
              <a:gd name="T17" fmla="*/ 14 h 97"/>
              <a:gd name="T18" fmla="*/ 98 w 103"/>
              <a:gd name="T19" fmla="*/ 10 h 97"/>
              <a:gd name="T20" fmla="*/ 27 w 103"/>
              <a:gd name="T21" fmla="*/ 45 h 97"/>
              <a:gd name="T22" fmla="*/ 39 w 103"/>
              <a:gd name="T23" fmla="*/ 44 h 97"/>
              <a:gd name="T24" fmla="*/ 26 w 103"/>
              <a:gd name="T25" fmla="*/ 57 h 97"/>
              <a:gd name="T26" fmla="*/ 43 w 103"/>
              <a:gd name="T27" fmla="*/ 78 h 97"/>
              <a:gd name="T28" fmla="*/ 32 w 103"/>
              <a:gd name="T29" fmla="*/ 69 h 97"/>
              <a:gd name="T30" fmla="*/ 44 w 103"/>
              <a:gd name="T31" fmla="*/ 67 h 97"/>
              <a:gd name="T32" fmla="*/ 42 w 103"/>
              <a:gd name="T33" fmla="*/ 61 h 97"/>
              <a:gd name="T34" fmla="*/ 17 w 103"/>
              <a:gd name="T35" fmla="*/ 67 h 97"/>
              <a:gd name="T36" fmla="*/ 40 w 103"/>
              <a:gd name="T37" fmla="*/ 59 h 97"/>
              <a:gd name="T38" fmla="*/ 42 w 103"/>
              <a:gd name="T39" fmla="*/ 61 h 97"/>
              <a:gd name="T40" fmla="*/ 59 w 103"/>
              <a:gd name="T41" fmla="*/ 38 h 97"/>
              <a:gd name="T42" fmla="*/ 67 w 103"/>
              <a:gd name="T43" fmla="*/ 30 h 97"/>
              <a:gd name="T44" fmla="*/ 96 w 103"/>
              <a:gd name="T45" fmla="*/ 11 h 97"/>
              <a:gd name="T46" fmla="*/ 94 w 103"/>
              <a:gd name="T47" fmla="*/ 13 h 97"/>
              <a:gd name="T48" fmla="*/ 77 w 103"/>
              <a:gd name="T49" fmla="*/ 15 h 97"/>
              <a:gd name="T50" fmla="*/ 88 w 103"/>
              <a:gd name="T51" fmla="*/ 4 h 97"/>
              <a:gd name="T52" fmla="*/ 35 w 103"/>
              <a:gd name="T53" fmla="*/ 71 h 97"/>
              <a:gd name="T54" fmla="*/ 40 w 103"/>
              <a:gd name="T55" fmla="*/ 76 h 97"/>
              <a:gd name="T56" fmla="*/ 43 w 103"/>
              <a:gd name="T57" fmla="*/ 69 h 97"/>
              <a:gd name="T58" fmla="*/ 35 w 103"/>
              <a:gd name="T59" fmla="*/ 53 h 97"/>
              <a:gd name="T60" fmla="*/ 37 w 103"/>
              <a:gd name="T61" fmla="*/ 45 h 97"/>
              <a:gd name="T62" fmla="*/ 28 w 103"/>
              <a:gd name="T63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97">
                <a:moveTo>
                  <a:pt x="88" y="3"/>
                </a:moveTo>
                <a:cubicBezTo>
                  <a:pt x="85" y="5"/>
                  <a:pt x="84" y="5"/>
                  <a:pt x="82" y="7"/>
                </a:cubicBezTo>
                <a:cubicBezTo>
                  <a:pt x="80" y="10"/>
                  <a:pt x="77" y="12"/>
                  <a:pt x="76" y="14"/>
                </a:cubicBezTo>
                <a:cubicBezTo>
                  <a:pt x="74" y="18"/>
                  <a:pt x="73" y="21"/>
                  <a:pt x="73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2" y="23"/>
                  <a:pt x="72" y="23"/>
                  <a:pt x="72" y="23"/>
                </a:cubicBezTo>
                <a:cubicBezTo>
                  <a:pt x="67" y="18"/>
                  <a:pt x="59" y="15"/>
                  <a:pt x="53" y="15"/>
                </a:cubicBezTo>
                <a:cubicBezTo>
                  <a:pt x="48" y="15"/>
                  <a:pt x="39" y="19"/>
                  <a:pt x="35" y="23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58"/>
                  <a:pt x="0" y="66"/>
                  <a:pt x="5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31" y="97"/>
                  <a:pt x="39" y="97"/>
                  <a:pt x="44" y="92"/>
                </a:cubicBezTo>
                <a:cubicBezTo>
                  <a:pt x="74" y="62"/>
                  <a:pt x="74" y="62"/>
                  <a:pt x="74" y="62"/>
                </a:cubicBezTo>
                <a:cubicBezTo>
                  <a:pt x="79" y="58"/>
                  <a:pt x="82" y="49"/>
                  <a:pt x="83" y="44"/>
                </a:cubicBezTo>
                <a:cubicBezTo>
                  <a:pt x="83" y="38"/>
                  <a:pt x="79" y="30"/>
                  <a:pt x="74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81" y="23"/>
                  <a:pt x="89" y="19"/>
                  <a:pt x="95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2"/>
                  <a:pt x="97" y="12"/>
                  <a:pt x="98" y="10"/>
                </a:cubicBezTo>
                <a:cubicBezTo>
                  <a:pt x="103" y="3"/>
                  <a:pt x="94" y="0"/>
                  <a:pt x="88" y="3"/>
                </a:cubicBezTo>
                <a:close/>
                <a:moveTo>
                  <a:pt x="27" y="45"/>
                </a:moveTo>
                <a:cubicBezTo>
                  <a:pt x="32" y="41"/>
                  <a:pt x="32" y="41"/>
                  <a:pt x="32" y="41"/>
                </a:cubicBezTo>
                <a:cubicBezTo>
                  <a:pt x="36" y="42"/>
                  <a:pt x="39" y="44"/>
                  <a:pt x="39" y="44"/>
                </a:cubicBezTo>
                <a:cubicBezTo>
                  <a:pt x="42" y="47"/>
                  <a:pt x="42" y="51"/>
                  <a:pt x="38" y="55"/>
                </a:cubicBezTo>
                <a:cubicBezTo>
                  <a:pt x="33" y="60"/>
                  <a:pt x="29" y="60"/>
                  <a:pt x="26" y="57"/>
                </a:cubicBezTo>
                <a:cubicBezTo>
                  <a:pt x="23" y="54"/>
                  <a:pt x="23" y="50"/>
                  <a:pt x="27" y="45"/>
                </a:cubicBezTo>
                <a:close/>
                <a:moveTo>
                  <a:pt x="43" y="78"/>
                </a:moveTo>
                <a:cubicBezTo>
                  <a:pt x="38" y="83"/>
                  <a:pt x="34" y="83"/>
                  <a:pt x="31" y="80"/>
                </a:cubicBezTo>
                <a:cubicBezTo>
                  <a:pt x="28" y="77"/>
                  <a:pt x="28" y="73"/>
                  <a:pt x="32" y="69"/>
                </a:cubicBezTo>
                <a:cubicBezTo>
                  <a:pt x="37" y="64"/>
                  <a:pt x="37" y="64"/>
                  <a:pt x="37" y="64"/>
                </a:cubicBezTo>
                <a:cubicBezTo>
                  <a:pt x="41" y="66"/>
                  <a:pt x="44" y="67"/>
                  <a:pt x="44" y="67"/>
                </a:cubicBezTo>
                <a:cubicBezTo>
                  <a:pt x="47" y="70"/>
                  <a:pt x="47" y="74"/>
                  <a:pt x="43" y="78"/>
                </a:cubicBezTo>
                <a:close/>
                <a:moveTo>
                  <a:pt x="42" y="61"/>
                </a:moveTo>
                <a:cubicBezTo>
                  <a:pt x="30" y="64"/>
                  <a:pt x="30" y="64"/>
                  <a:pt x="30" y="64"/>
                </a:cubicBezTo>
                <a:cubicBezTo>
                  <a:pt x="24" y="66"/>
                  <a:pt x="18" y="67"/>
                  <a:pt x="17" y="67"/>
                </a:cubicBezTo>
                <a:cubicBezTo>
                  <a:pt x="17" y="66"/>
                  <a:pt x="22" y="64"/>
                  <a:pt x="28" y="63"/>
                </a:cubicBezTo>
                <a:cubicBezTo>
                  <a:pt x="40" y="59"/>
                  <a:pt x="40" y="59"/>
                  <a:pt x="40" y="59"/>
                </a:cubicBezTo>
                <a:cubicBezTo>
                  <a:pt x="46" y="58"/>
                  <a:pt x="52" y="57"/>
                  <a:pt x="53" y="57"/>
                </a:cubicBezTo>
                <a:cubicBezTo>
                  <a:pt x="53" y="58"/>
                  <a:pt x="48" y="59"/>
                  <a:pt x="42" y="61"/>
                </a:cubicBezTo>
                <a:close/>
                <a:moveTo>
                  <a:pt x="67" y="38"/>
                </a:moveTo>
                <a:cubicBezTo>
                  <a:pt x="65" y="40"/>
                  <a:pt x="61" y="40"/>
                  <a:pt x="59" y="38"/>
                </a:cubicBezTo>
                <a:cubicBezTo>
                  <a:pt x="57" y="36"/>
                  <a:pt x="57" y="32"/>
                  <a:pt x="59" y="30"/>
                </a:cubicBezTo>
                <a:cubicBezTo>
                  <a:pt x="61" y="28"/>
                  <a:pt x="65" y="28"/>
                  <a:pt x="67" y="30"/>
                </a:cubicBezTo>
                <a:cubicBezTo>
                  <a:pt x="69" y="32"/>
                  <a:pt x="69" y="36"/>
                  <a:pt x="67" y="38"/>
                </a:cubicBezTo>
                <a:close/>
                <a:moveTo>
                  <a:pt x="96" y="11"/>
                </a:moveTo>
                <a:cubicBezTo>
                  <a:pt x="95" y="12"/>
                  <a:pt x="95" y="12"/>
                  <a:pt x="95" y="12"/>
                </a:cubicBezTo>
                <a:cubicBezTo>
                  <a:pt x="94" y="13"/>
                  <a:pt x="94" y="13"/>
                  <a:pt x="94" y="13"/>
                </a:cubicBezTo>
                <a:cubicBezTo>
                  <a:pt x="89" y="18"/>
                  <a:pt x="81" y="22"/>
                  <a:pt x="74" y="24"/>
                </a:cubicBezTo>
                <a:cubicBezTo>
                  <a:pt x="74" y="21"/>
                  <a:pt x="75" y="18"/>
                  <a:pt x="77" y="15"/>
                </a:cubicBezTo>
                <a:cubicBezTo>
                  <a:pt x="78" y="13"/>
                  <a:pt x="80" y="10"/>
                  <a:pt x="83" y="8"/>
                </a:cubicBezTo>
                <a:cubicBezTo>
                  <a:pt x="85" y="6"/>
                  <a:pt x="86" y="5"/>
                  <a:pt x="88" y="4"/>
                </a:cubicBezTo>
                <a:cubicBezTo>
                  <a:pt x="97" y="0"/>
                  <a:pt x="101" y="4"/>
                  <a:pt x="96" y="11"/>
                </a:cubicBezTo>
                <a:close/>
                <a:moveTo>
                  <a:pt x="35" y="71"/>
                </a:moveTo>
                <a:cubicBezTo>
                  <a:pt x="32" y="73"/>
                  <a:pt x="31" y="77"/>
                  <a:pt x="33" y="78"/>
                </a:cubicBezTo>
                <a:cubicBezTo>
                  <a:pt x="35" y="80"/>
                  <a:pt x="38" y="79"/>
                  <a:pt x="40" y="76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1"/>
                  <a:pt x="43" y="69"/>
                  <a:pt x="43" y="69"/>
                </a:cubicBezTo>
                <a:cubicBezTo>
                  <a:pt x="41" y="67"/>
                  <a:pt x="38" y="68"/>
                  <a:pt x="35" y="71"/>
                </a:cubicBezTo>
                <a:close/>
                <a:moveTo>
                  <a:pt x="35" y="53"/>
                </a:move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7" y="45"/>
                  <a:pt x="37" y="45"/>
                </a:cubicBezTo>
                <a:cubicBezTo>
                  <a:pt x="36" y="44"/>
                  <a:pt x="32" y="45"/>
                  <a:pt x="30" y="48"/>
                </a:cubicBezTo>
                <a:cubicBezTo>
                  <a:pt x="27" y="50"/>
                  <a:pt x="26" y="53"/>
                  <a:pt x="28" y="55"/>
                </a:cubicBezTo>
                <a:cubicBezTo>
                  <a:pt x="29" y="57"/>
                  <a:pt x="32" y="56"/>
                  <a:pt x="35" y="5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6" name="组合 655"/>
          <p:cNvGrpSpPr/>
          <p:nvPr/>
        </p:nvGrpSpPr>
        <p:grpSpPr>
          <a:xfrm>
            <a:off x="1124655" y="5305695"/>
            <a:ext cx="599920" cy="577649"/>
            <a:chOff x="1128713" y="5221288"/>
            <a:chExt cx="684213" cy="658813"/>
          </a:xfrm>
          <a:solidFill>
            <a:srgbClr val="20252D"/>
          </a:solidFill>
        </p:grpSpPr>
        <p:sp>
          <p:nvSpPr>
            <p:cNvPr id="657" name="Freeform 36"/>
            <p:cNvSpPr/>
            <p:nvPr/>
          </p:nvSpPr>
          <p:spPr bwMode="auto">
            <a:xfrm>
              <a:off x="1236663" y="5368926"/>
              <a:ext cx="468313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37"/>
            <p:cNvSpPr/>
            <p:nvPr/>
          </p:nvSpPr>
          <p:spPr bwMode="auto">
            <a:xfrm>
              <a:off x="1128713" y="5221288"/>
              <a:ext cx="684213" cy="369888"/>
            </a:xfrm>
            <a:custGeom>
              <a:avLst/>
              <a:gdLst>
                <a:gd name="T0" fmla="*/ 81 w 83"/>
                <a:gd name="T1" fmla="*/ 35 h 45"/>
                <a:gd name="T2" fmla="*/ 45 w 83"/>
                <a:gd name="T3" fmla="*/ 2 h 45"/>
                <a:gd name="T4" fmla="*/ 38 w 83"/>
                <a:gd name="T5" fmla="*/ 2 h 45"/>
                <a:gd name="T6" fmla="*/ 2 w 83"/>
                <a:gd name="T7" fmla="*/ 35 h 45"/>
                <a:gd name="T8" fmla="*/ 2 w 83"/>
                <a:gd name="T9" fmla="*/ 43 h 45"/>
                <a:gd name="T10" fmla="*/ 2 w 83"/>
                <a:gd name="T11" fmla="*/ 43 h 45"/>
                <a:gd name="T12" fmla="*/ 6 w 83"/>
                <a:gd name="T13" fmla="*/ 44 h 45"/>
                <a:gd name="T14" fmla="*/ 10 w 83"/>
                <a:gd name="T15" fmla="*/ 43 h 45"/>
                <a:gd name="T16" fmla="*/ 42 w 83"/>
                <a:gd name="T17" fmla="*/ 13 h 45"/>
                <a:gd name="T18" fmla="*/ 74 w 83"/>
                <a:gd name="T19" fmla="*/ 43 h 45"/>
                <a:gd name="T20" fmla="*/ 81 w 83"/>
                <a:gd name="T21" fmla="*/ 43 h 45"/>
                <a:gd name="T22" fmla="*/ 81 w 83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79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9" name="组合 658"/>
          <p:cNvGrpSpPr/>
          <p:nvPr/>
        </p:nvGrpSpPr>
        <p:grpSpPr>
          <a:xfrm>
            <a:off x="5099754" y="5305695"/>
            <a:ext cx="598527" cy="586000"/>
            <a:chOff x="5103813" y="5221288"/>
            <a:chExt cx="682625" cy="668338"/>
          </a:xfrm>
          <a:solidFill>
            <a:srgbClr val="20252D"/>
          </a:solidFill>
        </p:grpSpPr>
        <p:sp>
          <p:nvSpPr>
            <p:cNvPr id="660" name="Freeform 38"/>
            <p:cNvSpPr>
              <a:spLocks noEditPoints="1"/>
            </p:cNvSpPr>
            <p:nvPr/>
          </p:nvSpPr>
          <p:spPr bwMode="auto">
            <a:xfrm>
              <a:off x="5103813" y="5221288"/>
              <a:ext cx="641350" cy="627063"/>
            </a:xfrm>
            <a:custGeom>
              <a:avLst/>
              <a:gdLst>
                <a:gd name="T0" fmla="*/ 18 w 78"/>
                <a:gd name="T1" fmla="*/ 38 h 76"/>
                <a:gd name="T2" fmla="*/ 24 w 78"/>
                <a:gd name="T3" fmla="*/ 44 h 76"/>
                <a:gd name="T4" fmla="*/ 58 w 78"/>
                <a:gd name="T5" fmla="*/ 75 h 76"/>
                <a:gd name="T6" fmla="*/ 59 w 78"/>
                <a:gd name="T7" fmla="*/ 76 h 76"/>
                <a:gd name="T8" fmla="*/ 65 w 78"/>
                <a:gd name="T9" fmla="*/ 64 h 76"/>
                <a:gd name="T10" fmla="*/ 78 w 78"/>
                <a:gd name="T11" fmla="*/ 57 h 76"/>
                <a:gd name="T12" fmla="*/ 77 w 78"/>
                <a:gd name="T13" fmla="*/ 55 h 76"/>
                <a:gd name="T14" fmla="*/ 61 w 78"/>
                <a:gd name="T15" fmla="*/ 38 h 76"/>
                <a:gd name="T16" fmla="*/ 63 w 78"/>
                <a:gd name="T17" fmla="*/ 37 h 76"/>
                <a:gd name="T18" fmla="*/ 63 w 78"/>
                <a:gd name="T19" fmla="*/ 37 h 76"/>
                <a:gd name="T20" fmla="*/ 63 w 78"/>
                <a:gd name="T21" fmla="*/ 31 h 76"/>
                <a:gd name="T22" fmla="*/ 34 w 78"/>
                <a:gd name="T23" fmla="*/ 3 h 76"/>
                <a:gd name="T24" fmla="*/ 34 w 78"/>
                <a:gd name="T25" fmla="*/ 3 h 76"/>
                <a:gd name="T26" fmla="*/ 29 w 78"/>
                <a:gd name="T27" fmla="*/ 3 h 76"/>
                <a:gd name="T28" fmla="*/ 26 w 78"/>
                <a:gd name="T29" fmla="*/ 5 h 76"/>
                <a:gd name="T30" fmla="*/ 26 w 78"/>
                <a:gd name="T31" fmla="*/ 5 h 76"/>
                <a:gd name="T32" fmla="*/ 26 w 78"/>
                <a:gd name="T33" fmla="*/ 6 h 76"/>
                <a:gd name="T34" fmla="*/ 16 w 78"/>
                <a:gd name="T35" fmla="*/ 1 h 76"/>
                <a:gd name="T36" fmla="*/ 3 w 78"/>
                <a:gd name="T37" fmla="*/ 15 h 76"/>
                <a:gd name="T38" fmla="*/ 18 w 78"/>
                <a:gd name="T39" fmla="*/ 38 h 76"/>
                <a:gd name="T40" fmla="*/ 28 w 78"/>
                <a:gd name="T41" fmla="*/ 5 h 76"/>
                <a:gd name="T42" fmla="*/ 28 w 78"/>
                <a:gd name="T43" fmla="*/ 5 h 76"/>
                <a:gd name="T44" fmla="*/ 28 w 78"/>
                <a:gd name="T45" fmla="*/ 5 h 76"/>
                <a:gd name="T46" fmla="*/ 29 w 78"/>
                <a:gd name="T47" fmla="*/ 5 h 76"/>
                <a:gd name="T48" fmla="*/ 28 w 78"/>
                <a:gd name="T49" fmla="*/ 5 h 76"/>
                <a:gd name="T50" fmla="*/ 29 w 78"/>
                <a:gd name="T51" fmla="*/ 5 h 76"/>
                <a:gd name="T52" fmla="*/ 59 w 78"/>
                <a:gd name="T53" fmla="*/ 36 h 76"/>
                <a:gd name="T54" fmla="*/ 46 w 78"/>
                <a:gd name="T55" fmla="*/ 22 h 76"/>
                <a:gd name="T56" fmla="*/ 40 w 78"/>
                <a:gd name="T57" fmla="*/ 16 h 76"/>
                <a:gd name="T58" fmla="*/ 29 w 78"/>
                <a:gd name="T59" fmla="*/ 8 h 76"/>
                <a:gd name="T60" fmla="*/ 31 w 78"/>
                <a:gd name="T61" fmla="*/ 5 h 76"/>
                <a:gd name="T62" fmla="*/ 32 w 78"/>
                <a:gd name="T63" fmla="*/ 5 h 76"/>
                <a:gd name="T64" fmla="*/ 32 w 78"/>
                <a:gd name="T65" fmla="*/ 5 h 76"/>
                <a:gd name="T66" fmla="*/ 61 w 78"/>
                <a:gd name="T67" fmla="*/ 34 h 76"/>
                <a:gd name="T68" fmla="*/ 61 w 78"/>
                <a:gd name="T69" fmla="*/ 34 h 76"/>
                <a:gd name="T70" fmla="*/ 61 w 78"/>
                <a:gd name="T71" fmla="*/ 34 h 76"/>
                <a:gd name="T72" fmla="*/ 59 w 78"/>
                <a:gd name="T73" fmla="*/ 36 h 76"/>
                <a:gd name="T74" fmla="*/ 31 w 78"/>
                <a:gd name="T75" fmla="*/ 45 h 76"/>
                <a:gd name="T76" fmla="*/ 32 w 78"/>
                <a:gd name="T77" fmla="*/ 44 h 76"/>
                <a:gd name="T78" fmla="*/ 34 w 78"/>
                <a:gd name="T79" fmla="*/ 45 h 76"/>
                <a:gd name="T80" fmla="*/ 56 w 78"/>
                <a:gd name="T81" fmla="*/ 64 h 76"/>
                <a:gd name="T82" fmla="*/ 57 w 78"/>
                <a:gd name="T83" fmla="*/ 66 h 76"/>
                <a:gd name="T84" fmla="*/ 56 w 78"/>
                <a:gd name="T85" fmla="*/ 67 h 76"/>
                <a:gd name="T86" fmla="*/ 54 w 78"/>
                <a:gd name="T87" fmla="*/ 66 h 76"/>
                <a:gd name="T88" fmla="*/ 32 w 78"/>
                <a:gd name="T89" fmla="*/ 47 h 76"/>
                <a:gd name="T90" fmla="*/ 31 w 78"/>
                <a:gd name="T9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76">
                  <a:moveTo>
                    <a:pt x="18" y="38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6"/>
                  </a:cubicBezTo>
                  <a:cubicBezTo>
                    <a:pt x="60" y="71"/>
                    <a:pt x="61" y="67"/>
                    <a:pt x="65" y="64"/>
                  </a:cubicBezTo>
                  <a:cubicBezTo>
                    <a:pt x="69" y="59"/>
                    <a:pt x="73" y="58"/>
                    <a:pt x="78" y="57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5"/>
                    <a:pt x="64" y="33"/>
                    <a:pt x="63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1" y="1"/>
                    <a:pt x="29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2" y="3"/>
                    <a:pt x="17" y="0"/>
                    <a:pt x="16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16" y="36"/>
                    <a:pt x="18" y="38"/>
                  </a:cubicBezTo>
                  <a:close/>
                  <a:moveTo>
                    <a:pt x="2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29" y="5"/>
                  </a:moveTo>
                  <a:cubicBezTo>
                    <a:pt x="28" y="5"/>
                    <a:pt x="28" y="5"/>
                    <a:pt x="28" y="5"/>
                  </a:cubicBezTo>
                  <a:lnTo>
                    <a:pt x="29" y="5"/>
                  </a:lnTo>
                  <a:close/>
                  <a:moveTo>
                    <a:pt x="59" y="36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4" y="11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lnTo>
                    <a:pt x="59" y="36"/>
                  </a:lnTo>
                  <a:close/>
                  <a:moveTo>
                    <a:pt x="31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4"/>
                    <a:pt x="34" y="45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4" y="67"/>
                    <a:pt x="54" y="6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Freeform 39"/>
            <p:cNvSpPr>
              <a:spLocks noEditPoints="1"/>
            </p:cNvSpPr>
            <p:nvPr/>
          </p:nvSpPr>
          <p:spPr bwMode="auto">
            <a:xfrm>
              <a:off x="5605463" y="5715001"/>
              <a:ext cx="180975" cy="174625"/>
            </a:xfrm>
            <a:custGeom>
              <a:avLst/>
              <a:gdLst>
                <a:gd name="T0" fmla="*/ 0 w 22"/>
                <a:gd name="T1" fmla="*/ 16 h 21"/>
                <a:gd name="T2" fmla="*/ 2 w 22"/>
                <a:gd name="T3" fmla="*/ 16 h 21"/>
                <a:gd name="T4" fmla="*/ 3 w 22"/>
                <a:gd name="T5" fmla="*/ 16 h 21"/>
                <a:gd name="T6" fmla="*/ 16 w 22"/>
                <a:gd name="T7" fmla="*/ 20 h 21"/>
                <a:gd name="T8" fmla="*/ 21 w 22"/>
                <a:gd name="T9" fmla="*/ 14 h 21"/>
                <a:gd name="T10" fmla="*/ 17 w 22"/>
                <a:gd name="T11" fmla="*/ 1 h 21"/>
                <a:gd name="T12" fmla="*/ 16 w 22"/>
                <a:gd name="T13" fmla="*/ 1 h 21"/>
                <a:gd name="T14" fmla="*/ 16 w 22"/>
                <a:gd name="T15" fmla="*/ 0 h 21"/>
                <a:gd name="T16" fmla="*/ 5 w 22"/>
                <a:gd name="T17" fmla="*/ 5 h 21"/>
                <a:gd name="T18" fmla="*/ 0 w 22"/>
                <a:gd name="T19" fmla="*/ 16 h 21"/>
                <a:gd name="T20" fmla="*/ 5 w 22"/>
                <a:gd name="T21" fmla="*/ 14 h 21"/>
                <a:gd name="T22" fmla="*/ 5 w 22"/>
                <a:gd name="T23" fmla="*/ 13 h 21"/>
                <a:gd name="T24" fmla="*/ 6 w 22"/>
                <a:gd name="T25" fmla="*/ 13 h 21"/>
                <a:gd name="T26" fmla="*/ 14 w 22"/>
                <a:gd name="T27" fmla="*/ 17 h 21"/>
                <a:gd name="T28" fmla="*/ 15 w 22"/>
                <a:gd name="T29" fmla="*/ 17 h 21"/>
                <a:gd name="T30" fmla="*/ 15 w 22"/>
                <a:gd name="T31" fmla="*/ 18 h 21"/>
                <a:gd name="T32" fmla="*/ 14 w 22"/>
                <a:gd name="T33" fmla="*/ 18 h 21"/>
                <a:gd name="T34" fmla="*/ 5 w 22"/>
                <a:gd name="T3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22" y="18"/>
                    <a:pt x="21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9" y="2"/>
                    <a:pt x="5" y="5"/>
                  </a:cubicBezTo>
                  <a:cubicBezTo>
                    <a:pt x="2" y="9"/>
                    <a:pt x="1" y="12"/>
                    <a:pt x="0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2" name="组合 661"/>
          <p:cNvGrpSpPr/>
          <p:nvPr/>
        </p:nvGrpSpPr>
        <p:grpSpPr>
          <a:xfrm>
            <a:off x="6217354" y="4248420"/>
            <a:ext cx="563730" cy="558162"/>
            <a:chOff x="6221413" y="4164013"/>
            <a:chExt cx="642938" cy="636588"/>
          </a:xfrm>
          <a:solidFill>
            <a:srgbClr val="20252D"/>
          </a:solidFill>
        </p:grpSpPr>
        <p:sp>
          <p:nvSpPr>
            <p:cNvPr id="663" name="Freeform 40"/>
            <p:cNvSpPr/>
            <p:nvPr/>
          </p:nvSpPr>
          <p:spPr bwMode="auto">
            <a:xfrm>
              <a:off x="6221413" y="4164013"/>
              <a:ext cx="642938" cy="636588"/>
            </a:xfrm>
            <a:custGeom>
              <a:avLst/>
              <a:gdLst>
                <a:gd name="T0" fmla="*/ 0 w 78"/>
                <a:gd name="T1" fmla="*/ 38 h 77"/>
                <a:gd name="T2" fmla="*/ 39 w 78"/>
                <a:gd name="T3" fmla="*/ 0 h 77"/>
                <a:gd name="T4" fmla="*/ 39 w 78"/>
                <a:gd name="T5" fmla="*/ 2 h 77"/>
                <a:gd name="T6" fmla="*/ 39 w 78"/>
                <a:gd name="T7" fmla="*/ 4 h 77"/>
                <a:gd name="T8" fmla="*/ 5 w 78"/>
                <a:gd name="T9" fmla="*/ 38 h 77"/>
                <a:gd name="T10" fmla="*/ 39 w 78"/>
                <a:gd name="T11" fmla="*/ 72 h 77"/>
                <a:gd name="T12" fmla="*/ 73 w 78"/>
                <a:gd name="T13" fmla="*/ 38 h 77"/>
                <a:gd name="T14" fmla="*/ 39 w 78"/>
                <a:gd name="T15" fmla="*/ 4 h 77"/>
                <a:gd name="T16" fmla="*/ 39 w 78"/>
                <a:gd name="T17" fmla="*/ 2 h 77"/>
                <a:gd name="T18" fmla="*/ 39 w 78"/>
                <a:gd name="T19" fmla="*/ 0 h 77"/>
                <a:gd name="T20" fmla="*/ 78 w 78"/>
                <a:gd name="T21" fmla="*/ 38 h 77"/>
                <a:gd name="T22" fmla="*/ 39 w 78"/>
                <a:gd name="T23" fmla="*/ 77 h 77"/>
                <a:gd name="T24" fmla="*/ 0 w 78"/>
                <a:gd name="T2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0" y="38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20" y="4"/>
                    <a:pt x="5" y="20"/>
                    <a:pt x="5" y="38"/>
                  </a:cubicBezTo>
                  <a:cubicBezTo>
                    <a:pt x="5" y="57"/>
                    <a:pt x="20" y="72"/>
                    <a:pt x="39" y="72"/>
                  </a:cubicBezTo>
                  <a:cubicBezTo>
                    <a:pt x="58" y="72"/>
                    <a:pt x="73" y="57"/>
                    <a:pt x="73" y="38"/>
                  </a:cubicBezTo>
                  <a:cubicBezTo>
                    <a:pt x="73" y="20"/>
                    <a:pt x="58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Freeform 41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Freeform 42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66" name="Freeform 47"/>
          <p:cNvSpPr>
            <a:spLocks noEditPoints="1"/>
          </p:cNvSpPr>
          <p:nvPr/>
        </p:nvSpPr>
        <p:spPr bwMode="auto">
          <a:xfrm>
            <a:off x="7188905" y="4257945"/>
            <a:ext cx="548418" cy="541459"/>
          </a:xfrm>
          <a:custGeom>
            <a:avLst/>
            <a:gdLst>
              <a:gd name="T0" fmla="*/ 38 w 76"/>
              <a:gd name="T1" fmla="*/ 25 h 75"/>
              <a:gd name="T2" fmla="*/ 38 w 76"/>
              <a:gd name="T3" fmla="*/ 25 h 75"/>
              <a:gd name="T4" fmla="*/ 44 w 76"/>
              <a:gd name="T5" fmla="*/ 22 h 75"/>
              <a:gd name="T6" fmla="*/ 47 w 76"/>
              <a:gd name="T7" fmla="*/ 16 h 75"/>
              <a:gd name="T8" fmla="*/ 44 w 76"/>
              <a:gd name="T9" fmla="*/ 10 h 75"/>
              <a:gd name="T10" fmla="*/ 38 w 76"/>
              <a:gd name="T11" fmla="*/ 8 h 75"/>
              <a:gd name="T12" fmla="*/ 32 w 76"/>
              <a:gd name="T13" fmla="*/ 10 h 75"/>
              <a:gd name="T14" fmla="*/ 34 w 76"/>
              <a:gd name="T15" fmla="*/ 12 h 75"/>
              <a:gd name="T16" fmla="*/ 32 w 76"/>
              <a:gd name="T17" fmla="*/ 10 h 75"/>
              <a:gd name="T18" fmla="*/ 30 w 76"/>
              <a:gd name="T19" fmla="*/ 16 h 75"/>
              <a:gd name="T20" fmla="*/ 32 w 76"/>
              <a:gd name="T21" fmla="*/ 22 h 75"/>
              <a:gd name="T22" fmla="*/ 38 w 76"/>
              <a:gd name="T23" fmla="*/ 25 h 75"/>
              <a:gd name="T24" fmla="*/ 47 w 76"/>
              <a:gd name="T25" fmla="*/ 61 h 75"/>
              <a:gd name="T26" fmla="*/ 46 w 76"/>
              <a:gd name="T27" fmla="*/ 61 h 75"/>
              <a:gd name="T28" fmla="*/ 46 w 76"/>
              <a:gd name="T29" fmla="*/ 61 h 75"/>
              <a:gd name="T30" fmla="*/ 46 w 76"/>
              <a:gd name="T31" fmla="*/ 57 h 75"/>
              <a:gd name="T32" fmla="*/ 46 w 76"/>
              <a:gd name="T33" fmla="*/ 26 h 75"/>
              <a:gd name="T34" fmla="*/ 26 w 76"/>
              <a:gd name="T35" fmla="*/ 26 h 75"/>
              <a:gd name="T36" fmla="*/ 26 w 76"/>
              <a:gd name="T37" fmla="*/ 32 h 75"/>
              <a:gd name="T38" fmla="*/ 28 w 76"/>
              <a:gd name="T39" fmla="*/ 32 h 75"/>
              <a:gd name="T40" fmla="*/ 29 w 76"/>
              <a:gd name="T41" fmla="*/ 32 h 75"/>
              <a:gd name="T42" fmla="*/ 30 w 76"/>
              <a:gd name="T43" fmla="*/ 32 h 75"/>
              <a:gd name="T44" fmla="*/ 30 w 76"/>
              <a:gd name="T45" fmla="*/ 32 h 75"/>
              <a:gd name="T46" fmla="*/ 30 w 76"/>
              <a:gd name="T47" fmla="*/ 36 h 75"/>
              <a:gd name="T48" fmla="*/ 30 w 76"/>
              <a:gd name="T49" fmla="*/ 57 h 75"/>
              <a:gd name="T50" fmla="*/ 30 w 76"/>
              <a:gd name="T51" fmla="*/ 60 h 75"/>
              <a:gd name="T52" fmla="*/ 30 w 76"/>
              <a:gd name="T53" fmla="*/ 61 h 75"/>
              <a:gd name="T54" fmla="*/ 28 w 76"/>
              <a:gd name="T55" fmla="*/ 61 h 75"/>
              <a:gd name="T56" fmla="*/ 26 w 76"/>
              <a:gd name="T57" fmla="*/ 61 h 75"/>
              <a:gd name="T58" fmla="*/ 26 w 76"/>
              <a:gd name="T59" fmla="*/ 67 h 75"/>
              <a:gd name="T60" fmla="*/ 50 w 76"/>
              <a:gd name="T61" fmla="*/ 67 h 75"/>
              <a:gd name="T62" fmla="*/ 50 w 76"/>
              <a:gd name="T63" fmla="*/ 65 h 75"/>
              <a:gd name="T64" fmla="*/ 50 w 76"/>
              <a:gd name="T65" fmla="*/ 64 h 75"/>
              <a:gd name="T66" fmla="*/ 50 w 76"/>
              <a:gd name="T67" fmla="*/ 61 h 75"/>
              <a:gd name="T68" fmla="*/ 48 w 76"/>
              <a:gd name="T69" fmla="*/ 61 h 75"/>
              <a:gd name="T70" fmla="*/ 47 w 76"/>
              <a:gd name="T71" fmla="*/ 61 h 75"/>
              <a:gd name="T72" fmla="*/ 38 w 76"/>
              <a:gd name="T73" fmla="*/ 0 h 75"/>
              <a:gd name="T74" fmla="*/ 0 w 76"/>
              <a:gd name="T75" fmla="*/ 37 h 75"/>
              <a:gd name="T76" fmla="*/ 38 w 76"/>
              <a:gd name="T77" fmla="*/ 75 h 75"/>
              <a:gd name="T78" fmla="*/ 76 w 76"/>
              <a:gd name="T79" fmla="*/ 37 h 75"/>
              <a:gd name="T80" fmla="*/ 38 w 76"/>
              <a:gd name="T81" fmla="*/ 0 h 75"/>
              <a:gd name="T82" fmla="*/ 38 w 76"/>
              <a:gd name="T83" fmla="*/ 70 h 75"/>
              <a:gd name="T84" fmla="*/ 5 w 76"/>
              <a:gd name="T85" fmla="*/ 37 h 75"/>
              <a:gd name="T86" fmla="*/ 38 w 76"/>
              <a:gd name="T87" fmla="*/ 5 h 75"/>
              <a:gd name="T88" fmla="*/ 71 w 76"/>
              <a:gd name="T89" fmla="*/ 37 h 75"/>
              <a:gd name="T90" fmla="*/ 38 w 76"/>
              <a:gd name="T91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75"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40" y="25"/>
                  <a:pt x="43" y="24"/>
                  <a:pt x="44" y="22"/>
                </a:cubicBezTo>
                <a:cubicBezTo>
                  <a:pt x="46" y="21"/>
                  <a:pt x="47" y="18"/>
                  <a:pt x="47" y="16"/>
                </a:cubicBezTo>
                <a:cubicBezTo>
                  <a:pt x="47" y="14"/>
                  <a:pt x="46" y="12"/>
                  <a:pt x="44" y="10"/>
                </a:cubicBezTo>
                <a:cubicBezTo>
                  <a:pt x="43" y="8"/>
                  <a:pt x="40" y="8"/>
                  <a:pt x="38" y="8"/>
                </a:cubicBezTo>
                <a:cubicBezTo>
                  <a:pt x="36" y="8"/>
                  <a:pt x="34" y="8"/>
                  <a:pt x="32" y="10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2"/>
                  <a:pt x="30" y="14"/>
                  <a:pt x="30" y="16"/>
                </a:cubicBezTo>
                <a:cubicBezTo>
                  <a:pt x="30" y="18"/>
                  <a:pt x="30" y="21"/>
                  <a:pt x="32" y="22"/>
                </a:cubicBezTo>
                <a:cubicBezTo>
                  <a:pt x="34" y="24"/>
                  <a:pt x="36" y="25"/>
                  <a:pt x="38" y="25"/>
                </a:cubicBezTo>
                <a:close/>
                <a:moveTo>
                  <a:pt x="47" y="61"/>
                </a:move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59"/>
                  <a:pt x="46" y="57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4"/>
                  <a:pt x="30" y="36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9"/>
                  <a:pt x="30" y="60"/>
                  <a:pt x="30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29" y="61"/>
                  <a:pt x="28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7"/>
                  <a:pt x="26" y="67"/>
                  <a:pt x="26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1"/>
                  <a:pt x="50" y="61"/>
                  <a:pt x="50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lose/>
                <a:moveTo>
                  <a:pt x="38" y="0"/>
                </a:move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8" y="75"/>
                </a:cubicBezTo>
                <a:cubicBezTo>
                  <a:pt x="59" y="75"/>
                  <a:pt x="76" y="58"/>
                  <a:pt x="76" y="37"/>
                </a:cubicBezTo>
                <a:cubicBezTo>
                  <a:pt x="76" y="17"/>
                  <a:pt x="59" y="0"/>
                  <a:pt x="38" y="0"/>
                </a:cubicBezTo>
                <a:close/>
                <a:moveTo>
                  <a:pt x="38" y="70"/>
                </a:moveTo>
                <a:cubicBezTo>
                  <a:pt x="20" y="70"/>
                  <a:pt x="5" y="56"/>
                  <a:pt x="5" y="37"/>
                </a:cubicBezTo>
                <a:cubicBezTo>
                  <a:pt x="5" y="19"/>
                  <a:pt x="20" y="5"/>
                  <a:pt x="38" y="5"/>
                </a:cubicBezTo>
                <a:cubicBezTo>
                  <a:pt x="56" y="5"/>
                  <a:pt x="71" y="19"/>
                  <a:pt x="71" y="37"/>
                </a:cubicBezTo>
                <a:cubicBezTo>
                  <a:pt x="71" y="56"/>
                  <a:pt x="56" y="70"/>
                  <a:pt x="38" y="7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" name="Freeform 50"/>
          <p:cNvSpPr/>
          <p:nvPr/>
        </p:nvSpPr>
        <p:spPr bwMode="auto">
          <a:xfrm>
            <a:off x="9130417" y="4438920"/>
            <a:ext cx="663948" cy="318751"/>
          </a:xfrm>
          <a:custGeom>
            <a:avLst/>
            <a:gdLst>
              <a:gd name="T0" fmla="*/ 38 w 92"/>
              <a:gd name="T1" fmla="*/ 44 h 44"/>
              <a:gd name="T2" fmla="*/ 34 w 92"/>
              <a:gd name="T3" fmla="*/ 42 h 44"/>
              <a:gd name="T4" fmla="*/ 19 w 92"/>
              <a:gd name="T5" fmla="*/ 7 h 44"/>
              <a:gd name="T6" fmla="*/ 4 w 92"/>
              <a:gd name="T7" fmla="*/ 7 h 44"/>
              <a:gd name="T8" fmla="*/ 0 w 92"/>
              <a:gd name="T9" fmla="*/ 3 h 44"/>
              <a:gd name="T10" fmla="*/ 4 w 92"/>
              <a:gd name="T11" fmla="*/ 0 h 44"/>
              <a:gd name="T12" fmla="*/ 22 w 92"/>
              <a:gd name="T13" fmla="*/ 0 h 44"/>
              <a:gd name="T14" fmla="*/ 25 w 92"/>
              <a:gd name="T15" fmla="*/ 2 h 44"/>
              <a:gd name="T16" fmla="*/ 40 w 92"/>
              <a:gd name="T17" fmla="*/ 37 h 44"/>
              <a:gd name="T18" fmla="*/ 88 w 92"/>
              <a:gd name="T19" fmla="*/ 37 h 44"/>
              <a:gd name="T20" fmla="*/ 92 w 92"/>
              <a:gd name="T21" fmla="*/ 40 h 44"/>
              <a:gd name="T22" fmla="*/ 88 w 92"/>
              <a:gd name="T23" fmla="*/ 44 h 44"/>
              <a:gd name="T24" fmla="*/ 38 w 92"/>
              <a:gd name="T2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44">
                <a:moveTo>
                  <a:pt x="38" y="44"/>
                </a:moveTo>
                <a:cubicBezTo>
                  <a:pt x="34" y="42"/>
                  <a:pt x="34" y="42"/>
                  <a:pt x="34" y="42"/>
                </a:cubicBezTo>
                <a:cubicBezTo>
                  <a:pt x="19" y="7"/>
                  <a:pt x="19" y="7"/>
                  <a:pt x="19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40" y="37"/>
                  <a:pt x="40" y="37"/>
                  <a:pt x="40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90" y="37"/>
                  <a:pt x="92" y="38"/>
                  <a:pt x="92" y="40"/>
                </a:cubicBezTo>
                <a:cubicBezTo>
                  <a:pt x="92" y="43"/>
                  <a:pt x="90" y="44"/>
                  <a:pt x="88" y="44"/>
                </a:cubicBezTo>
                <a:lnTo>
                  <a:pt x="38" y="4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8" name="组合 667"/>
          <p:cNvGrpSpPr/>
          <p:nvPr/>
        </p:nvGrpSpPr>
        <p:grpSpPr>
          <a:xfrm>
            <a:off x="9360604" y="4356370"/>
            <a:ext cx="562337" cy="499701"/>
            <a:chOff x="9364663" y="4271963"/>
            <a:chExt cx="641350" cy="569913"/>
          </a:xfrm>
          <a:solidFill>
            <a:srgbClr val="20252D"/>
          </a:solidFill>
        </p:grpSpPr>
        <p:sp>
          <p:nvSpPr>
            <p:cNvPr id="669" name="Oval 48"/>
            <p:cNvSpPr>
              <a:spLocks noChangeArrowheads="1"/>
            </p:cNvSpPr>
            <p:nvPr/>
          </p:nvSpPr>
          <p:spPr bwMode="auto">
            <a:xfrm>
              <a:off x="9471026" y="4733926"/>
              <a:ext cx="115888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Oval 49"/>
            <p:cNvSpPr>
              <a:spLocks noChangeArrowheads="1"/>
            </p:cNvSpPr>
            <p:nvPr/>
          </p:nvSpPr>
          <p:spPr bwMode="auto">
            <a:xfrm>
              <a:off x="9759951" y="4733926"/>
              <a:ext cx="11430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51"/>
            <p:cNvSpPr/>
            <p:nvPr/>
          </p:nvSpPr>
          <p:spPr bwMode="auto">
            <a:xfrm>
              <a:off x="9364663" y="4271963"/>
              <a:ext cx="633413" cy="354013"/>
            </a:xfrm>
            <a:custGeom>
              <a:avLst/>
              <a:gdLst>
                <a:gd name="T0" fmla="*/ 52 w 77"/>
                <a:gd name="T1" fmla="*/ 23 h 43"/>
                <a:gd name="T2" fmla="*/ 66 w 77"/>
                <a:gd name="T3" fmla="*/ 9 h 43"/>
                <a:gd name="T4" fmla="*/ 74 w 77"/>
                <a:gd name="T5" fmla="*/ 11 h 43"/>
                <a:gd name="T6" fmla="*/ 75 w 77"/>
                <a:gd name="T7" fmla="*/ 10 h 43"/>
                <a:gd name="T8" fmla="*/ 68 w 77"/>
                <a:gd name="T9" fmla="*/ 0 h 43"/>
                <a:gd name="T10" fmla="*/ 50 w 77"/>
                <a:gd name="T11" fmla="*/ 0 h 43"/>
                <a:gd name="T12" fmla="*/ 27 w 77"/>
                <a:gd name="T13" fmla="*/ 0 h 43"/>
                <a:gd name="T14" fmla="*/ 10 w 77"/>
                <a:gd name="T15" fmla="*/ 0 h 43"/>
                <a:gd name="T16" fmla="*/ 3 w 77"/>
                <a:gd name="T17" fmla="*/ 10 h 43"/>
                <a:gd name="T18" fmla="*/ 12 w 77"/>
                <a:gd name="T19" fmla="*/ 33 h 43"/>
                <a:gd name="T20" fmla="*/ 27 w 77"/>
                <a:gd name="T21" fmla="*/ 43 h 43"/>
                <a:gd name="T22" fmla="*/ 50 w 77"/>
                <a:gd name="T23" fmla="*/ 43 h 43"/>
                <a:gd name="T24" fmla="*/ 64 w 77"/>
                <a:gd name="T25" fmla="*/ 36 h 43"/>
                <a:gd name="T26" fmla="*/ 52 w 77"/>
                <a:gd name="T2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3">
                  <a:moveTo>
                    <a:pt x="52" y="23"/>
                  </a:moveTo>
                  <a:cubicBezTo>
                    <a:pt x="52" y="15"/>
                    <a:pt x="58" y="9"/>
                    <a:pt x="66" y="9"/>
                  </a:cubicBezTo>
                  <a:cubicBezTo>
                    <a:pt x="69" y="9"/>
                    <a:pt x="72" y="10"/>
                    <a:pt x="74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5" y="43"/>
                    <a:pt x="60" y="40"/>
                    <a:pt x="64" y="36"/>
                  </a:cubicBezTo>
                  <a:cubicBezTo>
                    <a:pt x="57" y="35"/>
                    <a:pt x="52" y="29"/>
                    <a:pt x="5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52"/>
            <p:cNvSpPr>
              <a:spLocks noEditPoints="1"/>
            </p:cNvSpPr>
            <p:nvPr/>
          </p:nvSpPr>
          <p:spPr bwMode="auto">
            <a:xfrm>
              <a:off x="9809163" y="4362451"/>
              <a:ext cx="196850" cy="190500"/>
            </a:xfrm>
            <a:custGeom>
              <a:avLst/>
              <a:gdLst>
                <a:gd name="T0" fmla="*/ 19 w 24"/>
                <a:gd name="T1" fmla="*/ 3 h 23"/>
                <a:gd name="T2" fmla="*/ 12 w 24"/>
                <a:gd name="T3" fmla="*/ 0 h 23"/>
                <a:gd name="T4" fmla="*/ 0 w 24"/>
                <a:gd name="T5" fmla="*/ 12 h 23"/>
                <a:gd name="T6" fmla="*/ 11 w 24"/>
                <a:gd name="T7" fmla="*/ 23 h 23"/>
                <a:gd name="T8" fmla="*/ 12 w 24"/>
                <a:gd name="T9" fmla="*/ 23 h 23"/>
                <a:gd name="T10" fmla="*/ 24 w 24"/>
                <a:gd name="T11" fmla="*/ 12 h 23"/>
                <a:gd name="T12" fmla="*/ 19 w 24"/>
                <a:gd name="T13" fmla="*/ 3 h 23"/>
                <a:gd name="T14" fmla="*/ 15 w 24"/>
                <a:gd name="T15" fmla="*/ 13 h 23"/>
                <a:gd name="T16" fmla="*/ 19 w 24"/>
                <a:gd name="T17" fmla="*/ 17 h 23"/>
                <a:gd name="T18" fmla="*/ 19 w 24"/>
                <a:gd name="T19" fmla="*/ 19 h 23"/>
                <a:gd name="T20" fmla="*/ 18 w 24"/>
                <a:gd name="T21" fmla="*/ 20 h 23"/>
                <a:gd name="T22" fmla="*/ 17 w 24"/>
                <a:gd name="T23" fmla="*/ 19 h 23"/>
                <a:gd name="T24" fmla="*/ 14 w 24"/>
                <a:gd name="T25" fmla="*/ 16 h 23"/>
                <a:gd name="T26" fmla="*/ 12 w 24"/>
                <a:gd name="T27" fmla="*/ 14 h 23"/>
                <a:gd name="T28" fmla="*/ 7 w 24"/>
                <a:gd name="T29" fmla="*/ 19 h 23"/>
                <a:gd name="T30" fmla="*/ 6 w 24"/>
                <a:gd name="T31" fmla="*/ 20 h 23"/>
                <a:gd name="T32" fmla="*/ 4 w 24"/>
                <a:gd name="T33" fmla="*/ 19 h 23"/>
                <a:gd name="T34" fmla="*/ 4 w 24"/>
                <a:gd name="T35" fmla="*/ 17 h 23"/>
                <a:gd name="T36" fmla="*/ 10 w 24"/>
                <a:gd name="T37" fmla="*/ 12 h 23"/>
                <a:gd name="T38" fmla="*/ 4 w 24"/>
                <a:gd name="T39" fmla="*/ 6 h 23"/>
                <a:gd name="T40" fmla="*/ 4 w 24"/>
                <a:gd name="T41" fmla="*/ 4 h 23"/>
                <a:gd name="T42" fmla="*/ 7 w 24"/>
                <a:gd name="T43" fmla="*/ 4 h 23"/>
                <a:gd name="T44" fmla="*/ 12 w 24"/>
                <a:gd name="T45" fmla="*/ 9 h 23"/>
                <a:gd name="T46" fmla="*/ 17 w 24"/>
                <a:gd name="T47" fmla="*/ 4 h 23"/>
                <a:gd name="T48" fmla="*/ 19 w 24"/>
                <a:gd name="T49" fmla="*/ 4 h 23"/>
                <a:gd name="T50" fmla="*/ 19 w 24"/>
                <a:gd name="T51" fmla="*/ 4 h 23"/>
                <a:gd name="T52" fmla="*/ 19 w 24"/>
                <a:gd name="T53" fmla="*/ 6 h 23"/>
                <a:gd name="T54" fmla="*/ 17 w 24"/>
                <a:gd name="T55" fmla="*/ 9 h 23"/>
                <a:gd name="T56" fmla="*/ 14 w 24"/>
                <a:gd name="T57" fmla="*/ 12 h 23"/>
                <a:gd name="T58" fmla="*/ 15 w 24"/>
                <a:gd name="T5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9" y="3"/>
                  </a:moveTo>
                  <a:cubicBezTo>
                    <a:pt x="17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23"/>
                    <a:pt x="24" y="18"/>
                    <a:pt x="24" y="12"/>
                  </a:cubicBezTo>
                  <a:cubicBezTo>
                    <a:pt x="24" y="8"/>
                    <a:pt x="22" y="5"/>
                    <a:pt x="19" y="3"/>
                  </a:cubicBezTo>
                  <a:close/>
                  <a:moveTo>
                    <a:pt x="15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19"/>
                    <a:pt x="4" y="19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3" name="组合 672"/>
          <p:cNvGrpSpPr/>
          <p:nvPr/>
        </p:nvGrpSpPr>
        <p:grpSpPr>
          <a:xfrm>
            <a:off x="10536942" y="4232545"/>
            <a:ext cx="591568" cy="615231"/>
            <a:chOff x="10541001" y="4148138"/>
            <a:chExt cx="674688" cy="701676"/>
          </a:xfrm>
          <a:solidFill>
            <a:srgbClr val="20252D"/>
          </a:solidFill>
        </p:grpSpPr>
        <p:sp>
          <p:nvSpPr>
            <p:cNvPr id="674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6" name="组合 675"/>
          <p:cNvGrpSpPr/>
          <p:nvPr/>
        </p:nvGrpSpPr>
        <p:grpSpPr>
          <a:xfrm>
            <a:off x="2021592" y="4364308"/>
            <a:ext cx="750247" cy="492741"/>
            <a:chOff x="2025651" y="4279901"/>
            <a:chExt cx="855663" cy="561975"/>
          </a:xfrm>
          <a:solidFill>
            <a:srgbClr val="20252D"/>
          </a:solidFill>
        </p:grpSpPr>
        <p:sp>
          <p:nvSpPr>
            <p:cNvPr id="677" name="Oval 55"/>
            <p:cNvSpPr>
              <a:spLocks noChangeArrowheads="1"/>
            </p:cNvSpPr>
            <p:nvPr/>
          </p:nvSpPr>
          <p:spPr bwMode="auto">
            <a:xfrm>
              <a:off x="2436813" y="4733926"/>
              <a:ext cx="10795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Oval 56"/>
            <p:cNvSpPr>
              <a:spLocks noChangeArrowheads="1"/>
            </p:cNvSpPr>
            <p:nvPr/>
          </p:nvSpPr>
          <p:spPr bwMode="auto">
            <a:xfrm>
              <a:off x="2149476" y="4733926"/>
              <a:ext cx="106363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57"/>
            <p:cNvSpPr/>
            <p:nvPr/>
          </p:nvSpPr>
          <p:spPr bwMode="auto">
            <a:xfrm>
              <a:off x="2133601" y="4362451"/>
              <a:ext cx="747713" cy="363538"/>
            </a:xfrm>
            <a:custGeom>
              <a:avLst/>
              <a:gdLst>
                <a:gd name="T0" fmla="*/ 54 w 91"/>
                <a:gd name="T1" fmla="*/ 44 h 44"/>
                <a:gd name="T2" fmla="*/ 57 w 91"/>
                <a:gd name="T3" fmla="*/ 42 h 44"/>
                <a:gd name="T4" fmla="*/ 72 w 91"/>
                <a:gd name="T5" fmla="*/ 7 h 44"/>
                <a:gd name="T6" fmla="*/ 87 w 91"/>
                <a:gd name="T7" fmla="*/ 7 h 44"/>
                <a:gd name="T8" fmla="*/ 91 w 91"/>
                <a:gd name="T9" fmla="*/ 4 h 44"/>
                <a:gd name="T10" fmla="*/ 87 w 91"/>
                <a:gd name="T11" fmla="*/ 0 h 44"/>
                <a:gd name="T12" fmla="*/ 69 w 91"/>
                <a:gd name="T13" fmla="*/ 0 h 44"/>
                <a:gd name="T14" fmla="*/ 66 w 91"/>
                <a:gd name="T15" fmla="*/ 2 h 44"/>
                <a:gd name="T16" fmla="*/ 51 w 91"/>
                <a:gd name="T17" fmla="*/ 37 h 44"/>
                <a:gd name="T18" fmla="*/ 4 w 91"/>
                <a:gd name="T19" fmla="*/ 37 h 44"/>
                <a:gd name="T20" fmla="*/ 0 w 91"/>
                <a:gd name="T21" fmla="*/ 40 h 44"/>
                <a:gd name="T22" fmla="*/ 4 w 91"/>
                <a:gd name="T23" fmla="*/ 44 h 44"/>
                <a:gd name="T24" fmla="*/ 54 w 91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44">
                  <a:moveTo>
                    <a:pt x="54" y="44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8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58"/>
            <p:cNvSpPr>
              <a:spLocks noEditPoints="1"/>
            </p:cNvSpPr>
            <p:nvPr/>
          </p:nvSpPr>
          <p:spPr bwMode="auto">
            <a:xfrm>
              <a:off x="2025651" y="4279901"/>
              <a:ext cx="625475" cy="355600"/>
            </a:xfrm>
            <a:custGeom>
              <a:avLst/>
              <a:gdLst>
                <a:gd name="T0" fmla="*/ 67 w 76"/>
                <a:gd name="T1" fmla="*/ 0 h 43"/>
                <a:gd name="T2" fmla="*/ 49 w 76"/>
                <a:gd name="T3" fmla="*/ 0 h 43"/>
                <a:gd name="T4" fmla="*/ 27 w 76"/>
                <a:gd name="T5" fmla="*/ 0 h 43"/>
                <a:gd name="T6" fmla="*/ 9 w 76"/>
                <a:gd name="T7" fmla="*/ 0 h 43"/>
                <a:gd name="T8" fmla="*/ 2 w 76"/>
                <a:gd name="T9" fmla="*/ 10 h 43"/>
                <a:gd name="T10" fmla="*/ 11 w 76"/>
                <a:gd name="T11" fmla="*/ 33 h 43"/>
                <a:gd name="T12" fmla="*/ 27 w 76"/>
                <a:gd name="T13" fmla="*/ 43 h 43"/>
                <a:gd name="T14" fmla="*/ 49 w 76"/>
                <a:gd name="T15" fmla="*/ 43 h 43"/>
                <a:gd name="T16" fmla="*/ 65 w 76"/>
                <a:gd name="T17" fmla="*/ 33 h 43"/>
                <a:gd name="T18" fmla="*/ 74 w 76"/>
                <a:gd name="T19" fmla="*/ 10 h 43"/>
                <a:gd name="T20" fmla="*/ 67 w 76"/>
                <a:gd name="T21" fmla="*/ 0 h 43"/>
                <a:gd name="T22" fmla="*/ 57 w 76"/>
                <a:gd name="T23" fmla="*/ 34 h 43"/>
                <a:gd name="T24" fmla="*/ 18 w 76"/>
                <a:gd name="T25" fmla="*/ 34 h 43"/>
                <a:gd name="T26" fmla="*/ 17 w 76"/>
                <a:gd name="T27" fmla="*/ 32 h 43"/>
                <a:gd name="T28" fmla="*/ 18 w 76"/>
                <a:gd name="T29" fmla="*/ 30 h 43"/>
                <a:gd name="T30" fmla="*/ 57 w 76"/>
                <a:gd name="T31" fmla="*/ 30 h 43"/>
                <a:gd name="T32" fmla="*/ 58 w 76"/>
                <a:gd name="T33" fmla="*/ 32 h 43"/>
                <a:gd name="T34" fmla="*/ 57 w 76"/>
                <a:gd name="T35" fmla="*/ 34 h 43"/>
                <a:gd name="T36" fmla="*/ 62 w 76"/>
                <a:gd name="T37" fmla="*/ 23 h 43"/>
                <a:gd name="T38" fmla="*/ 13 w 76"/>
                <a:gd name="T39" fmla="*/ 23 h 43"/>
                <a:gd name="T40" fmla="*/ 12 w 76"/>
                <a:gd name="T41" fmla="*/ 20 h 43"/>
                <a:gd name="T42" fmla="*/ 13 w 76"/>
                <a:gd name="T43" fmla="*/ 18 h 43"/>
                <a:gd name="T44" fmla="*/ 62 w 76"/>
                <a:gd name="T45" fmla="*/ 18 h 43"/>
                <a:gd name="T46" fmla="*/ 63 w 76"/>
                <a:gd name="T47" fmla="*/ 20 h 43"/>
                <a:gd name="T48" fmla="*/ 62 w 76"/>
                <a:gd name="T49" fmla="*/ 23 h 43"/>
                <a:gd name="T50" fmla="*/ 65 w 76"/>
                <a:gd name="T51" fmla="*/ 11 h 43"/>
                <a:gd name="T52" fmla="*/ 10 w 76"/>
                <a:gd name="T53" fmla="*/ 11 h 43"/>
                <a:gd name="T54" fmla="*/ 8 w 76"/>
                <a:gd name="T55" fmla="*/ 8 h 43"/>
                <a:gd name="T56" fmla="*/ 10 w 76"/>
                <a:gd name="T57" fmla="*/ 6 h 43"/>
                <a:gd name="T58" fmla="*/ 65 w 76"/>
                <a:gd name="T59" fmla="*/ 6 h 43"/>
                <a:gd name="T60" fmla="*/ 67 w 76"/>
                <a:gd name="T61" fmla="*/ 8 h 43"/>
                <a:gd name="T62" fmla="*/ 65 w 76"/>
                <a:gd name="T6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3">
                  <a:moveTo>
                    <a:pt x="6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3" y="0"/>
                    <a:pt x="2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2" y="1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5" y="43"/>
                    <a:pt x="62" y="39"/>
                    <a:pt x="65" y="3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5"/>
                    <a:pt x="73" y="0"/>
                    <a:pt x="67" y="0"/>
                  </a:cubicBezTo>
                  <a:close/>
                  <a:moveTo>
                    <a:pt x="5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7" y="34"/>
                    <a:pt x="17" y="32"/>
                  </a:cubicBezTo>
                  <a:cubicBezTo>
                    <a:pt x="17" y="31"/>
                    <a:pt x="18" y="30"/>
                    <a:pt x="1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1"/>
                    <a:pt x="58" y="32"/>
                  </a:cubicBezTo>
                  <a:cubicBezTo>
                    <a:pt x="58" y="34"/>
                    <a:pt x="57" y="34"/>
                    <a:pt x="57" y="34"/>
                  </a:cubicBezTo>
                  <a:close/>
                  <a:moveTo>
                    <a:pt x="62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2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9"/>
                    <a:pt x="63" y="20"/>
                  </a:cubicBezTo>
                  <a:cubicBezTo>
                    <a:pt x="63" y="22"/>
                    <a:pt x="63" y="23"/>
                    <a:pt x="62" y="23"/>
                  </a:cubicBezTo>
                  <a:close/>
                  <a:moveTo>
                    <a:pt x="6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0"/>
                    <a:pt x="8" y="8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10"/>
                    <a:pt x="66" y="11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1" name="Freeform 59"/>
          <p:cNvSpPr/>
          <p:nvPr/>
        </p:nvSpPr>
        <p:spPr bwMode="auto">
          <a:xfrm>
            <a:off x="7204779" y="5296170"/>
            <a:ext cx="519188" cy="601311"/>
          </a:xfrm>
          <a:custGeom>
            <a:avLst/>
            <a:gdLst>
              <a:gd name="T0" fmla="*/ 72 w 72"/>
              <a:gd name="T1" fmla="*/ 35 h 83"/>
              <a:gd name="T2" fmla="*/ 39 w 72"/>
              <a:gd name="T3" fmla="*/ 4 h 83"/>
              <a:gd name="T4" fmla="*/ 39 w 72"/>
              <a:gd name="T5" fmla="*/ 3 h 83"/>
              <a:gd name="T6" fmla="*/ 36 w 72"/>
              <a:gd name="T7" fmla="*/ 0 h 83"/>
              <a:gd name="T8" fmla="*/ 33 w 72"/>
              <a:gd name="T9" fmla="*/ 3 h 83"/>
              <a:gd name="T10" fmla="*/ 33 w 72"/>
              <a:gd name="T11" fmla="*/ 4 h 83"/>
              <a:gd name="T12" fmla="*/ 0 w 72"/>
              <a:gd name="T13" fmla="*/ 35 h 83"/>
              <a:gd name="T14" fmla="*/ 33 w 72"/>
              <a:gd name="T15" fmla="*/ 35 h 83"/>
              <a:gd name="T16" fmla="*/ 33 w 72"/>
              <a:gd name="T17" fmla="*/ 67 h 83"/>
              <a:gd name="T18" fmla="*/ 30 w 72"/>
              <a:gd name="T19" fmla="*/ 75 h 83"/>
              <a:gd name="T20" fmla="*/ 22 w 72"/>
              <a:gd name="T21" fmla="*/ 78 h 83"/>
              <a:gd name="T22" fmla="*/ 15 w 72"/>
              <a:gd name="T23" fmla="*/ 75 h 83"/>
              <a:gd name="T24" fmla="*/ 12 w 72"/>
              <a:gd name="T25" fmla="*/ 67 h 83"/>
              <a:gd name="T26" fmla="*/ 9 w 72"/>
              <a:gd name="T27" fmla="*/ 65 h 83"/>
              <a:gd name="T28" fmla="*/ 6 w 72"/>
              <a:gd name="T29" fmla="*/ 67 h 83"/>
              <a:gd name="T30" fmla="*/ 22 w 72"/>
              <a:gd name="T31" fmla="*/ 83 h 83"/>
              <a:gd name="T32" fmla="*/ 39 w 72"/>
              <a:gd name="T33" fmla="*/ 68 h 83"/>
              <a:gd name="T34" fmla="*/ 39 w 72"/>
              <a:gd name="T35" fmla="*/ 68 h 83"/>
              <a:gd name="T36" fmla="*/ 39 w 72"/>
              <a:gd name="T37" fmla="*/ 35 h 83"/>
              <a:gd name="T38" fmla="*/ 72 w 72"/>
              <a:gd name="T39" fmla="*/ 3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83">
                <a:moveTo>
                  <a:pt x="72" y="35"/>
                </a:moveTo>
                <a:cubicBezTo>
                  <a:pt x="72" y="18"/>
                  <a:pt x="58" y="5"/>
                  <a:pt x="39" y="4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6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15" y="5"/>
                  <a:pt x="0" y="18"/>
                  <a:pt x="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70"/>
                  <a:pt x="32" y="73"/>
                  <a:pt x="30" y="75"/>
                </a:cubicBezTo>
                <a:cubicBezTo>
                  <a:pt x="28" y="77"/>
                  <a:pt x="25" y="78"/>
                  <a:pt x="22" y="78"/>
                </a:cubicBezTo>
                <a:cubicBezTo>
                  <a:pt x="19" y="78"/>
                  <a:pt x="17" y="77"/>
                  <a:pt x="15" y="75"/>
                </a:cubicBezTo>
                <a:cubicBezTo>
                  <a:pt x="13" y="73"/>
                  <a:pt x="12" y="70"/>
                  <a:pt x="12" y="67"/>
                </a:cubicBezTo>
                <a:cubicBezTo>
                  <a:pt x="12" y="66"/>
                  <a:pt x="10" y="65"/>
                  <a:pt x="9" y="65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76"/>
                  <a:pt x="14" y="83"/>
                  <a:pt x="22" y="83"/>
                </a:cubicBezTo>
                <a:cubicBezTo>
                  <a:pt x="31" y="83"/>
                  <a:pt x="38" y="77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35"/>
                  <a:pt x="39" y="35"/>
                  <a:pt x="39" y="35"/>
                </a:cubicBezTo>
                <a:lnTo>
                  <a:pt x="72" y="3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82" name="组合 681"/>
          <p:cNvGrpSpPr/>
          <p:nvPr/>
        </p:nvGrpSpPr>
        <p:grpSpPr>
          <a:xfrm>
            <a:off x="9171692" y="3045095"/>
            <a:ext cx="691786" cy="737719"/>
            <a:chOff x="9175751" y="2960688"/>
            <a:chExt cx="788988" cy="841375"/>
          </a:xfrm>
          <a:solidFill>
            <a:srgbClr val="20252D"/>
          </a:solidFill>
        </p:grpSpPr>
        <p:sp>
          <p:nvSpPr>
            <p:cNvPr id="683" name="Freeform 60"/>
            <p:cNvSpPr/>
            <p:nvPr/>
          </p:nvSpPr>
          <p:spPr bwMode="auto">
            <a:xfrm>
              <a:off x="9480551" y="2960688"/>
              <a:ext cx="484188" cy="841375"/>
            </a:xfrm>
            <a:custGeom>
              <a:avLst/>
              <a:gdLst>
                <a:gd name="T0" fmla="*/ 6 w 59"/>
                <a:gd name="T1" fmla="*/ 8 h 102"/>
                <a:gd name="T2" fmla="*/ 3 w 59"/>
                <a:gd name="T3" fmla="*/ 15 h 102"/>
                <a:gd name="T4" fmla="*/ 6 w 59"/>
                <a:gd name="T5" fmla="*/ 15 h 102"/>
                <a:gd name="T6" fmla="*/ 17 w 59"/>
                <a:gd name="T7" fmla="*/ 24 h 102"/>
                <a:gd name="T8" fmla="*/ 12 w 59"/>
                <a:gd name="T9" fmla="*/ 31 h 102"/>
                <a:gd name="T10" fmla="*/ 18 w 59"/>
                <a:gd name="T11" fmla="*/ 39 h 102"/>
                <a:gd name="T12" fmla="*/ 7 w 59"/>
                <a:gd name="T13" fmla="*/ 48 h 102"/>
                <a:gd name="T14" fmla="*/ 4 w 59"/>
                <a:gd name="T15" fmla="*/ 48 h 102"/>
                <a:gd name="T16" fmla="*/ 7 w 59"/>
                <a:gd name="T17" fmla="*/ 55 h 102"/>
                <a:gd name="T18" fmla="*/ 1 w 59"/>
                <a:gd name="T19" fmla="*/ 63 h 102"/>
                <a:gd name="T20" fmla="*/ 29 w 59"/>
                <a:gd name="T21" fmla="*/ 63 h 102"/>
                <a:gd name="T22" fmla="*/ 25 w 59"/>
                <a:gd name="T23" fmla="*/ 80 h 102"/>
                <a:gd name="T24" fmla="*/ 24 w 59"/>
                <a:gd name="T25" fmla="*/ 89 h 102"/>
                <a:gd name="T26" fmla="*/ 32 w 59"/>
                <a:gd name="T27" fmla="*/ 102 h 102"/>
                <a:gd name="T28" fmla="*/ 33 w 59"/>
                <a:gd name="T29" fmla="*/ 102 h 102"/>
                <a:gd name="T30" fmla="*/ 42 w 59"/>
                <a:gd name="T31" fmla="*/ 93 h 102"/>
                <a:gd name="T32" fmla="*/ 43 w 59"/>
                <a:gd name="T33" fmla="*/ 84 h 102"/>
                <a:gd name="T34" fmla="*/ 49 w 59"/>
                <a:gd name="T35" fmla="*/ 63 h 102"/>
                <a:gd name="T36" fmla="*/ 58 w 59"/>
                <a:gd name="T37" fmla="*/ 55 h 102"/>
                <a:gd name="T38" fmla="*/ 58 w 59"/>
                <a:gd name="T39" fmla="*/ 14 h 102"/>
                <a:gd name="T40" fmla="*/ 46 w 59"/>
                <a:gd name="T41" fmla="*/ 0 h 102"/>
                <a:gd name="T42" fmla="*/ 0 w 59"/>
                <a:gd name="T43" fmla="*/ 0 h 102"/>
                <a:gd name="T44" fmla="*/ 6 w 59"/>
                <a:gd name="T45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02">
                  <a:moveTo>
                    <a:pt x="6" y="8"/>
                  </a:moveTo>
                  <a:cubicBezTo>
                    <a:pt x="6" y="11"/>
                    <a:pt x="5" y="13"/>
                    <a:pt x="3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15"/>
                    <a:pt x="17" y="18"/>
                    <a:pt x="17" y="24"/>
                  </a:cubicBezTo>
                  <a:cubicBezTo>
                    <a:pt x="17" y="27"/>
                    <a:pt x="15" y="30"/>
                    <a:pt x="12" y="31"/>
                  </a:cubicBezTo>
                  <a:cubicBezTo>
                    <a:pt x="15" y="33"/>
                    <a:pt x="18" y="36"/>
                    <a:pt x="18" y="39"/>
                  </a:cubicBezTo>
                  <a:cubicBezTo>
                    <a:pt x="18" y="44"/>
                    <a:pt x="13" y="48"/>
                    <a:pt x="7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50"/>
                    <a:pt x="7" y="52"/>
                    <a:pt x="7" y="55"/>
                  </a:cubicBezTo>
                  <a:cubicBezTo>
                    <a:pt x="7" y="59"/>
                    <a:pt x="5" y="62"/>
                    <a:pt x="1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4"/>
                    <a:pt x="26" y="74"/>
                    <a:pt x="25" y="8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94"/>
                    <a:pt x="28" y="102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8" y="102"/>
                    <a:pt x="42" y="98"/>
                    <a:pt x="42" y="9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73"/>
                    <a:pt x="45" y="67"/>
                    <a:pt x="49" y="63"/>
                  </a:cubicBezTo>
                  <a:cubicBezTo>
                    <a:pt x="53" y="60"/>
                    <a:pt x="57" y="58"/>
                    <a:pt x="58" y="55"/>
                  </a:cubicBezTo>
                  <a:cubicBezTo>
                    <a:pt x="59" y="45"/>
                    <a:pt x="58" y="24"/>
                    <a:pt x="58" y="14"/>
                  </a:cubicBezTo>
                  <a:cubicBezTo>
                    <a:pt x="58" y="10"/>
                    <a:pt x="47" y="0"/>
                    <a:pt x="46" y="0"/>
                  </a:cubicBezTo>
                  <a:cubicBezTo>
                    <a:pt x="34" y="0"/>
                    <a:pt x="0" y="0"/>
                    <a:pt x="0" y="0"/>
                  </a:cubicBezTo>
                  <a:cubicBezTo>
                    <a:pt x="4" y="1"/>
                    <a:pt x="6" y="4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61"/>
            <p:cNvSpPr/>
            <p:nvPr/>
          </p:nvSpPr>
          <p:spPr bwMode="auto">
            <a:xfrm>
              <a:off x="9217026" y="3363913"/>
              <a:ext cx="295275" cy="100013"/>
            </a:xfrm>
            <a:custGeom>
              <a:avLst/>
              <a:gdLst>
                <a:gd name="T0" fmla="*/ 6 w 36"/>
                <a:gd name="T1" fmla="*/ 0 h 12"/>
                <a:gd name="T2" fmla="*/ 0 w 36"/>
                <a:gd name="T3" fmla="*/ 6 h 12"/>
                <a:gd name="T4" fmla="*/ 6 w 36"/>
                <a:gd name="T5" fmla="*/ 12 h 12"/>
                <a:gd name="T6" fmla="*/ 22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6 w 36"/>
                <a:gd name="T13" fmla="*/ 6 h 12"/>
                <a:gd name="T14" fmla="*/ 30 w 36"/>
                <a:gd name="T15" fmla="*/ 0 h 12"/>
                <a:gd name="T16" fmla="*/ 17 w 36"/>
                <a:gd name="T17" fmla="*/ 0 h 12"/>
                <a:gd name="T18" fmla="*/ 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62"/>
            <p:cNvSpPr/>
            <p:nvPr/>
          </p:nvSpPr>
          <p:spPr bwMode="auto">
            <a:xfrm>
              <a:off x="9175751" y="3232151"/>
              <a:ext cx="427038" cy="100013"/>
            </a:xfrm>
            <a:custGeom>
              <a:avLst/>
              <a:gdLst>
                <a:gd name="T0" fmla="*/ 44 w 52"/>
                <a:gd name="T1" fmla="*/ 12 h 12"/>
                <a:gd name="T2" fmla="*/ 50 w 52"/>
                <a:gd name="T3" fmla="*/ 10 h 12"/>
                <a:gd name="T4" fmla="*/ 52 w 52"/>
                <a:gd name="T5" fmla="*/ 6 h 12"/>
                <a:gd name="T6" fmla="*/ 50 w 52"/>
                <a:gd name="T7" fmla="*/ 2 h 12"/>
                <a:gd name="T8" fmla="*/ 44 w 52"/>
                <a:gd name="T9" fmla="*/ 0 h 12"/>
                <a:gd name="T10" fmla="*/ 22 w 52"/>
                <a:gd name="T11" fmla="*/ 0 h 12"/>
                <a:gd name="T12" fmla="*/ 9 w 52"/>
                <a:gd name="T13" fmla="*/ 0 h 12"/>
                <a:gd name="T14" fmla="*/ 3 w 52"/>
                <a:gd name="T15" fmla="*/ 2 h 12"/>
                <a:gd name="T16" fmla="*/ 0 w 52"/>
                <a:gd name="T17" fmla="*/ 6 h 12"/>
                <a:gd name="T18" fmla="*/ 3 w 52"/>
                <a:gd name="T19" fmla="*/ 10 h 12"/>
                <a:gd name="T20" fmla="*/ 9 w 52"/>
                <a:gd name="T21" fmla="*/ 12 h 12"/>
                <a:gd name="T22" fmla="*/ 22 w 52"/>
                <a:gd name="T23" fmla="*/ 12 h 12"/>
                <a:gd name="T24" fmla="*/ 44 w 5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44" y="12"/>
                  </a:moveTo>
                  <a:cubicBezTo>
                    <a:pt x="46" y="12"/>
                    <a:pt x="48" y="12"/>
                    <a:pt x="50" y="10"/>
                  </a:cubicBezTo>
                  <a:cubicBezTo>
                    <a:pt x="51" y="9"/>
                    <a:pt x="52" y="8"/>
                    <a:pt x="52" y="6"/>
                  </a:cubicBez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63"/>
            <p:cNvSpPr/>
            <p:nvPr/>
          </p:nvSpPr>
          <p:spPr bwMode="auto">
            <a:xfrm>
              <a:off x="9183688" y="3108326"/>
              <a:ext cx="419100" cy="100013"/>
            </a:xfrm>
            <a:custGeom>
              <a:avLst/>
              <a:gdLst>
                <a:gd name="T0" fmla="*/ 48 w 51"/>
                <a:gd name="T1" fmla="*/ 10 h 12"/>
                <a:gd name="T2" fmla="*/ 51 w 51"/>
                <a:gd name="T3" fmla="*/ 6 h 12"/>
                <a:gd name="T4" fmla="*/ 48 w 51"/>
                <a:gd name="T5" fmla="*/ 1 h 12"/>
                <a:gd name="T6" fmla="*/ 42 w 51"/>
                <a:gd name="T7" fmla="*/ 0 h 12"/>
                <a:gd name="T8" fmla="*/ 8 w 51"/>
                <a:gd name="T9" fmla="*/ 0 h 12"/>
                <a:gd name="T10" fmla="*/ 2 w 51"/>
                <a:gd name="T11" fmla="*/ 1 h 12"/>
                <a:gd name="T12" fmla="*/ 0 w 51"/>
                <a:gd name="T13" fmla="*/ 6 h 12"/>
                <a:gd name="T14" fmla="*/ 2 w 51"/>
                <a:gd name="T15" fmla="*/ 10 h 12"/>
                <a:gd name="T16" fmla="*/ 8 w 51"/>
                <a:gd name="T17" fmla="*/ 12 h 12"/>
                <a:gd name="T18" fmla="*/ 42 w 51"/>
                <a:gd name="T19" fmla="*/ 12 h 12"/>
                <a:gd name="T20" fmla="*/ 48 w 51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48" y="10"/>
                  </a:moveTo>
                  <a:cubicBezTo>
                    <a:pt x="50" y="9"/>
                    <a:pt x="51" y="7"/>
                    <a:pt x="51" y="6"/>
                  </a:cubicBezTo>
                  <a:cubicBezTo>
                    <a:pt x="51" y="4"/>
                    <a:pt x="50" y="3"/>
                    <a:pt x="48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7" y="11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64"/>
            <p:cNvSpPr/>
            <p:nvPr/>
          </p:nvSpPr>
          <p:spPr bwMode="auto">
            <a:xfrm>
              <a:off x="9224963" y="2976563"/>
              <a:ext cx="279400" cy="98425"/>
            </a:xfrm>
            <a:custGeom>
              <a:avLst/>
              <a:gdLst>
                <a:gd name="T0" fmla="*/ 28 w 34"/>
                <a:gd name="T1" fmla="*/ 12 h 12"/>
                <a:gd name="T2" fmla="*/ 34 w 34"/>
                <a:gd name="T3" fmla="*/ 6 h 12"/>
                <a:gd name="T4" fmla="*/ 28 w 34"/>
                <a:gd name="T5" fmla="*/ 0 h 12"/>
                <a:gd name="T6" fmla="*/ 5 w 34"/>
                <a:gd name="T7" fmla="*/ 0 h 12"/>
                <a:gd name="T8" fmla="*/ 0 w 34"/>
                <a:gd name="T9" fmla="*/ 6 h 12"/>
                <a:gd name="T10" fmla="*/ 5 w 34"/>
                <a:gd name="T11" fmla="*/ 12 h 12"/>
                <a:gd name="T12" fmla="*/ 5 w 34"/>
                <a:gd name="T13" fmla="*/ 12 h 12"/>
                <a:gd name="T14" fmla="*/ 28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28" y="12"/>
                  </a:move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8" name="组合 687"/>
          <p:cNvGrpSpPr/>
          <p:nvPr/>
        </p:nvGrpSpPr>
        <p:grpSpPr>
          <a:xfrm>
            <a:off x="8200142" y="3045095"/>
            <a:ext cx="686218" cy="737719"/>
            <a:chOff x="8204201" y="2960688"/>
            <a:chExt cx="782638" cy="841375"/>
          </a:xfrm>
          <a:solidFill>
            <a:srgbClr val="20252D"/>
          </a:solidFill>
        </p:grpSpPr>
        <p:sp>
          <p:nvSpPr>
            <p:cNvPr id="689" name="Freeform 65"/>
            <p:cNvSpPr/>
            <p:nvPr/>
          </p:nvSpPr>
          <p:spPr bwMode="auto">
            <a:xfrm>
              <a:off x="8204201" y="2960688"/>
              <a:ext cx="477838" cy="841375"/>
            </a:xfrm>
            <a:custGeom>
              <a:avLst/>
              <a:gdLst>
                <a:gd name="T0" fmla="*/ 53 w 58"/>
                <a:gd name="T1" fmla="*/ 94 h 102"/>
                <a:gd name="T2" fmla="*/ 56 w 58"/>
                <a:gd name="T3" fmla="*/ 87 h 102"/>
                <a:gd name="T4" fmla="*/ 53 w 58"/>
                <a:gd name="T5" fmla="*/ 87 h 102"/>
                <a:gd name="T6" fmla="*/ 41 w 58"/>
                <a:gd name="T7" fmla="*/ 78 h 102"/>
                <a:gd name="T8" fmla="*/ 47 w 58"/>
                <a:gd name="T9" fmla="*/ 71 h 102"/>
                <a:gd name="T10" fmla="*/ 41 w 58"/>
                <a:gd name="T11" fmla="*/ 63 h 102"/>
                <a:gd name="T12" fmla="*/ 52 w 58"/>
                <a:gd name="T13" fmla="*/ 54 h 102"/>
                <a:gd name="T14" fmla="*/ 55 w 58"/>
                <a:gd name="T15" fmla="*/ 54 h 102"/>
                <a:gd name="T16" fmla="*/ 52 w 58"/>
                <a:gd name="T17" fmla="*/ 47 h 102"/>
                <a:gd name="T18" fmla="*/ 57 w 58"/>
                <a:gd name="T19" fmla="*/ 39 h 102"/>
                <a:gd name="T20" fmla="*/ 30 w 58"/>
                <a:gd name="T21" fmla="*/ 39 h 102"/>
                <a:gd name="T22" fmla="*/ 34 w 58"/>
                <a:gd name="T23" fmla="*/ 22 h 102"/>
                <a:gd name="T24" fmla="*/ 35 w 58"/>
                <a:gd name="T25" fmla="*/ 13 h 102"/>
                <a:gd name="T26" fmla="*/ 26 w 58"/>
                <a:gd name="T27" fmla="*/ 0 h 102"/>
                <a:gd name="T28" fmla="*/ 25 w 58"/>
                <a:gd name="T29" fmla="*/ 0 h 102"/>
                <a:gd name="T30" fmla="*/ 17 w 58"/>
                <a:gd name="T31" fmla="*/ 9 h 102"/>
                <a:gd name="T32" fmla="*/ 16 w 58"/>
                <a:gd name="T33" fmla="*/ 18 h 102"/>
                <a:gd name="T34" fmla="*/ 10 w 58"/>
                <a:gd name="T35" fmla="*/ 39 h 102"/>
                <a:gd name="T36" fmla="*/ 1 w 58"/>
                <a:gd name="T37" fmla="*/ 47 h 102"/>
                <a:gd name="T38" fmla="*/ 1 w 58"/>
                <a:gd name="T39" fmla="*/ 88 h 102"/>
                <a:gd name="T40" fmla="*/ 13 w 58"/>
                <a:gd name="T41" fmla="*/ 102 h 102"/>
                <a:gd name="T42" fmla="*/ 58 w 58"/>
                <a:gd name="T43" fmla="*/ 102 h 102"/>
                <a:gd name="T44" fmla="*/ 53 w 58"/>
                <a:gd name="T4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02">
                  <a:moveTo>
                    <a:pt x="53" y="94"/>
                  </a:moveTo>
                  <a:cubicBezTo>
                    <a:pt x="53" y="91"/>
                    <a:pt x="54" y="89"/>
                    <a:pt x="5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7"/>
                    <a:pt x="41" y="84"/>
                    <a:pt x="41" y="78"/>
                  </a:cubicBezTo>
                  <a:cubicBezTo>
                    <a:pt x="41" y="75"/>
                    <a:pt x="44" y="72"/>
                    <a:pt x="47" y="71"/>
                  </a:cubicBezTo>
                  <a:cubicBezTo>
                    <a:pt x="43" y="69"/>
                    <a:pt x="41" y="66"/>
                    <a:pt x="41" y="63"/>
                  </a:cubicBezTo>
                  <a:cubicBezTo>
                    <a:pt x="41" y="57"/>
                    <a:pt x="46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2"/>
                    <a:pt x="52" y="50"/>
                    <a:pt x="52" y="47"/>
                  </a:cubicBezTo>
                  <a:cubicBezTo>
                    <a:pt x="52" y="43"/>
                    <a:pt x="54" y="40"/>
                    <a:pt x="5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3" y="28"/>
                    <a:pt x="34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8"/>
                    <a:pt x="31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9"/>
                    <a:pt x="14" y="35"/>
                    <a:pt x="10" y="39"/>
                  </a:cubicBezTo>
                  <a:cubicBezTo>
                    <a:pt x="6" y="42"/>
                    <a:pt x="2" y="44"/>
                    <a:pt x="1" y="47"/>
                  </a:cubicBezTo>
                  <a:cubicBezTo>
                    <a:pt x="0" y="57"/>
                    <a:pt x="1" y="78"/>
                    <a:pt x="1" y="88"/>
                  </a:cubicBezTo>
                  <a:cubicBezTo>
                    <a:pt x="1" y="92"/>
                    <a:pt x="12" y="102"/>
                    <a:pt x="13" y="102"/>
                  </a:cubicBezTo>
                  <a:cubicBezTo>
                    <a:pt x="24" y="102"/>
                    <a:pt x="58" y="102"/>
                    <a:pt x="58" y="102"/>
                  </a:cubicBezTo>
                  <a:cubicBezTo>
                    <a:pt x="55" y="101"/>
                    <a:pt x="53" y="98"/>
                    <a:pt x="5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66"/>
            <p:cNvSpPr/>
            <p:nvPr/>
          </p:nvSpPr>
          <p:spPr bwMode="auto">
            <a:xfrm>
              <a:off x="8656638" y="3298826"/>
              <a:ext cx="296863" cy="98425"/>
            </a:xfrm>
            <a:custGeom>
              <a:avLst/>
              <a:gdLst>
                <a:gd name="T0" fmla="*/ 30 w 36"/>
                <a:gd name="T1" fmla="*/ 12 h 12"/>
                <a:gd name="T2" fmla="*/ 36 w 36"/>
                <a:gd name="T3" fmla="*/ 6 h 12"/>
                <a:gd name="T4" fmla="*/ 30 w 36"/>
                <a:gd name="T5" fmla="*/ 0 h 12"/>
                <a:gd name="T6" fmla="*/ 14 w 36"/>
                <a:gd name="T7" fmla="*/ 0 h 12"/>
                <a:gd name="T8" fmla="*/ 6 w 36"/>
                <a:gd name="T9" fmla="*/ 0 h 12"/>
                <a:gd name="T10" fmla="*/ 0 w 36"/>
                <a:gd name="T11" fmla="*/ 6 h 12"/>
                <a:gd name="T12" fmla="*/ 0 w 36"/>
                <a:gd name="T13" fmla="*/ 6 h 12"/>
                <a:gd name="T14" fmla="*/ 6 w 36"/>
                <a:gd name="T15" fmla="*/ 12 h 12"/>
                <a:gd name="T16" fmla="*/ 19 w 36"/>
                <a:gd name="T17" fmla="*/ 12 h 12"/>
                <a:gd name="T18" fmla="*/ 30 w 3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67"/>
            <p:cNvSpPr/>
            <p:nvPr/>
          </p:nvSpPr>
          <p:spPr bwMode="auto">
            <a:xfrm>
              <a:off x="8566151" y="3430588"/>
              <a:ext cx="420688" cy="98425"/>
            </a:xfrm>
            <a:custGeom>
              <a:avLst/>
              <a:gdLst>
                <a:gd name="T0" fmla="*/ 8 w 51"/>
                <a:gd name="T1" fmla="*/ 0 h 12"/>
                <a:gd name="T2" fmla="*/ 2 w 51"/>
                <a:gd name="T3" fmla="*/ 2 h 12"/>
                <a:gd name="T4" fmla="*/ 0 w 51"/>
                <a:gd name="T5" fmla="*/ 6 h 12"/>
                <a:gd name="T6" fmla="*/ 2 w 51"/>
                <a:gd name="T7" fmla="*/ 10 h 12"/>
                <a:gd name="T8" fmla="*/ 8 w 51"/>
                <a:gd name="T9" fmla="*/ 12 h 12"/>
                <a:gd name="T10" fmla="*/ 30 w 51"/>
                <a:gd name="T11" fmla="*/ 12 h 12"/>
                <a:gd name="T12" fmla="*/ 43 w 51"/>
                <a:gd name="T13" fmla="*/ 12 h 12"/>
                <a:gd name="T14" fmla="*/ 49 w 51"/>
                <a:gd name="T15" fmla="*/ 10 h 12"/>
                <a:gd name="T16" fmla="*/ 51 w 51"/>
                <a:gd name="T17" fmla="*/ 6 h 12"/>
                <a:gd name="T18" fmla="*/ 49 w 51"/>
                <a:gd name="T19" fmla="*/ 2 h 12"/>
                <a:gd name="T20" fmla="*/ 43 w 51"/>
                <a:gd name="T21" fmla="*/ 0 h 12"/>
                <a:gd name="T22" fmla="*/ 30 w 51"/>
                <a:gd name="T23" fmla="*/ 0 h 12"/>
                <a:gd name="T24" fmla="*/ 8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8" y="0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6" y="12"/>
                    <a:pt x="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8" y="11"/>
                    <a:pt x="49" y="10"/>
                  </a:cubicBezTo>
                  <a:cubicBezTo>
                    <a:pt x="51" y="9"/>
                    <a:pt x="51" y="7"/>
                    <a:pt x="51" y="6"/>
                  </a:cubicBezTo>
                  <a:cubicBezTo>
                    <a:pt x="51" y="4"/>
                    <a:pt x="51" y="3"/>
                    <a:pt x="49" y="2"/>
                  </a:cubicBezTo>
                  <a:cubicBezTo>
                    <a:pt x="48" y="0"/>
                    <a:pt x="45" y="0"/>
                    <a:pt x="43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68"/>
            <p:cNvSpPr/>
            <p:nvPr/>
          </p:nvSpPr>
          <p:spPr bwMode="auto">
            <a:xfrm>
              <a:off x="8566151" y="3554413"/>
              <a:ext cx="420688" cy="98425"/>
            </a:xfrm>
            <a:custGeom>
              <a:avLst/>
              <a:gdLst>
                <a:gd name="T0" fmla="*/ 2 w 51"/>
                <a:gd name="T1" fmla="*/ 2 h 12"/>
                <a:gd name="T2" fmla="*/ 0 w 51"/>
                <a:gd name="T3" fmla="*/ 6 h 12"/>
                <a:gd name="T4" fmla="*/ 2 w 51"/>
                <a:gd name="T5" fmla="*/ 11 h 12"/>
                <a:gd name="T6" fmla="*/ 9 w 51"/>
                <a:gd name="T7" fmla="*/ 12 h 12"/>
                <a:gd name="T8" fmla="*/ 43 w 51"/>
                <a:gd name="T9" fmla="*/ 12 h 12"/>
                <a:gd name="T10" fmla="*/ 49 w 51"/>
                <a:gd name="T11" fmla="*/ 11 h 12"/>
                <a:gd name="T12" fmla="*/ 51 w 51"/>
                <a:gd name="T13" fmla="*/ 6 h 12"/>
                <a:gd name="T14" fmla="*/ 49 w 51"/>
                <a:gd name="T15" fmla="*/ 2 h 12"/>
                <a:gd name="T16" fmla="*/ 43 w 51"/>
                <a:gd name="T17" fmla="*/ 0 h 12"/>
                <a:gd name="T18" fmla="*/ 9 w 51"/>
                <a:gd name="T19" fmla="*/ 0 h 12"/>
                <a:gd name="T20" fmla="*/ 2 w 51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2" y="2"/>
                  </a:move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9" y="11"/>
                  </a:cubicBezTo>
                  <a:cubicBezTo>
                    <a:pt x="50" y="9"/>
                    <a:pt x="51" y="8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69"/>
            <p:cNvSpPr/>
            <p:nvPr/>
          </p:nvSpPr>
          <p:spPr bwMode="auto">
            <a:xfrm>
              <a:off x="8664576" y="3686176"/>
              <a:ext cx="280988" cy="98425"/>
            </a:xfrm>
            <a:custGeom>
              <a:avLst/>
              <a:gdLst>
                <a:gd name="T0" fmla="*/ 6 w 34"/>
                <a:gd name="T1" fmla="*/ 0 h 12"/>
                <a:gd name="T2" fmla="*/ 0 w 34"/>
                <a:gd name="T3" fmla="*/ 6 h 12"/>
                <a:gd name="T4" fmla="*/ 6 w 34"/>
                <a:gd name="T5" fmla="*/ 12 h 12"/>
                <a:gd name="T6" fmla="*/ 28 w 34"/>
                <a:gd name="T7" fmla="*/ 12 h 12"/>
                <a:gd name="T8" fmla="*/ 34 w 34"/>
                <a:gd name="T9" fmla="*/ 6 h 12"/>
                <a:gd name="T10" fmla="*/ 28 w 34"/>
                <a:gd name="T11" fmla="*/ 0 h 12"/>
                <a:gd name="T12" fmla="*/ 28 w 34"/>
                <a:gd name="T13" fmla="*/ 0 h 12"/>
                <a:gd name="T14" fmla="*/ 6 w 3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4" name="组合 693"/>
          <p:cNvGrpSpPr/>
          <p:nvPr/>
        </p:nvGrpSpPr>
        <p:grpSpPr>
          <a:xfrm>
            <a:off x="4226629" y="3210195"/>
            <a:ext cx="439848" cy="448200"/>
            <a:chOff x="4230688" y="3125788"/>
            <a:chExt cx="501650" cy="511176"/>
          </a:xfrm>
          <a:solidFill>
            <a:srgbClr val="20252D"/>
          </a:solidFill>
        </p:grpSpPr>
        <p:sp>
          <p:nvSpPr>
            <p:cNvPr id="695" name="Freeform 70"/>
            <p:cNvSpPr/>
            <p:nvPr/>
          </p:nvSpPr>
          <p:spPr bwMode="auto">
            <a:xfrm>
              <a:off x="4230688" y="3125788"/>
              <a:ext cx="501650" cy="511175"/>
            </a:xfrm>
            <a:custGeom>
              <a:avLst/>
              <a:gdLst>
                <a:gd name="T0" fmla="*/ 50 w 61"/>
                <a:gd name="T1" fmla="*/ 56 h 62"/>
                <a:gd name="T2" fmla="*/ 37 w 61"/>
                <a:gd name="T3" fmla="*/ 25 h 62"/>
                <a:gd name="T4" fmla="*/ 5 w 61"/>
                <a:gd name="T5" fmla="*/ 12 h 62"/>
                <a:gd name="T6" fmla="*/ 0 w 61"/>
                <a:gd name="T7" fmla="*/ 6 h 62"/>
                <a:gd name="T8" fmla="*/ 5 w 61"/>
                <a:gd name="T9" fmla="*/ 0 h 62"/>
                <a:gd name="T10" fmla="*/ 61 w 61"/>
                <a:gd name="T11" fmla="*/ 56 h 62"/>
                <a:gd name="T12" fmla="*/ 55 w 61"/>
                <a:gd name="T13" fmla="*/ 62 h 62"/>
                <a:gd name="T14" fmla="*/ 50 w 61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50" y="56"/>
                  </a:moveTo>
                  <a:cubicBezTo>
                    <a:pt x="50" y="44"/>
                    <a:pt x="45" y="33"/>
                    <a:pt x="37" y="25"/>
                  </a:cubicBezTo>
                  <a:cubicBezTo>
                    <a:pt x="29" y="17"/>
                    <a:pt x="18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6" y="0"/>
                    <a:pt x="61" y="25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ubicBezTo>
                    <a:pt x="52" y="62"/>
                    <a:pt x="50" y="59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71"/>
            <p:cNvSpPr/>
            <p:nvPr/>
          </p:nvSpPr>
          <p:spPr bwMode="auto">
            <a:xfrm>
              <a:off x="4230688" y="3273426"/>
              <a:ext cx="361950" cy="363538"/>
            </a:xfrm>
            <a:custGeom>
              <a:avLst/>
              <a:gdLst>
                <a:gd name="T0" fmla="*/ 32 w 44"/>
                <a:gd name="T1" fmla="*/ 38 h 44"/>
                <a:gd name="T2" fmla="*/ 5 w 44"/>
                <a:gd name="T3" fmla="*/ 11 h 44"/>
                <a:gd name="T4" fmla="*/ 0 w 44"/>
                <a:gd name="T5" fmla="*/ 5 h 44"/>
                <a:gd name="T6" fmla="*/ 5 w 44"/>
                <a:gd name="T7" fmla="*/ 0 h 44"/>
                <a:gd name="T8" fmla="*/ 44 w 44"/>
                <a:gd name="T9" fmla="*/ 38 h 44"/>
                <a:gd name="T10" fmla="*/ 38 w 44"/>
                <a:gd name="T11" fmla="*/ 44 h 44"/>
                <a:gd name="T12" fmla="*/ 32 w 44"/>
                <a:gd name="T1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32" y="38"/>
                  </a:moveTo>
                  <a:cubicBezTo>
                    <a:pt x="32" y="23"/>
                    <a:pt x="20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" y="0"/>
                    <a:pt x="44" y="17"/>
                    <a:pt x="44" y="38"/>
                  </a:cubicBezTo>
                  <a:cubicBezTo>
                    <a:pt x="44" y="41"/>
                    <a:pt x="41" y="44"/>
                    <a:pt x="38" y="44"/>
                  </a:cubicBezTo>
                  <a:cubicBezTo>
                    <a:pt x="35" y="44"/>
                    <a:pt x="32" y="4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Oval 72"/>
            <p:cNvSpPr>
              <a:spLocks noChangeArrowheads="1"/>
            </p:cNvSpPr>
            <p:nvPr/>
          </p:nvSpPr>
          <p:spPr bwMode="auto">
            <a:xfrm>
              <a:off x="4230688" y="3446463"/>
              <a:ext cx="188913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8" name="组合 697"/>
          <p:cNvGrpSpPr/>
          <p:nvPr/>
        </p:nvGrpSpPr>
        <p:grpSpPr>
          <a:xfrm>
            <a:off x="3132842" y="3192734"/>
            <a:ext cx="656988" cy="477430"/>
            <a:chOff x="3136901" y="3108326"/>
            <a:chExt cx="749300" cy="544513"/>
          </a:xfrm>
          <a:solidFill>
            <a:srgbClr val="20252D"/>
          </a:solidFill>
        </p:grpSpPr>
        <p:sp>
          <p:nvSpPr>
            <p:cNvPr id="699" name="Freeform 73"/>
            <p:cNvSpPr>
              <a:spLocks noEditPoints="1"/>
            </p:cNvSpPr>
            <p:nvPr/>
          </p:nvSpPr>
          <p:spPr bwMode="auto">
            <a:xfrm>
              <a:off x="3359151" y="3108326"/>
              <a:ext cx="320675" cy="214313"/>
            </a:xfrm>
            <a:custGeom>
              <a:avLst/>
              <a:gdLst>
                <a:gd name="T0" fmla="*/ 28 w 39"/>
                <a:gd name="T1" fmla="*/ 0 h 26"/>
                <a:gd name="T2" fmla="*/ 10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0 w 39"/>
                <a:gd name="T9" fmla="*/ 26 h 26"/>
                <a:gd name="T10" fmla="*/ 28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8 w 39"/>
                <a:gd name="T17" fmla="*/ 0 h 26"/>
                <a:gd name="T18" fmla="*/ 29 w 39"/>
                <a:gd name="T19" fmla="*/ 20 h 26"/>
                <a:gd name="T20" fmla="*/ 9 w 39"/>
                <a:gd name="T21" fmla="*/ 20 h 26"/>
                <a:gd name="T22" fmla="*/ 6 w 39"/>
                <a:gd name="T23" fmla="*/ 17 h 26"/>
                <a:gd name="T24" fmla="*/ 9 w 39"/>
                <a:gd name="T25" fmla="*/ 15 h 26"/>
                <a:gd name="T26" fmla="*/ 29 w 39"/>
                <a:gd name="T27" fmla="*/ 15 h 26"/>
                <a:gd name="T28" fmla="*/ 32 w 39"/>
                <a:gd name="T29" fmla="*/ 17 h 26"/>
                <a:gd name="T30" fmla="*/ 29 w 39"/>
                <a:gd name="T31" fmla="*/ 20 h 26"/>
                <a:gd name="T32" fmla="*/ 29 w 39"/>
                <a:gd name="T33" fmla="*/ 11 h 26"/>
                <a:gd name="T34" fmla="*/ 9 w 39"/>
                <a:gd name="T35" fmla="*/ 11 h 26"/>
                <a:gd name="T36" fmla="*/ 6 w 39"/>
                <a:gd name="T37" fmla="*/ 9 h 26"/>
                <a:gd name="T38" fmla="*/ 9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4" y="26"/>
                    <a:pt x="1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8" y="0"/>
                  </a:cubicBezTo>
                  <a:close/>
                  <a:moveTo>
                    <a:pt x="2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6" y="19"/>
                    <a:pt x="6" y="17"/>
                  </a:cubicBezTo>
                  <a:cubicBezTo>
                    <a:pt x="6" y="16"/>
                    <a:pt x="8" y="15"/>
                    <a:pt x="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2" y="16"/>
                    <a:pt x="32" y="17"/>
                  </a:cubicBezTo>
                  <a:cubicBezTo>
                    <a:pt x="32" y="19"/>
                    <a:pt x="30" y="20"/>
                    <a:pt x="29" y="20"/>
                  </a:cubicBezTo>
                  <a:close/>
                  <a:moveTo>
                    <a:pt x="2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6" y="10"/>
                    <a:pt x="6" y="9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2" y="7"/>
                    <a:pt x="32" y="9"/>
                  </a:cubicBezTo>
                  <a:cubicBezTo>
                    <a:pt x="32" y="10"/>
                    <a:pt x="30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3136901" y="353695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3408363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3679826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77"/>
            <p:cNvSpPr/>
            <p:nvPr/>
          </p:nvSpPr>
          <p:spPr bwMode="auto">
            <a:xfrm>
              <a:off x="3219451" y="3381376"/>
              <a:ext cx="254000" cy="147638"/>
            </a:xfrm>
            <a:custGeom>
              <a:avLst/>
              <a:gdLst>
                <a:gd name="T0" fmla="*/ 21 w 160"/>
                <a:gd name="T1" fmla="*/ 0 h 93"/>
                <a:gd name="T2" fmla="*/ 0 w 160"/>
                <a:gd name="T3" fmla="*/ 0 h 93"/>
                <a:gd name="T4" fmla="*/ 0 w 160"/>
                <a:gd name="T5" fmla="*/ 21 h 93"/>
                <a:gd name="T6" fmla="*/ 0 w 160"/>
                <a:gd name="T7" fmla="*/ 93 h 93"/>
                <a:gd name="T8" fmla="*/ 21 w 160"/>
                <a:gd name="T9" fmla="*/ 93 h 93"/>
                <a:gd name="T10" fmla="*/ 21 w 160"/>
                <a:gd name="T11" fmla="*/ 21 h 93"/>
                <a:gd name="T12" fmla="*/ 160 w 160"/>
                <a:gd name="T13" fmla="*/ 21 h 93"/>
                <a:gd name="T14" fmla="*/ 160 w 160"/>
                <a:gd name="T15" fmla="*/ 0 h 93"/>
                <a:gd name="T16" fmla="*/ 21 w 160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3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93"/>
                  </a:lnTo>
                  <a:lnTo>
                    <a:pt x="21" y="93"/>
                  </a:lnTo>
                  <a:lnTo>
                    <a:pt x="21" y="21"/>
                  </a:lnTo>
                  <a:lnTo>
                    <a:pt x="160" y="21"/>
                  </a:lnTo>
                  <a:lnTo>
                    <a:pt x="16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78"/>
            <p:cNvSpPr/>
            <p:nvPr/>
          </p:nvSpPr>
          <p:spPr bwMode="auto">
            <a:xfrm>
              <a:off x="3556001" y="3381376"/>
              <a:ext cx="247650" cy="147638"/>
            </a:xfrm>
            <a:custGeom>
              <a:avLst/>
              <a:gdLst>
                <a:gd name="T0" fmla="*/ 135 w 156"/>
                <a:gd name="T1" fmla="*/ 0 h 93"/>
                <a:gd name="T2" fmla="*/ 0 w 156"/>
                <a:gd name="T3" fmla="*/ 0 h 93"/>
                <a:gd name="T4" fmla="*/ 0 w 156"/>
                <a:gd name="T5" fmla="*/ 21 h 93"/>
                <a:gd name="T6" fmla="*/ 135 w 156"/>
                <a:gd name="T7" fmla="*/ 21 h 93"/>
                <a:gd name="T8" fmla="*/ 135 w 156"/>
                <a:gd name="T9" fmla="*/ 93 h 93"/>
                <a:gd name="T10" fmla="*/ 156 w 156"/>
                <a:gd name="T11" fmla="*/ 93 h 93"/>
                <a:gd name="T12" fmla="*/ 156 w 156"/>
                <a:gd name="T13" fmla="*/ 21 h 93"/>
                <a:gd name="T14" fmla="*/ 156 w 156"/>
                <a:gd name="T15" fmla="*/ 0 h 93"/>
                <a:gd name="T16" fmla="*/ 135 w 156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93">
                  <a:moveTo>
                    <a:pt x="13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5" y="21"/>
                  </a:lnTo>
                  <a:lnTo>
                    <a:pt x="135" y="93"/>
                  </a:lnTo>
                  <a:lnTo>
                    <a:pt x="156" y="93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79"/>
            <p:cNvSpPr/>
            <p:nvPr/>
          </p:nvSpPr>
          <p:spPr bwMode="auto">
            <a:xfrm>
              <a:off x="3498851" y="3355976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16 h 83"/>
                <a:gd name="T4" fmla="*/ 0 w 21"/>
                <a:gd name="T5" fmla="*/ 37 h 83"/>
                <a:gd name="T6" fmla="*/ 0 w 21"/>
                <a:gd name="T7" fmla="*/ 83 h 83"/>
                <a:gd name="T8" fmla="*/ 21 w 21"/>
                <a:gd name="T9" fmla="*/ 83 h 83"/>
                <a:gd name="T10" fmla="*/ 21 w 21"/>
                <a:gd name="T11" fmla="*/ 37 h 83"/>
                <a:gd name="T12" fmla="*/ 21 w 21"/>
                <a:gd name="T13" fmla="*/ 16 h 83"/>
                <a:gd name="T14" fmla="*/ 21 w 21"/>
                <a:gd name="T15" fmla="*/ 0 h 83"/>
                <a:gd name="T16" fmla="*/ 0 w 21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16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21" y="83"/>
                  </a:lnTo>
                  <a:lnTo>
                    <a:pt x="21" y="37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6" name="组合 705"/>
          <p:cNvGrpSpPr/>
          <p:nvPr/>
        </p:nvGrpSpPr>
        <p:grpSpPr>
          <a:xfrm>
            <a:off x="2178755" y="3086370"/>
            <a:ext cx="482998" cy="665340"/>
            <a:chOff x="2182813" y="3001963"/>
            <a:chExt cx="550863" cy="758826"/>
          </a:xfrm>
          <a:solidFill>
            <a:srgbClr val="20252D"/>
          </a:solidFill>
        </p:grpSpPr>
        <p:sp>
          <p:nvSpPr>
            <p:cNvPr id="707" name="Freeform 80"/>
            <p:cNvSpPr>
              <a:spLocks noEditPoints="1"/>
            </p:cNvSpPr>
            <p:nvPr/>
          </p:nvSpPr>
          <p:spPr bwMode="auto">
            <a:xfrm>
              <a:off x="2182813" y="3001963"/>
              <a:ext cx="320675" cy="214313"/>
            </a:xfrm>
            <a:custGeom>
              <a:avLst/>
              <a:gdLst>
                <a:gd name="T0" fmla="*/ 29 w 39"/>
                <a:gd name="T1" fmla="*/ 0 h 26"/>
                <a:gd name="T2" fmla="*/ 11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1 w 39"/>
                <a:gd name="T9" fmla="*/ 26 h 26"/>
                <a:gd name="T10" fmla="*/ 29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9 w 39"/>
                <a:gd name="T17" fmla="*/ 0 h 26"/>
                <a:gd name="T18" fmla="*/ 29 w 39"/>
                <a:gd name="T19" fmla="*/ 20 h 26"/>
                <a:gd name="T20" fmla="*/ 10 w 39"/>
                <a:gd name="T21" fmla="*/ 20 h 26"/>
                <a:gd name="T22" fmla="*/ 7 w 39"/>
                <a:gd name="T23" fmla="*/ 18 h 26"/>
                <a:gd name="T24" fmla="*/ 10 w 39"/>
                <a:gd name="T25" fmla="*/ 15 h 26"/>
                <a:gd name="T26" fmla="*/ 29 w 39"/>
                <a:gd name="T27" fmla="*/ 15 h 26"/>
                <a:gd name="T28" fmla="*/ 32 w 39"/>
                <a:gd name="T29" fmla="*/ 18 h 26"/>
                <a:gd name="T30" fmla="*/ 29 w 39"/>
                <a:gd name="T31" fmla="*/ 20 h 26"/>
                <a:gd name="T32" fmla="*/ 29 w 39"/>
                <a:gd name="T33" fmla="*/ 11 h 26"/>
                <a:gd name="T34" fmla="*/ 10 w 39"/>
                <a:gd name="T35" fmla="*/ 11 h 26"/>
                <a:gd name="T36" fmla="*/ 7 w 39"/>
                <a:gd name="T37" fmla="*/ 9 h 26"/>
                <a:gd name="T38" fmla="*/ 10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9" y="0"/>
                  </a:cubicBezTo>
                  <a:close/>
                  <a:moveTo>
                    <a:pt x="29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6"/>
                    <a:pt x="8" y="15"/>
                    <a:pt x="1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19"/>
                    <a:pt x="31" y="20"/>
                    <a:pt x="29" y="20"/>
                  </a:cubicBezTo>
                  <a:close/>
                  <a:moveTo>
                    <a:pt x="2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7"/>
                    <a:pt x="8" y="6"/>
                    <a:pt x="1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2" y="10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8" name="Freeform 81"/>
            <p:cNvSpPr>
              <a:spLocks noEditPoints="1"/>
            </p:cNvSpPr>
            <p:nvPr/>
          </p:nvSpPr>
          <p:spPr bwMode="auto">
            <a:xfrm>
              <a:off x="2536826" y="364490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9" name="Freeform 82"/>
            <p:cNvSpPr>
              <a:spLocks noEditPoints="1"/>
            </p:cNvSpPr>
            <p:nvPr/>
          </p:nvSpPr>
          <p:spPr bwMode="auto">
            <a:xfrm>
              <a:off x="2536826" y="3505201"/>
              <a:ext cx="196850" cy="106363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0" name="Freeform 83"/>
            <p:cNvSpPr>
              <a:spLocks noEditPoints="1"/>
            </p:cNvSpPr>
            <p:nvPr/>
          </p:nvSpPr>
          <p:spPr bwMode="auto">
            <a:xfrm>
              <a:off x="2536826" y="3355976"/>
              <a:ext cx="196850" cy="107950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1" name="Freeform 84"/>
            <p:cNvSpPr/>
            <p:nvPr/>
          </p:nvSpPr>
          <p:spPr bwMode="auto">
            <a:xfrm>
              <a:off x="2314576" y="3232151"/>
              <a:ext cx="204788" cy="495300"/>
            </a:xfrm>
            <a:custGeom>
              <a:avLst/>
              <a:gdLst>
                <a:gd name="T0" fmla="*/ 129 w 129"/>
                <a:gd name="T1" fmla="*/ 130 h 312"/>
                <a:gd name="T2" fmla="*/ 129 w 129"/>
                <a:gd name="T3" fmla="*/ 109 h 312"/>
                <a:gd name="T4" fmla="*/ 36 w 129"/>
                <a:gd name="T5" fmla="*/ 109 h 312"/>
                <a:gd name="T6" fmla="*/ 36 w 129"/>
                <a:gd name="T7" fmla="*/ 0 h 312"/>
                <a:gd name="T8" fmla="*/ 0 w 129"/>
                <a:gd name="T9" fmla="*/ 0 h 312"/>
                <a:gd name="T10" fmla="*/ 0 w 129"/>
                <a:gd name="T11" fmla="*/ 312 h 312"/>
                <a:gd name="T12" fmla="*/ 31 w 129"/>
                <a:gd name="T13" fmla="*/ 312 h 312"/>
                <a:gd name="T14" fmla="*/ 31 w 129"/>
                <a:gd name="T15" fmla="*/ 312 h 312"/>
                <a:gd name="T16" fmla="*/ 129 w 129"/>
                <a:gd name="T17" fmla="*/ 312 h 312"/>
                <a:gd name="T18" fmla="*/ 129 w 129"/>
                <a:gd name="T19" fmla="*/ 286 h 312"/>
                <a:gd name="T20" fmla="*/ 36 w 129"/>
                <a:gd name="T21" fmla="*/ 286 h 312"/>
                <a:gd name="T22" fmla="*/ 36 w 129"/>
                <a:gd name="T23" fmla="*/ 224 h 312"/>
                <a:gd name="T24" fmla="*/ 129 w 129"/>
                <a:gd name="T25" fmla="*/ 224 h 312"/>
                <a:gd name="T26" fmla="*/ 129 w 129"/>
                <a:gd name="T27" fmla="*/ 198 h 312"/>
                <a:gd name="T28" fmla="*/ 36 w 129"/>
                <a:gd name="T29" fmla="*/ 198 h 312"/>
                <a:gd name="T30" fmla="*/ 36 w 129"/>
                <a:gd name="T31" fmla="*/ 130 h 312"/>
                <a:gd name="T32" fmla="*/ 129 w 129"/>
                <a:gd name="T33" fmla="*/ 1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312">
                  <a:moveTo>
                    <a:pt x="129" y="130"/>
                  </a:moveTo>
                  <a:lnTo>
                    <a:pt x="129" y="109"/>
                  </a:lnTo>
                  <a:lnTo>
                    <a:pt x="36" y="10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31" y="312"/>
                  </a:lnTo>
                  <a:lnTo>
                    <a:pt x="31" y="312"/>
                  </a:lnTo>
                  <a:lnTo>
                    <a:pt x="129" y="312"/>
                  </a:lnTo>
                  <a:lnTo>
                    <a:pt x="129" y="286"/>
                  </a:lnTo>
                  <a:lnTo>
                    <a:pt x="36" y="286"/>
                  </a:lnTo>
                  <a:lnTo>
                    <a:pt x="36" y="224"/>
                  </a:lnTo>
                  <a:lnTo>
                    <a:pt x="129" y="224"/>
                  </a:lnTo>
                  <a:lnTo>
                    <a:pt x="129" y="198"/>
                  </a:lnTo>
                  <a:lnTo>
                    <a:pt x="36" y="198"/>
                  </a:lnTo>
                  <a:lnTo>
                    <a:pt x="36" y="130"/>
                  </a:lnTo>
                  <a:lnTo>
                    <a:pt x="129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2" name="Freeform 85"/>
          <p:cNvSpPr>
            <a:spLocks noEditPoints="1"/>
          </p:cNvSpPr>
          <p:nvPr/>
        </p:nvSpPr>
        <p:spPr bwMode="auto">
          <a:xfrm>
            <a:off x="10397243" y="3019695"/>
            <a:ext cx="403658" cy="780869"/>
          </a:xfrm>
          <a:custGeom>
            <a:avLst/>
            <a:gdLst>
              <a:gd name="T0" fmla="*/ 20 w 56"/>
              <a:gd name="T1" fmla="*/ 35 h 108"/>
              <a:gd name="T2" fmla="*/ 15 w 56"/>
              <a:gd name="T3" fmla="*/ 42 h 108"/>
              <a:gd name="T4" fmla="*/ 15 w 56"/>
              <a:gd name="T5" fmla="*/ 69 h 108"/>
              <a:gd name="T6" fmla="*/ 20 w 56"/>
              <a:gd name="T7" fmla="*/ 76 h 108"/>
              <a:gd name="T8" fmla="*/ 25 w 56"/>
              <a:gd name="T9" fmla="*/ 69 h 108"/>
              <a:gd name="T10" fmla="*/ 25 w 56"/>
              <a:gd name="T11" fmla="*/ 49 h 108"/>
              <a:gd name="T12" fmla="*/ 23 w 56"/>
              <a:gd name="T13" fmla="*/ 37 h 108"/>
              <a:gd name="T14" fmla="*/ 7 w 56"/>
              <a:gd name="T15" fmla="*/ 43 h 108"/>
              <a:gd name="T16" fmla="*/ 1 w 56"/>
              <a:gd name="T17" fmla="*/ 51 h 108"/>
              <a:gd name="T18" fmla="*/ 7 w 56"/>
              <a:gd name="T19" fmla="*/ 72 h 108"/>
              <a:gd name="T20" fmla="*/ 12 w 56"/>
              <a:gd name="T21" fmla="*/ 49 h 108"/>
              <a:gd name="T22" fmla="*/ 7 w 56"/>
              <a:gd name="T23" fmla="*/ 43 h 108"/>
              <a:gd name="T24" fmla="*/ 39 w 56"/>
              <a:gd name="T25" fmla="*/ 6 h 108"/>
              <a:gd name="T26" fmla="*/ 40 w 56"/>
              <a:gd name="T27" fmla="*/ 42 h 108"/>
              <a:gd name="T28" fmla="*/ 40 w 56"/>
              <a:gd name="T29" fmla="*/ 70 h 108"/>
              <a:gd name="T30" fmla="*/ 33 w 56"/>
              <a:gd name="T31" fmla="*/ 79 h 108"/>
              <a:gd name="T32" fmla="*/ 20 w 56"/>
              <a:gd name="T33" fmla="*/ 78 h 108"/>
              <a:gd name="T34" fmla="*/ 7 w 56"/>
              <a:gd name="T35" fmla="*/ 74 h 108"/>
              <a:gd name="T36" fmla="*/ 0 w 56"/>
              <a:gd name="T37" fmla="*/ 98 h 108"/>
              <a:gd name="T38" fmla="*/ 11 w 56"/>
              <a:gd name="T39" fmla="*/ 108 h 108"/>
              <a:gd name="T40" fmla="*/ 51 w 56"/>
              <a:gd name="T41" fmla="*/ 101 h 108"/>
              <a:gd name="T42" fmla="*/ 51 w 56"/>
              <a:gd name="T43" fmla="*/ 100 h 108"/>
              <a:gd name="T44" fmla="*/ 44 w 56"/>
              <a:gd name="T45" fmla="*/ 93 h 108"/>
              <a:gd name="T46" fmla="*/ 44 w 56"/>
              <a:gd name="T47" fmla="*/ 75 h 108"/>
              <a:gd name="T48" fmla="*/ 51 w 56"/>
              <a:gd name="T49" fmla="*/ 68 h 108"/>
              <a:gd name="T50" fmla="*/ 45 w 56"/>
              <a:gd name="T51" fmla="*/ 0 h 108"/>
              <a:gd name="T52" fmla="*/ 51 w 56"/>
              <a:gd name="T53" fmla="*/ 98 h 108"/>
              <a:gd name="T54" fmla="*/ 56 w 56"/>
              <a:gd name="T55" fmla="*/ 75 h 108"/>
              <a:gd name="T56" fmla="*/ 51 w 56"/>
              <a:gd name="T57" fmla="*/ 70 h 108"/>
              <a:gd name="T58" fmla="*/ 47 w 56"/>
              <a:gd name="T59" fmla="*/ 75 h 108"/>
              <a:gd name="T60" fmla="*/ 47 w 56"/>
              <a:gd name="T61" fmla="*/ 93 h 108"/>
              <a:gd name="T62" fmla="*/ 33 w 56"/>
              <a:gd name="T63" fmla="*/ 35 h 108"/>
              <a:gd name="T64" fmla="*/ 28 w 56"/>
              <a:gd name="T65" fmla="*/ 42 h 108"/>
              <a:gd name="T66" fmla="*/ 28 w 56"/>
              <a:gd name="T67" fmla="*/ 70 h 108"/>
              <a:gd name="T68" fmla="*/ 33 w 56"/>
              <a:gd name="T69" fmla="*/ 77 h 108"/>
              <a:gd name="T70" fmla="*/ 38 w 56"/>
              <a:gd name="T71" fmla="*/ 70 h 108"/>
              <a:gd name="T72" fmla="*/ 38 w 56"/>
              <a:gd name="T73" fmla="*/ 42 h 108"/>
              <a:gd name="T74" fmla="*/ 33 w 56"/>
              <a:gd name="T7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" h="108"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18" y="35"/>
                  <a:pt x="17" y="36"/>
                  <a:pt x="16" y="37"/>
                </a:cubicBezTo>
                <a:cubicBezTo>
                  <a:pt x="15" y="38"/>
                  <a:pt x="15" y="40"/>
                  <a:pt x="15" y="42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1"/>
                  <a:pt x="15" y="73"/>
                  <a:pt x="16" y="74"/>
                </a:cubicBezTo>
                <a:cubicBezTo>
                  <a:pt x="17" y="75"/>
                  <a:pt x="18" y="76"/>
                  <a:pt x="20" y="76"/>
                </a:cubicBezTo>
                <a:cubicBezTo>
                  <a:pt x="21" y="76"/>
                  <a:pt x="22" y="75"/>
                  <a:pt x="23" y="74"/>
                </a:cubicBezTo>
                <a:cubicBezTo>
                  <a:pt x="24" y="73"/>
                  <a:pt x="25" y="71"/>
                  <a:pt x="25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0"/>
                  <a:pt x="24" y="38"/>
                  <a:pt x="23" y="37"/>
                </a:cubicBezTo>
                <a:cubicBezTo>
                  <a:pt x="22" y="36"/>
                  <a:pt x="21" y="35"/>
                  <a:pt x="20" y="35"/>
                </a:cubicBezTo>
                <a:close/>
                <a:moveTo>
                  <a:pt x="7" y="43"/>
                </a:moveTo>
                <a:cubicBezTo>
                  <a:pt x="4" y="43"/>
                  <a:pt x="1" y="45"/>
                  <a:pt x="1" y="48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70"/>
                  <a:pt x="4" y="72"/>
                  <a:pt x="7" y="72"/>
                </a:cubicBezTo>
                <a:cubicBezTo>
                  <a:pt x="10" y="72"/>
                  <a:pt x="12" y="70"/>
                  <a:pt x="12" y="67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5"/>
                  <a:pt x="10" y="43"/>
                  <a:pt x="7" y="43"/>
                </a:cubicBezTo>
                <a:close/>
                <a:moveTo>
                  <a:pt x="45" y="0"/>
                </a:moveTo>
                <a:cubicBezTo>
                  <a:pt x="42" y="0"/>
                  <a:pt x="39" y="2"/>
                  <a:pt x="39" y="6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40"/>
                  <a:pt x="40" y="41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2"/>
                  <a:pt x="39" y="73"/>
                </a:cubicBezTo>
                <a:cubicBezTo>
                  <a:pt x="39" y="77"/>
                  <a:pt x="36" y="79"/>
                  <a:pt x="33" y="79"/>
                </a:cubicBezTo>
                <a:cubicBezTo>
                  <a:pt x="29" y="79"/>
                  <a:pt x="27" y="77"/>
                  <a:pt x="26" y="74"/>
                </a:cubicBezTo>
                <a:cubicBezTo>
                  <a:pt x="25" y="76"/>
                  <a:pt x="23" y="78"/>
                  <a:pt x="20" y="78"/>
                </a:cubicBezTo>
                <a:cubicBezTo>
                  <a:pt x="16" y="78"/>
                  <a:pt x="13" y="75"/>
                  <a:pt x="13" y="72"/>
                </a:cubicBezTo>
                <a:cubicBezTo>
                  <a:pt x="11" y="73"/>
                  <a:pt x="9" y="74"/>
                  <a:pt x="7" y="74"/>
                </a:cubicBezTo>
                <a:cubicBezTo>
                  <a:pt x="3" y="74"/>
                  <a:pt x="1" y="73"/>
                  <a:pt x="0" y="7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3" y="102"/>
                  <a:pt x="8" y="108"/>
                  <a:pt x="11" y="10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7" y="107"/>
                  <a:pt x="50" y="105"/>
                  <a:pt x="51" y="101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6" y="99"/>
                  <a:pt x="44" y="96"/>
                  <a:pt x="44" y="93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1"/>
                  <a:pt x="47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8" y="0"/>
                  <a:pt x="45" y="0"/>
                </a:cubicBezTo>
                <a:close/>
                <a:moveTo>
                  <a:pt x="51" y="98"/>
                </a:moveTo>
                <a:cubicBezTo>
                  <a:pt x="51" y="98"/>
                  <a:pt x="51" y="98"/>
                  <a:pt x="51" y="98"/>
                </a:cubicBezTo>
                <a:cubicBezTo>
                  <a:pt x="54" y="98"/>
                  <a:pt x="56" y="96"/>
                  <a:pt x="56" y="93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2"/>
                  <a:pt x="54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48" y="71"/>
                  <a:pt x="47" y="72"/>
                  <a:pt x="47" y="75"/>
                </a:cubicBezTo>
                <a:cubicBezTo>
                  <a:pt x="47" y="77"/>
                  <a:pt x="47" y="77"/>
                  <a:pt x="47" y="77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5"/>
                  <a:pt x="48" y="97"/>
                  <a:pt x="51" y="98"/>
                </a:cubicBezTo>
                <a:close/>
                <a:moveTo>
                  <a:pt x="33" y="35"/>
                </a:moveTo>
                <a:cubicBezTo>
                  <a:pt x="31" y="35"/>
                  <a:pt x="30" y="36"/>
                  <a:pt x="29" y="37"/>
                </a:cubicBezTo>
                <a:cubicBezTo>
                  <a:pt x="28" y="38"/>
                  <a:pt x="28" y="40"/>
                  <a:pt x="28" y="42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2"/>
                  <a:pt x="28" y="74"/>
                  <a:pt x="29" y="75"/>
                </a:cubicBezTo>
                <a:cubicBezTo>
                  <a:pt x="30" y="76"/>
                  <a:pt x="31" y="77"/>
                  <a:pt x="33" y="77"/>
                </a:cubicBezTo>
                <a:cubicBezTo>
                  <a:pt x="34" y="77"/>
                  <a:pt x="35" y="76"/>
                  <a:pt x="36" y="75"/>
                </a:cubicBezTo>
                <a:cubicBezTo>
                  <a:pt x="37" y="74"/>
                  <a:pt x="38" y="72"/>
                  <a:pt x="38" y="70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0"/>
                  <a:pt x="37" y="38"/>
                  <a:pt x="36" y="37"/>
                </a:cubicBezTo>
                <a:cubicBezTo>
                  <a:pt x="35" y="36"/>
                  <a:pt x="34" y="35"/>
                  <a:pt x="33" y="35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3" name="组合 712"/>
          <p:cNvGrpSpPr/>
          <p:nvPr/>
        </p:nvGrpSpPr>
        <p:grpSpPr>
          <a:xfrm>
            <a:off x="1150054" y="3184795"/>
            <a:ext cx="555377" cy="491349"/>
            <a:chOff x="1154113" y="3100388"/>
            <a:chExt cx="633413" cy="560388"/>
          </a:xfrm>
          <a:solidFill>
            <a:srgbClr val="20252D"/>
          </a:solidFill>
        </p:grpSpPr>
        <p:sp>
          <p:nvSpPr>
            <p:cNvPr id="714" name="Freeform 86"/>
            <p:cNvSpPr/>
            <p:nvPr/>
          </p:nvSpPr>
          <p:spPr bwMode="auto">
            <a:xfrm>
              <a:off x="1154113" y="3414713"/>
              <a:ext cx="633413" cy="246063"/>
            </a:xfrm>
            <a:custGeom>
              <a:avLst/>
              <a:gdLst>
                <a:gd name="T0" fmla="*/ 77 w 77"/>
                <a:gd name="T1" fmla="*/ 0 h 30"/>
                <a:gd name="T2" fmla="*/ 67 w 77"/>
                <a:gd name="T3" fmla="*/ 0 h 30"/>
                <a:gd name="T4" fmla="*/ 67 w 77"/>
                <a:gd name="T5" fmla="*/ 16 h 30"/>
                <a:gd name="T6" fmla="*/ 63 w 77"/>
                <a:gd name="T7" fmla="*/ 20 h 30"/>
                <a:gd name="T8" fmla="*/ 14 w 77"/>
                <a:gd name="T9" fmla="*/ 20 h 30"/>
                <a:gd name="T10" fmla="*/ 10 w 77"/>
                <a:gd name="T11" fmla="*/ 16 h 30"/>
                <a:gd name="T12" fmla="*/ 10 w 77"/>
                <a:gd name="T13" fmla="*/ 0 h 30"/>
                <a:gd name="T14" fmla="*/ 0 w 77"/>
                <a:gd name="T15" fmla="*/ 0 h 30"/>
                <a:gd name="T16" fmla="*/ 0 w 77"/>
                <a:gd name="T17" fmla="*/ 16 h 30"/>
                <a:gd name="T18" fmla="*/ 14 w 77"/>
                <a:gd name="T19" fmla="*/ 30 h 30"/>
                <a:gd name="T20" fmla="*/ 63 w 77"/>
                <a:gd name="T21" fmla="*/ 30 h 30"/>
                <a:gd name="T22" fmla="*/ 77 w 77"/>
                <a:gd name="T23" fmla="*/ 16 h 30"/>
                <a:gd name="T24" fmla="*/ 77 w 77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0">
                  <a:moveTo>
                    <a:pt x="7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6" y="20"/>
                    <a:pt x="6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0"/>
                    <a:pt x="10" y="18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6" y="30"/>
                    <a:pt x="1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71" y="30"/>
                    <a:pt x="77" y="24"/>
                    <a:pt x="77" y="16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5" name="Freeform 87"/>
            <p:cNvSpPr/>
            <p:nvPr/>
          </p:nvSpPr>
          <p:spPr bwMode="auto">
            <a:xfrm>
              <a:off x="1293813" y="3100388"/>
              <a:ext cx="354013" cy="428625"/>
            </a:xfrm>
            <a:custGeom>
              <a:avLst/>
              <a:gdLst>
                <a:gd name="T0" fmla="*/ 16 w 43"/>
                <a:gd name="T1" fmla="*/ 0 h 52"/>
                <a:gd name="T2" fmla="*/ 13 w 43"/>
                <a:gd name="T3" fmla="*/ 2 h 52"/>
                <a:gd name="T4" fmla="*/ 13 w 43"/>
                <a:gd name="T5" fmla="*/ 29 h 52"/>
                <a:gd name="T6" fmla="*/ 5 w 43"/>
                <a:gd name="T7" fmla="*/ 29 h 52"/>
                <a:gd name="T8" fmla="*/ 2 w 43"/>
                <a:gd name="T9" fmla="*/ 31 h 52"/>
                <a:gd name="T10" fmla="*/ 8 w 43"/>
                <a:gd name="T11" fmla="*/ 39 h 52"/>
                <a:gd name="T12" fmla="*/ 13 w 43"/>
                <a:gd name="T13" fmla="*/ 44 h 52"/>
                <a:gd name="T14" fmla="*/ 20 w 43"/>
                <a:gd name="T15" fmla="*/ 51 h 52"/>
                <a:gd name="T16" fmla="*/ 24 w 43"/>
                <a:gd name="T17" fmla="*/ 51 h 52"/>
                <a:gd name="T18" fmla="*/ 31 w 43"/>
                <a:gd name="T19" fmla="*/ 43 h 52"/>
                <a:gd name="T20" fmla="*/ 35 w 43"/>
                <a:gd name="T21" fmla="*/ 39 h 52"/>
                <a:gd name="T22" fmla="*/ 42 w 43"/>
                <a:gd name="T23" fmla="*/ 31 h 52"/>
                <a:gd name="T24" fmla="*/ 39 w 43"/>
                <a:gd name="T25" fmla="*/ 29 h 52"/>
                <a:gd name="T26" fmla="*/ 30 w 43"/>
                <a:gd name="T27" fmla="*/ 29 h 52"/>
                <a:gd name="T28" fmla="*/ 30 w 43"/>
                <a:gd name="T29" fmla="*/ 2 h 52"/>
                <a:gd name="T30" fmla="*/ 27 w 43"/>
                <a:gd name="T31" fmla="*/ 0 h 52"/>
                <a:gd name="T32" fmla="*/ 16 w 43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2">
                  <a:moveTo>
                    <a:pt x="16" y="0"/>
                  </a:moveTo>
                  <a:cubicBezTo>
                    <a:pt x="15" y="0"/>
                    <a:pt x="13" y="1"/>
                    <a:pt x="13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30"/>
                    <a:pt x="2" y="3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0"/>
                    <a:pt x="12" y="42"/>
                    <a:pt x="13" y="4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3" y="52"/>
                    <a:pt x="24" y="5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2"/>
                    <a:pt x="34" y="40"/>
                    <a:pt x="35" y="39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0"/>
                    <a:pt x="42" y="29"/>
                    <a:pt x="3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7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4169479" y="2252934"/>
            <a:ext cx="533107" cy="398090"/>
            <a:chOff x="4173538" y="2168526"/>
            <a:chExt cx="608013" cy="454025"/>
          </a:xfrm>
          <a:solidFill>
            <a:srgbClr val="20252D"/>
          </a:solidFill>
        </p:grpSpPr>
        <p:sp>
          <p:nvSpPr>
            <p:cNvPr id="717" name="Freeform 88"/>
            <p:cNvSpPr/>
            <p:nvPr/>
          </p:nvSpPr>
          <p:spPr bwMode="auto">
            <a:xfrm>
              <a:off x="4173538" y="2168526"/>
              <a:ext cx="568325" cy="454025"/>
            </a:xfrm>
            <a:custGeom>
              <a:avLst/>
              <a:gdLst>
                <a:gd name="T0" fmla="*/ 54 w 69"/>
                <a:gd name="T1" fmla="*/ 35 h 55"/>
                <a:gd name="T2" fmla="*/ 65 w 69"/>
                <a:gd name="T3" fmla="*/ 24 h 55"/>
                <a:gd name="T4" fmla="*/ 69 w 69"/>
                <a:gd name="T5" fmla="*/ 25 h 55"/>
                <a:gd name="T6" fmla="*/ 69 w 69"/>
                <a:gd name="T7" fmla="*/ 16 h 55"/>
                <a:gd name="T8" fmla="*/ 61 w 69"/>
                <a:gd name="T9" fmla="*/ 8 h 55"/>
                <a:gd name="T10" fmla="*/ 33 w 69"/>
                <a:gd name="T11" fmla="*/ 8 h 55"/>
                <a:gd name="T12" fmla="*/ 26 w 69"/>
                <a:gd name="T13" fmla="*/ 0 h 55"/>
                <a:gd name="T14" fmla="*/ 9 w 69"/>
                <a:gd name="T15" fmla="*/ 0 h 55"/>
                <a:gd name="T16" fmla="*/ 2 w 69"/>
                <a:gd name="T17" fmla="*/ 5 h 55"/>
                <a:gd name="T18" fmla="*/ 0 w 69"/>
                <a:gd name="T19" fmla="*/ 9 h 55"/>
                <a:gd name="T20" fmla="*/ 0 w 69"/>
                <a:gd name="T21" fmla="*/ 9 h 55"/>
                <a:gd name="T22" fmla="*/ 0 w 69"/>
                <a:gd name="T23" fmla="*/ 10 h 55"/>
                <a:gd name="T24" fmla="*/ 0 w 69"/>
                <a:gd name="T25" fmla="*/ 11 h 55"/>
                <a:gd name="T26" fmla="*/ 0 w 69"/>
                <a:gd name="T27" fmla="*/ 23 h 55"/>
                <a:gd name="T28" fmla="*/ 0 w 69"/>
                <a:gd name="T29" fmla="*/ 48 h 55"/>
                <a:gd name="T30" fmla="*/ 8 w 69"/>
                <a:gd name="T31" fmla="*/ 55 h 55"/>
                <a:gd name="T32" fmla="*/ 61 w 69"/>
                <a:gd name="T33" fmla="*/ 55 h 55"/>
                <a:gd name="T34" fmla="*/ 69 w 69"/>
                <a:gd name="T35" fmla="*/ 48 h 55"/>
                <a:gd name="T36" fmla="*/ 69 w 69"/>
                <a:gd name="T37" fmla="*/ 46 h 55"/>
                <a:gd name="T38" fmla="*/ 65 w 69"/>
                <a:gd name="T39" fmla="*/ 46 h 55"/>
                <a:gd name="T40" fmla="*/ 54 w 69"/>
                <a:gd name="T4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5">
                  <a:moveTo>
                    <a:pt x="54" y="35"/>
                  </a:moveTo>
                  <a:cubicBezTo>
                    <a:pt x="54" y="29"/>
                    <a:pt x="59" y="24"/>
                    <a:pt x="65" y="24"/>
                  </a:cubicBezTo>
                  <a:cubicBezTo>
                    <a:pt x="67" y="24"/>
                    <a:pt x="68" y="25"/>
                    <a:pt x="69" y="2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2"/>
                    <a:pt x="65" y="8"/>
                    <a:pt x="61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4"/>
                    <a:pt x="29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3" y="2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5"/>
                    <a:pt x="8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5" y="55"/>
                    <a:pt x="69" y="52"/>
                    <a:pt x="69" y="48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6"/>
                    <a:pt x="67" y="46"/>
                    <a:pt x="65" y="46"/>
                  </a:cubicBezTo>
                  <a:cubicBezTo>
                    <a:pt x="59" y="46"/>
                    <a:pt x="54" y="41"/>
                    <a:pt x="5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89"/>
            <p:cNvSpPr>
              <a:spLocks noEditPoints="1"/>
            </p:cNvSpPr>
            <p:nvPr/>
          </p:nvSpPr>
          <p:spPr bwMode="auto">
            <a:xfrm>
              <a:off x="4641851" y="2390776"/>
              <a:ext cx="139700" cy="139700"/>
            </a:xfrm>
            <a:custGeom>
              <a:avLst/>
              <a:gdLst>
                <a:gd name="T0" fmla="*/ 12 w 17"/>
                <a:gd name="T1" fmla="*/ 0 h 17"/>
                <a:gd name="T2" fmla="*/ 8 w 17"/>
                <a:gd name="T3" fmla="*/ 0 h 17"/>
                <a:gd name="T4" fmla="*/ 0 w 17"/>
                <a:gd name="T5" fmla="*/ 8 h 17"/>
                <a:gd name="T6" fmla="*/ 8 w 17"/>
                <a:gd name="T7" fmla="*/ 17 h 17"/>
                <a:gd name="T8" fmla="*/ 12 w 17"/>
                <a:gd name="T9" fmla="*/ 17 h 17"/>
                <a:gd name="T10" fmla="*/ 17 w 17"/>
                <a:gd name="T11" fmla="*/ 8 h 17"/>
                <a:gd name="T12" fmla="*/ 12 w 17"/>
                <a:gd name="T13" fmla="*/ 0 h 17"/>
                <a:gd name="T14" fmla="*/ 12 w 17"/>
                <a:gd name="T15" fmla="*/ 10 h 17"/>
                <a:gd name="T16" fmla="*/ 14 w 17"/>
                <a:gd name="T17" fmla="*/ 12 h 17"/>
                <a:gd name="T18" fmla="*/ 14 w 17"/>
                <a:gd name="T19" fmla="*/ 14 h 17"/>
                <a:gd name="T20" fmla="*/ 13 w 17"/>
                <a:gd name="T21" fmla="*/ 15 h 17"/>
                <a:gd name="T22" fmla="*/ 12 w 17"/>
                <a:gd name="T23" fmla="*/ 14 h 17"/>
                <a:gd name="T24" fmla="*/ 12 w 17"/>
                <a:gd name="T25" fmla="*/ 14 h 17"/>
                <a:gd name="T26" fmla="*/ 8 w 17"/>
                <a:gd name="T27" fmla="*/ 10 h 17"/>
                <a:gd name="T28" fmla="*/ 4 w 17"/>
                <a:gd name="T29" fmla="*/ 14 h 17"/>
                <a:gd name="T30" fmla="*/ 4 w 17"/>
                <a:gd name="T31" fmla="*/ 15 h 17"/>
                <a:gd name="T32" fmla="*/ 3 w 17"/>
                <a:gd name="T33" fmla="*/ 14 h 17"/>
                <a:gd name="T34" fmla="*/ 3 w 17"/>
                <a:gd name="T35" fmla="*/ 12 h 17"/>
                <a:gd name="T36" fmla="*/ 7 w 17"/>
                <a:gd name="T37" fmla="*/ 8 h 17"/>
                <a:gd name="T38" fmla="*/ 3 w 17"/>
                <a:gd name="T39" fmla="*/ 4 h 17"/>
                <a:gd name="T40" fmla="*/ 3 w 17"/>
                <a:gd name="T41" fmla="*/ 3 h 17"/>
                <a:gd name="T42" fmla="*/ 4 w 17"/>
                <a:gd name="T43" fmla="*/ 3 h 17"/>
                <a:gd name="T44" fmla="*/ 8 w 17"/>
                <a:gd name="T45" fmla="*/ 7 h 17"/>
                <a:gd name="T46" fmla="*/ 12 w 17"/>
                <a:gd name="T47" fmla="*/ 3 h 17"/>
                <a:gd name="T48" fmla="*/ 12 w 17"/>
                <a:gd name="T49" fmla="*/ 3 h 17"/>
                <a:gd name="T50" fmla="*/ 14 w 17"/>
                <a:gd name="T51" fmla="*/ 3 h 17"/>
                <a:gd name="T52" fmla="*/ 14 w 17"/>
                <a:gd name="T53" fmla="*/ 4 h 17"/>
                <a:gd name="T54" fmla="*/ 12 w 17"/>
                <a:gd name="T55" fmla="*/ 7 h 17"/>
                <a:gd name="T56" fmla="*/ 10 w 17"/>
                <a:gd name="T57" fmla="*/ 8 h 17"/>
                <a:gd name="T58" fmla="*/ 12 w 17"/>
                <a:gd name="T5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cubicBezTo>
                    <a:pt x="11" y="0"/>
                    <a:pt x="10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5"/>
                    <a:pt x="15" y="2"/>
                    <a:pt x="12" y="0"/>
                  </a:cubicBezTo>
                  <a:close/>
                  <a:moveTo>
                    <a:pt x="12" y="10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9" name="组合 718"/>
          <p:cNvGrpSpPr/>
          <p:nvPr/>
        </p:nvGrpSpPr>
        <p:grpSpPr>
          <a:xfrm>
            <a:off x="10306754" y="2162445"/>
            <a:ext cx="562337" cy="563729"/>
            <a:chOff x="10310813" y="2078038"/>
            <a:chExt cx="641350" cy="642938"/>
          </a:xfrm>
          <a:solidFill>
            <a:srgbClr val="20252D"/>
          </a:solidFill>
        </p:grpSpPr>
        <p:sp>
          <p:nvSpPr>
            <p:cNvPr id="720" name="Freeform 90"/>
            <p:cNvSpPr>
              <a:spLocks noEditPoints="1"/>
            </p:cNvSpPr>
            <p:nvPr/>
          </p:nvSpPr>
          <p:spPr bwMode="auto">
            <a:xfrm>
              <a:off x="10310813" y="2078038"/>
              <a:ext cx="641350" cy="642938"/>
            </a:xfrm>
            <a:custGeom>
              <a:avLst/>
              <a:gdLst>
                <a:gd name="T0" fmla="*/ 39 w 78"/>
                <a:gd name="T1" fmla="*/ 0 h 78"/>
                <a:gd name="T2" fmla="*/ 0 w 78"/>
                <a:gd name="T3" fmla="*/ 39 h 78"/>
                <a:gd name="T4" fmla="*/ 39 w 78"/>
                <a:gd name="T5" fmla="*/ 78 h 78"/>
                <a:gd name="T6" fmla="*/ 78 w 78"/>
                <a:gd name="T7" fmla="*/ 39 h 78"/>
                <a:gd name="T8" fmla="*/ 39 w 78"/>
                <a:gd name="T9" fmla="*/ 0 h 78"/>
                <a:gd name="T10" fmla="*/ 39 w 78"/>
                <a:gd name="T11" fmla="*/ 56 h 78"/>
                <a:gd name="T12" fmla="*/ 22 w 78"/>
                <a:gd name="T13" fmla="*/ 39 h 78"/>
                <a:gd name="T14" fmla="*/ 39 w 78"/>
                <a:gd name="T15" fmla="*/ 22 h 78"/>
                <a:gd name="T16" fmla="*/ 56 w 78"/>
                <a:gd name="T17" fmla="*/ 39 h 78"/>
                <a:gd name="T18" fmla="*/ 39 w 78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7"/>
                    <a:pt x="39" y="78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6"/>
                  </a:moveTo>
                  <a:cubicBezTo>
                    <a:pt x="30" y="56"/>
                    <a:pt x="22" y="48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8" y="22"/>
                    <a:pt x="56" y="30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91"/>
            <p:cNvSpPr>
              <a:spLocks noEditPoints="1"/>
            </p:cNvSpPr>
            <p:nvPr/>
          </p:nvSpPr>
          <p:spPr bwMode="auto">
            <a:xfrm>
              <a:off x="10499726" y="2266951"/>
              <a:ext cx="263525" cy="263525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5 h 32"/>
                <a:gd name="T12" fmla="*/ 7 w 32"/>
                <a:gd name="T13" fmla="*/ 16 h 32"/>
                <a:gd name="T14" fmla="*/ 16 w 32"/>
                <a:gd name="T15" fmla="*/ 7 h 32"/>
                <a:gd name="T16" fmla="*/ 25 w 32"/>
                <a:gd name="T17" fmla="*/ 16 h 32"/>
                <a:gd name="T18" fmla="*/ 16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1"/>
                    <a:pt x="16" y="32"/>
                  </a:cubicBezTo>
                  <a:cubicBezTo>
                    <a:pt x="25" y="31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1" y="7"/>
                    <a:pt x="25" y="11"/>
                    <a:pt x="25" y="16"/>
                  </a:cubicBezTo>
                  <a:cubicBezTo>
                    <a:pt x="25" y="21"/>
                    <a:pt x="21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2" name="组合 721"/>
          <p:cNvGrpSpPr/>
          <p:nvPr/>
        </p:nvGrpSpPr>
        <p:grpSpPr>
          <a:xfrm>
            <a:off x="9278055" y="2203720"/>
            <a:ext cx="498308" cy="491349"/>
            <a:chOff x="9282113" y="2119313"/>
            <a:chExt cx="568325" cy="560388"/>
          </a:xfrm>
          <a:solidFill>
            <a:srgbClr val="20252D"/>
          </a:solidFill>
        </p:grpSpPr>
        <p:sp>
          <p:nvSpPr>
            <p:cNvPr id="723" name="Freeform 92"/>
            <p:cNvSpPr>
              <a:spLocks noEditPoints="1"/>
            </p:cNvSpPr>
            <p:nvPr/>
          </p:nvSpPr>
          <p:spPr bwMode="auto">
            <a:xfrm>
              <a:off x="9282113" y="2119313"/>
              <a:ext cx="568325" cy="560388"/>
            </a:xfrm>
            <a:custGeom>
              <a:avLst/>
              <a:gdLst>
                <a:gd name="T0" fmla="*/ 65 w 69"/>
                <a:gd name="T1" fmla="*/ 0 h 68"/>
                <a:gd name="T2" fmla="*/ 65 w 69"/>
                <a:gd name="T3" fmla="*/ 1 h 68"/>
                <a:gd name="T4" fmla="*/ 65 w 69"/>
                <a:gd name="T5" fmla="*/ 23 h 68"/>
                <a:gd name="T6" fmla="*/ 64 w 69"/>
                <a:gd name="T7" fmla="*/ 25 h 68"/>
                <a:gd name="T8" fmla="*/ 62 w 69"/>
                <a:gd name="T9" fmla="*/ 26 h 68"/>
                <a:gd name="T10" fmla="*/ 57 w 69"/>
                <a:gd name="T11" fmla="*/ 26 h 68"/>
                <a:gd name="T12" fmla="*/ 13 w 69"/>
                <a:gd name="T13" fmla="*/ 26 h 68"/>
                <a:gd name="T14" fmla="*/ 6 w 69"/>
                <a:gd name="T15" fmla="*/ 25 h 68"/>
                <a:gd name="T16" fmla="*/ 5 w 69"/>
                <a:gd name="T17" fmla="*/ 23 h 68"/>
                <a:gd name="T18" fmla="*/ 5 w 69"/>
                <a:gd name="T19" fmla="*/ 1 h 68"/>
                <a:gd name="T20" fmla="*/ 5 w 69"/>
                <a:gd name="T21" fmla="*/ 0 h 68"/>
                <a:gd name="T22" fmla="*/ 0 w 69"/>
                <a:gd name="T23" fmla="*/ 4 h 68"/>
                <a:gd name="T24" fmla="*/ 0 w 69"/>
                <a:gd name="T25" fmla="*/ 64 h 68"/>
                <a:gd name="T26" fmla="*/ 7 w 69"/>
                <a:gd name="T27" fmla="*/ 68 h 68"/>
                <a:gd name="T28" fmla="*/ 63 w 69"/>
                <a:gd name="T29" fmla="*/ 68 h 68"/>
                <a:gd name="T30" fmla="*/ 69 w 69"/>
                <a:gd name="T31" fmla="*/ 64 h 68"/>
                <a:gd name="T32" fmla="*/ 69 w 69"/>
                <a:gd name="T33" fmla="*/ 4 h 68"/>
                <a:gd name="T34" fmla="*/ 65 w 69"/>
                <a:gd name="T35" fmla="*/ 0 h 68"/>
                <a:gd name="T36" fmla="*/ 63 w 69"/>
                <a:gd name="T37" fmla="*/ 58 h 68"/>
                <a:gd name="T38" fmla="*/ 63 w 69"/>
                <a:gd name="T39" fmla="*/ 58 h 68"/>
                <a:gd name="T40" fmla="*/ 61 w 69"/>
                <a:gd name="T41" fmla="*/ 61 h 68"/>
                <a:gd name="T42" fmla="*/ 57 w 69"/>
                <a:gd name="T43" fmla="*/ 63 h 68"/>
                <a:gd name="T44" fmla="*/ 45 w 69"/>
                <a:gd name="T45" fmla="*/ 64 h 68"/>
                <a:gd name="T46" fmla="*/ 25 w 69"/>
                <a:gd name="T47" fmla="*/ 64 h 68"/>
                <a:gd name="T48" fmla="*/ 9 w 69"/>
                <a:gd name="T49" fmla="*/ 61 h 68"/>
                <a:gd name="T50" fmla="*/ 7 w 69"/>
                <a:gd name="T51" fmla="*/ 58 h 68"/>
                <a:gd name="T52" fmla="*/ 7 w 69"/>
                <a:gd name="T53" fmla="*/ 44 h 68"/>
                <a:gd name="T54" fmla="*/ 9 w 69"/>
                <a:gd name="T55" fmla="*/ 41 h 68"/>
                <a:gd name="T56" fmla="*/ 13 w 69"/>
                <a:gd name="T57" fmla="*/ 39 h 68"/>
                <a:gd name="T58" fmla="*/ 25 w 69"/>
                <a:gd name="T59" fmla="*/ 38 h 68"/>
                <a:gd name="T60" fmla="*/ 45 w 69"/>
                <a:gd name="T61" fmla="*/ 38 h 68"/>
                <a:gd name="T62" fmla="*/ 61 w 69"/>
                <a:gd name="T63" fmla="*/ 41 h 68"/>
                <a:gd name="T64" fmla="*/ 63 w 69"/>
                <a:gd name="T65" fmla="*/ 44 h 68"/>
                <a:gd name="T66" fmla="*/ 63 w 69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8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4"/>
                    <a:pt x="64" y="25"/>
                    <a:pt x="64" y="25"/>
                  </a:cubicBezTo>
                  <a:cubicBezTo>
                    <a:pt x="63" y="25"/>
                    <a:pt x="62" y="25"/>
                    <a:pt x="62" y="26"/>
                  </a:cubicBezTo>
                  <a:cubicBezTo>
                    <a:pt x="60" y="26"/>
                    <a:pt x="59" y="26"/>
                    <a:pt x="5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8" y="26"/>
                    <a:pt x="6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3" y="68"/>
                    <a:pt x="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6" y="68"/>
                    <a:pt x="69" y="66"/>
                    <a:pt x="69" y="6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1"/>
                    <a:pt x="65" y="0"/>
                  </a:cubicBezTo>
                  <a:close/>
                  <a:moveTo>
                    <a:pt x="63" y="58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2" y="61"/>
                    <a:pt x="61" y="61"/>
                  </a:cubicBezTo>
                  <a:cubicBezTo>
                    <a:pt x="60" y="62"/>
                    <a:pt x="59" y="62"/>
                    <a:pt x="57" y="63"/>
                  </a:cubicBezTo>
                  <a:cubicBezTo>
                    <a:pt x="54" y="64"/>
                    <a:pt x="50" y="64"/>
                    <a:pt x="4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8" y="64"/>
                    <a:pt x="12" y="63"/>
                    <a:pt x="9" y="61"/>
                  </a:cubicBezTo>
                  <a:cubicBezTo>
                    <a:pt x="8" y="61"/>
                    <a:pt x="7" y="60"/>
                    <a:pt x="7" y="5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0" y="40"/>
                    <a:pt x="11" y="39"/>
                    <a:pt x="13" y="39"/>
                  </a:cubicBezTo>
                  <a:cubicBezTo>
                    <a:pt x="16" y="38"/>
                    <a:pt x="20" y="38"/>
                    <a:pt x="2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8" y="39"/>
                    <a:pt x="61" y="41"/>
                  </a:cubicBezTo>
                  <a:cubicBezTo>
                    <a:pt x="62" y="41"/>
                    <a:pt x="63" y="42"/>
                    <a:pt x="63" y="44"/>
                  </a:cubicBezTo>
                  <a:lnTo>
                    <a:pt x="6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93"/>
            <p:cNvSpPr/>
            <p:nvPr/>
          </p:nvSpPr>
          <p:spPr bwMode="auto">
            <a:xfrm>
              <a:off x="9364663" y="2457451"/>
              <a:ext cx="411163" cy="165100"/>
            </a:xfrm>
            <a:custGeom>
              <a:avLst/>
              <a:gdLst>
                <a:gd name="T0" fmla="*/ 49 w 50"/>
                <a:gd name="T1" fmla="*/ 2 h 20"/>
                <a:gd name="T2" fmla="*/ 46 w 50"/>
                <a:gd name="T3" fmla="*/ 1 h 20"/>
                <a:gd name="T4" fmla="*/ 35 w 50"/>
                <a:gd name="T5" fmla="*/ 0 h 20"/>
                <a:gd name="T6" fmla="*/ 15 w 50"/>
                <a:gd name="T7" fmla="*/ 0 h 20"/>
                <a:gd name="T8" fmla="*/ 1 w 50"/>
                <a:gd name="T9" fmla="*/ 2 h 20"/>
                <a:gd name="T10" fmla="*/ 0 w 50"/>
                <a:gd name="T11" fmla="*/ 3 h 20"/>
                <a:gd name="T12" fmla="*/ 0 w 50"/>
                <a:gd name="T13" fmla="*/ 17 h 20"/>
                <a:gd name="T14" fmla="*/ 0 w 50"/>
                <a:gd name="T15" fmla="*/ 17 h 20"/>
                <a:gd name="T16" fmla="*/ 0 w 50"/>
                <a:gd name="T17" fmla="*/ 18 h 20"/>
                <a:gd name="T18" fmla="*/ 4 w 50"/>
                <a:gd name="T19" fmla="*/ 19 h 20"/>
                <a:gd name="T20" fmla="*/ 15 w 50"/>
                <a:gd name="T21" fmla="*/ 20 h 20"/>
                <a:gd name="T22" fmla="*/ 35 w 50"/>
                <a:gd name="T23" fmla="*/ 20 h 20"/>
                <a:gd name="T24" fmla="*/ 49 w 50"/>
                <a:gd name="T25" fmla="*/ 18 h 20"/>
                <a:gd name="T26" fmla="*/ 50 w 50"/>
                <a:gd name="T27" fmla="*/ 17 h 20"/>
                <a:gd name="T28" fmla="*/ 50 w 50"/>
                <a:gd name="T29" fmla="*/ 3 h 20"/>
                <a:gd name="T30" fmla="*/ 50 w 50"/>
                <a:gd name="T31" fmla="*/ 3 h 20"/>
                <a:gd name="T32" fmla="*/ 49 w 50"/>
                <a:gd name="T3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49" y="2"/>
                  </a:moveTo>
                  <a:cubicBezTo>
                    <a:pt x="49" y="2"/>
                    <a:pt x="48" y="1"/>
                    <a:pt x="46" y="1"/>
                  </a:cubicBezTo>
                  <a:cubicBezTo>
                    <a:pt x="43" y="0"/>
                    <a:pt x="39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4" y="19"/>
                  </a:cubicBezTo>
                  <a:cubicBezTo>
                    <a:pt x="6" y="20"/>
                    <a:pt x="10" y="20"/>
                    <a:pt x="1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1" y="20"/>
                    <a:pt x="47" y="19"/>
                    <a:pt x="49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94"/>
            <p:cNvSpPr>
              <a:spLocks noEditPoints="1"/>
            </p:cNvSpPr>
            <p:nvPr/>
          </p:nvSpPr>
          <p:spPr bwMode="auto">
            <a:xfrm>
              <a:off x="9348788" y="2119313"/>
              <a:ext cx="442913" cy="188913"/>
            </a:xfrm>
            <a:custGeom>
              <a:avLst/>
              <a:gdLst>
                <a:gd name="T0" fmla="*/ 49 w 54"/>
                <a:gd name="T1" fmla="*/ 0 h 23"/>
                <a:gd name="T2" fmla="*/ 5 w 54"/>
                <a:gd name="T3" fmla="*/ 0 h 23"/>
                <a:gd name="T4" fmla="*/ 0 w 54"/>
                <a:gd name="T5" fmla="*/ 1 h 23"/>
                <a:gd name="T6" fmla="*/ 0 w 54"/>
                <a:gd name="T7" fmla="*/ 1 h 23"/>
                <a:gd name="T8" fmla="*/ 0 w 54"/>
                <a:gd name="T9" fmla="*/ 22 h 23"/>
                <a:gd name="T10" fmla="*/ 1 w 54"/>
                <a:gd name="T11" fmla="*/ 23 h 23"/>
                <a:gd name="T12" fmla="*/ 5 w 54"/>
                <a:gd name="T13" fmla="*/ 23 h 23"/>
                <a:gd name="T14" fmla="*/ 49 w 54"/>
                <a:gd name="T15" fmla="*/ 23 h 23"/>
                <a:gd name="T16" fmla="*/ 54 w 54"/>
                <a:gd name="T17" fmla="*/ 23 h 23"/>
                <a:gd name="T18" fmla="*/ 54 w 54"/>
                <a:gd name="T19" fmla="*/ 22 h 23"/>
                <a:gd name="T20" fmla="*/ 54 w 54"/>
                <a:gd name="T21" fmla="*/ 1 h 23"/>
                <a:gd name="T22" fmla="*/ 53 w 54"/>
                <a:gd name="T23" fmla="*/ 1 h 23"/>
                <a:gd name="T24" fmla="*/ 49 w 54"/>
                <a:gd name="T25" fmla="*/ 0 h 23"/>
                <a:gd name="T26" fmla="*/ 9 w 54"/>
                <a:gd name="T27" fmla="*/ 16 h 23"/>
                <a:gd name="T28" fmla="*/ 9 w 54"/>
                <a:gd name="T29" fmla="*/ 16 h 23"/>
                <a:gd name="T30" fmla="*/ 9 w 54"/>
                <a:gd name="T31" fmla="*/ 18 h 23"/>
                <a:gd name="T32" fmla="*/ 7 w 54"/>
                <a:gd name="T33" fmla="*/ 19 h 23"/>
                <a:gd name="T34" fmla="*/ 3 w 54"/>
                <a:gd name="T35" fmla="*/ 19 h 23"/>
                <a:gd name="T36" fmla="*/ 2 w 54"/>
                <a:gd name="T37" fmla="*/ 18 h 23"/>
                <a:gd name="T38" fmla="*/ 1 w 54"/>
                <a:gd name="T39" fmla="*/ 16 h 23"/>
                <a:gd name="T40" fmla="*/ 1 w 54"/>
                <a:gd name="T41" fmla="*/ 4 h 23"/>
                <a:gd name="T42" fmla="*/ 2 w 54"/>
                <a:gd name="T43" fmla="*/ 3 h 23"/>
                <a:gd name="T44" fmla="*/ 3 w 54"/>
                <a:gd name="T45" fmla="*/ 1 h 23"/>
                <a:gd name="T46" fmla="*/ 7 w 54"/>
                <a:gd name="T47" fmla="*/ 1 h 23"/>
                <a:gd name="T48" fmla="*/ 9 w 54"/>
                <a:gd name="T49" fmla="*/ 3 h 23"/>
                <a:gd name="T50" fmla="*/ 9 w 54"/>
                <a:gd name="T51" fmla="*/ 4 h 23"/>
                <a:gd name="T52" fmla="*/ 9 w 54"/>
                <a:gd name="T5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3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3" y="23"/>
                    <a:pt x="5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3"/>
                    <a:pt x="53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0"/>
                    <a:pt x="49" y="0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Rectangle 95"/>
            <p:cNvSpPr>
              <a:spLocks noChangeArrowheads="1"/>
            </p:cNvSpPr>
            <p:nvPr/>
          </p:nvSpPr>
          <p:spPr bwMode="auto">
            <a:xfrm>
              <a:off x="9380538" y="2151063"/>
              <a:ext cx="17463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27" name="Freeform 96"/>
          <p:cNvSpPr>
            <a:spLocks noEditPoints="1"/>
          </p:cNvSpPr>
          <p:nvPr/>
        </p:nvSpPr>
        <p:spPr bwMode="auto">
          <a:xfrm>
            <a:off x="6217354" y="2244995"/>
            <a:ext cx="563729" cy="418969"/>
          </a:xfrm>
          <a:custGeom>
            <a:avLst/>
            <a:gdLst>
              <a:gd name="T0" fmla="*/ 57 w 78"/>
              <a:gd name="T1" fmla="*/ 37 h 58"/>
              <a:gd name="T2" fmla="*/ 68 w 78"/>
              <a:gd name="T3" fmla="*/ 25 h 58"/>
              <a:gd name="T4" fmla="*/ 72 w 78"/>
              <a:gd name="T5" fmla="*/ 26 h 58"/>
              <a:gd name="T6" fmla="*/ 72 w 78"/>
              <a:gd name="T7" fmla="*/ 17 h 58"/>
              <a:gd name="T8" fmla="*/ 64 w 78"/>
              <a:gd name="T9" fmla="*/ 9 h 58"/>
              <a:gd name="T10" fmla="*/ 34 w 78"/>
              <a:gd name="T11" fmla="*/ 9 h 58"/>
              <a:gd name="T12" fmla="*/ 27 w 78"/>
              <a:gd name="T13" fmla="*/ 0 h 58"/>
              <a:gd name="T14" fmla="*/ 10 w 78"/>
              <a:gd name="T15" fmla="*/ 0 h 58"/>
              <a:gd name="T16" fmla="*/ 1 w 78"/>
              <a:gd name="T17" fmla="*/ 5 h 58"/>
              <a:gd name="T18" fmla="*/ 0 w 78"/>
              <a:gd name="T19" fmla="*/ 9 h 58"/>
              <a:gd name="T20" fmla="*/ 0 w 78"/>
              <a:gd name="T21" fmla="*/ 9 h 58"/>
              <a:gd name="T22" fmla="*/ 0 w 78"/>
              <a:gd name="T23" fmla="*/ 10 h 58"/>
              <a:gd name="T24" fmla="*/ 0 w 78"/>
              <a:gd name="T25" fmla="*/ 11 h 58"/>
              <a:gd name="T26" fmla="*/ 0 w 78"/>
              <a:gd name="T27" fmla="*/ 24 h 58"/>
              <a:gd name="T28" fmla="*/ 0 w 78"/>
              <a:gd name="T29" fmla="*/ 50 h 58"/>
              <a:gd name="T30" fmla="*/ 8 w 78"/>
              <a:gd name="T31" fmla="*/ 58 h 58"/>
              <a:gd name="T32" fmla="*/ 64 w 78"/>
              <a:gd name="T33" fmla="*/ 58 h 58"/>
              <a:gd name="T34" fmla="*/ 72 w 78"/>
              <a:gd name="T35" fmla="*/ 50 h 58"/>
              <a:gd name="T36" fmla="*/ 72 w 78"/>
              <a:gd name="T37" fmla="*/ 48 h 58"/>
              <a:gd name="T38" fmla="*/ 68 w 78"/>
              <a:gd name="T39" fmla="*/ 48 h 58"/>
              <a:gd name="T40" fmla="*/ 57 w 78"/>
              <a:gd name="T41" fmla="*/ 37 h 58"/>
              <a:gd name="T42" fmla="*/ 72 w 78"/>
              <a:gd name="T43" fmla="*/ 28 h 58"/>
              <a:gd name="T44" fmla="*/ 68 w 78"/>
              <a:gd name="T45" fmla="*/ 27 h 58"/>
              <a:gd name="T46" fmla="*/ 59 w 78"/>
              <a:gd name="T47" fmla="*/ 37 h 58"/>
              <a:gd name="T48" fmla="*/ 68 w 78"/>
              <a:gd name="T49" fmla="*/ 46 h 58"/>
              <a:gd name="T50" fmla="*/ 72 w 78"/>
              <a:gd name="T51" fmla="*/ 45 h 58"/>
              <a:gd name="T52" fmla="*/ 78 w 78"/>
              <a:gd name="T53" fmla="*/ 37 h 58"/>
              <a:gd name="T54" fmla="*/ 72 w 78"/>
              <a:gd name="T55" fmla="*/ 28 h 58"/>
              <a:gd name="T56" fmla="*/ 72 w 78"/>
              <a:gd name="T57" fmla="*/ 39 h 58"/>
              <a:gd name="T58" fmla="*/ 69 w 78"/>
              <a:gd name="T59" fmla="*/ 44 h 58"/>
              <a:gd name="T60" fmla="*/ 68 w 78"/>
              <a:gd name="T61" fmla="*/ 44 h 58"/>
              <a:gd name="T62" fmla="*/ 68 w 78"/>
              <a:gd name="T63" fmla="*/ 44 h 58"/>
              <a:gd name="T64" fmla="*/ 67 w 78"/>
              <a:gd name="T65" fmla="*/ 44 h 58"/>
              <a:gd name="T66" fmla="*/ 62 w 78"/>
              <a:gd name="T67" fmla="*/ 37 h 58"/>
              <a:gd name="T68" fmla="*/ 62 w 78"/>
              <a:gd name="T69" fmla="*/ 37 h 58"/>
              <a:gd name="T70" fmla="*/ 65 w 78"/>
              <a:gd name="T71" fmla="*/ 37 h 58"/>
              <a:gd name="T72" fmla="*/ 68 w 78"/>
              <a:gd name="T73" fmla="*/ 41 h 58"/>
              <a:gd name="T74" fmla="*/ 72 w 78"/>
              <a:gd name="T75" fmla="*/ 35 h 58"/>
              <a:gd name="T76" fmla="*/ 74 w 78"/>
              <a:gd name="T77" fmla="*/ 31 h 58"/>
              <a:gd name="T78" fmla="*/ 75 w 78"/>
              <a:gd name="T79" fmla="*/ 31 h 58"/>
              <a:gd name="T80" fmla="*/ 76 w 78"/>
              <a:gd name="T81" fmla="*/ 33 h 58"/>
              <a:gd name="T82" fmla="*/ 72 w 78"/>
              <a:gd name="T83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8" h="58">
                <a:moveTo>
                  <a:pt x="57" y="37"/>
                </a:moveTo>
                <a:cubicBezTo>
                  <a:pt x="57" y="30"/>
                  <a:pt x="62" y="25"/>
                  <a:pt x="68" y="25"/>
                </a:cubicBezTo>
                <a:cubicBezTo>
                  <a:pt x="69" y="25"/>
                  <a:pt x="71" y="26"/>
                  <a:pt x="72" y="2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2"/>
                  <a:pt x="68" y="9"/>
                  <a:pt x="6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4"/>
                  <a:pt x="30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3" y="2"/>
                  <a:pt x="1" y="5"/>
                </a:cubicBezTo>
                <a:cubicBezTo>
                  <a:pt x="1" y="6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4" y="58"/>
                  <a:pt x="8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8" y="58"/>
                  <a:pt x="72" y="54"/>
                  <a:pt x="72" y="50"/>
                </a:cubicBez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69" y="48"/>
                  <a:pt x="68" y="48"/>
                </a:cubicBezTo>
                <a:cubicBezTo>
                  <a:pt x="62" y="48"/>
                  <a:pt x="57" y="43"/>
                  <a:pt x="57" y="37"/>
                </a:cubicBezTo>
                <a:close/>
                <a:moveTo>
                  <a:pt x="72" y="28"/>
                </a:moveTo>
                <a:cubicBezTo>
                  <a:pt x="71" y="28"/>
                  <a:pt x="69" y="27"/>
                  <a:pt x="68" y="27"/>
                </a:cubicBezTo>
                <a:cubicBezTo>
                  <a:pt x="63" y="27"/>
                  <a:pt x="59" y="32"/>
                  <a:pt x="59" y="37"/>
                </a:cubicBezTo>
                <a:cubicBezTo>
                  <a:pt x="59" y="42"/>
                  <a:pt x="63" y="46"/>
                  <a:pt x="68" y="46"/>
                </a:cubicBezTo>
                <a:cubicBezTo>
                  <a:pt x="69" y="46"/>
                  <a:pt x="71" y="46"/>
                  <a:pt x="72" y="45"/>
                </a:cubicBezTo>
                <a:cubicBezTo>
                  <a:pt x="75" y="44"/>
                  <a:pt x="78" y="41"/>
                  <a:pt x="78" y="37"/>
                </a:cubicBezTo>
                <a:cubicBezTo>
                  <a:pt x="78" y="33"/>
                  <a:pt x="75" y="29"/>
                  <a:pt x="72" y="28"/>
                </a:cubicBezTo>
                <a:close/>
                <a:moveTo>
                  <a:pt x="72" y="39"/>
                </a:move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72" y="35"/>
                  <a:pt x="72" y="35"/>
                  <a:pt x="72" y="35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6" y="31"/>
                  <a:pt x="76" y="32"/>
                  <a:pt x="76" y="33"/>
                </a:cubicBezTo>
                <a:lnTo>
                  <a:pt x="72" y="39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8" name="Freeform 97"/>
          <p:cNvSpPr>
            <a:spLocks noEditPoints="1"/>
          </p:cNvSpPr>
          <p:nvPr/>
        </p:nvSpPr>
        <p:spPr bwMode="auto">
          <a:xfrm>
            <a:off x="8298567" y="2219595"/>
            <a:ext cx="520579" cy="455159"/>
          </a:xfrm>
          <a:custGeom>
            <a:avLst/>
            <a:gdLst>
              <a:gd name="T0" fmla="*/ 71 w 72"/>
              <a:gd name="T1" fmla="*/ 1 h 63"/>
              <a:gd name="T2" fmla="*/ 69 w 72"/>
              <a:gd name="T3" fmla="*/ 0 h 63"/>
              <a:gd name="T4" fmla="*/ 2 w 72"/>
              <a:gd name="T5" fmla="*/ 0 h 63"/>
              <a:gd name="T6" fmla="*/ 1 w 72"/>
              <a:gd name="T7" fmla="*/ 1 h 63"/>
              <a:gd name="T8" fmla="*/ 0 w 72"/>
              <a:gd name="T9" fmla="*/ 3 h 63"/>
              <a:gd name="T10" fmla="*/ 0 w 72"/>
              <a:gd name="T11" fmla="*/ 61 h 63"/>
              <a:gd name="T12" fmla="*/ 1 w 72"/>
              <a:gd name="T13" fmla="*/ 63 h 63"/>
              <a:gd name="T14" fmla="*/ 2 w 72"/>
              <a:gd name="T15" fmla="*/ 63 h 63"/>
              <a:gd name="T16" fmla="*/ 69 w 72"/>
              <a:gd name="T17" fmla="*/ 63 h 63"/>
              <a:gd name="T18" fmla="*/ 71 w 72"/>
              <a:gd name="T19" fmla="*/ 63 h 63"/>
              <a:gd name="T20" fmla="*/ 72 w 72"/>
              <a:gd name="T21" fmla="*/ 61 h 63"/>
              <a:gd name="T22" fmla="*/ 72 w 72"/>
              <a:gd name="T23" fmla="*/ 3 h 63"/>
              <a:gd name="T24" fmla="*/ 71 w 72"/>
              <a:gd name="T25" fmla="*/ 1 h 63"/>
              <a:gd name="T26" fmla="*/ 20 w 72"/>
              <a:gd name="T27" fmla="*/ 21 h 63"/>
              <a:gd name="T28" fmla="*/ 5 w 72"/>
              <a:gd name="T29" fmla="*/ 21 h 63"/>
              <a:gd name="T30" fmla="*/ 5 w 72"/>
              <a:gd name="T31" fmla="*/ 5 h 63"/>
              <a:gd name="T32" fmla="*/ 20 w 72"/>
              <a:gd name="T33" fmla="*/ 5 h 63"/>
              <a:gd name="T34" fmla="*/ 20 w 72"/>
              <a:gd name="T35" fmla="*/ 21 h 63"/>
              <a:gd name="T36" fmla="*/ 5 w 72"/>
              <a:gd name="T37" fmla="*/ 58 h 63"/>
              <a:gd name="T38" fmla="*/ 5 w 72"/>
              <a:gd name="T39" fmla="*/ 25 h 63"/>
              <a:gd name="T40" fmla="*/ 20 w 72"/>
              <a:gd name="T41" fmla="*/ 25 h 63"/>
              <a:gd name="T42" fmla="*/ 20 w 72"/>
              <a:gd name="T43" fmla="*/ 58 h 63"/>
              <a:gd name="T44" fmla="*/ 5 w 72"/>
              <a:gd name="T45" fmla="*/ 58 h 63"/>
              <a:gd name="T46" fmla="*/ 25 w 72"/>
              <a:gd name="T47" fmla="*/ 25 h 63"/>
              <a:gd name="T48" fmla="*/ 47 w 72"/>
              <a:gd name="T49" fmla="*/ 25 h 63"/>
              <a:gd name="T50" fmla="*/ 47 w 72"/>
              <a:gd name="T51" fmla="*/ 58 h 63"/>
              <a:gd name="T52" fmla="*/ 25 w 72"/>
              <a:gd name="T53" fmla="*/ 58 h 63"/>
              <a:gd name="T54" fmla="*/ 25 w 72"/>
              <a:gd name="T55" fmla="*/ 25 h 63"/>
              <a:gd name="T56" fmla="*/ 25 w 72"/>
              <a:gd name="T57" fmla="*/ 21 h 63"/>
              <a:gd name="T58" fmla="*/ 25 w 72"/>
              <a:gd name="T59" fmla="*/ 5 h 63"/>
              <a:gd name="T60" fmla="*/ 47 w 72"/>
              <a:gd name="T61" fmla="*/ 5 h 63"/>
              <a:gd name="T62" fmla="*/ 47 w 72"/>
              <a:gd name="T63" fmla="*/ 21 h 63"/>
              <a:gd name="T64" fmla="*/ 25 w 72"/>
              <a:gd name="T65" fmla="*/ 21 h 63"/>
              <a:gd name="T66" fmla="*/ 52 w 72"/>
              <a:gd name="T67" fmla="*/ 5 h 63"/>
              <a:gd name="T68" fmla="*/ 67 w 72"/>
              <a:gd name="T69" fmla="*/ 5 h 63"/>
              <a:gd name="T70" fmla="*/ 67 w 72"/>
              <a:gd name="T71" fmla="*/ 21 h 63"/>
              <a:gd name="T72" fmla="*/ 52 w 72"/>
              <a:gd name="T73" fmla="*/ 21 h 63"/>
              <a:gd name="T74" fmla="*/ 52 w 72"/>
              <a:gd name="T75" fmla="*/ 5 h 63"/>
              <a:gd name="T76" fmla="*/ 52 w 72"/>
              <a:gd name="T77" fmla="*/ 58 h 63"/>
              <a:gd name="T78" fmla="*/ 52 w 72"/>
              <a:gd name="T79" fmla="*/ 25 h 63"/>
              <a:gd name="T80" fmla="*/ 67 w 72"/>
              <a:gd name="T81" fmla="*/ 25 h 63"/>
              <a:gd name="T82" fmla="*/ 67 w 72"/>
              <a:gd name="T83" fmla="*/ 58 h 63"/>
              <a:gd name="T84" fmla="*/ 52 w 72"/>
              <a:gd name="T85" fmla="*/ 5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63">
                <a:moveTo>
                  <a:pt x="71" y="1"/>
                </a:moveTo>
                <a:cubicBezTo>
                  <a:pt x="71" y="1"/>
                  <a:pt x="70" y="0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1" y="63"/>
                </a:cubicBezTo>
                <a:cubicBezTo>
                  <a:pt x="1" y="63"/>
                  <a:pt x="2" y="63"/>
                  <a:pt x="2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70" y="63"/>
                  <a:pt x="71" y="63"/>
                  <a:pt x="71" y="63"/>
                </a:cubicBezTo>
                <a:cubicBezTo>
                  <a:pt x="72" y="62"/>
                  <a:pt x="72" y="62"/>
                  <a:pt x="72" y="61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2"/>
                  <a:pt x="71" y="1"/>
                </a:cubicBezTo>
                <a:close/>
                <a:moveTo>
                  <a:pt x="20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5"/>
                  <a:pt x="5" y="5"/>
                  <a:pt x="5" y="5"/>
                </a:cubicBezTo>
                <a:cubicBezTo>
                  <a:pt x="20" y="5"/>
                  <a:pt x="20" y="5"/>
                  <a:pt x="20" y="5"/>
                </a:cubicBezTo>
                <a:lnTo>
                  <a:pt x="20" y="21"/>
                </a:lnTo>
                <a:close/>
                <a:moveTo>
                  <a:pt x="5" y="58"/>
                </a:moveTo>
                <a:cubicBezTo>
                  <a:pt x="5" y="25"/>
                  <a:pt x="5" y="25"/>
                  <a:pt x="5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58"/>
                  <a:pt x="20" y="58"/>
                  <a:pt x="20" y="58"/>
                </a:cubicBezTo>
                <a:lnTo>
                  <a:pt x="5" y="58"/>
                </a:lnTo>
                <a:close/>
                <a:moveTo>
                  <a:pt x="25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58"/>
                  <a:pt x="47" y="58"/>
                  <a:pt x="47" y="58"/>
                </a:cubicBezTo>
                <a:cubicBezTo>
                  <a:pt x="25" y="58"/>
                  <a:pt x="25" y="58"/>
                  <a:pt x="25" y="58"/>
                </a:cubicBezTo>
                <a:lnTo>
                  <a:pt x="25" y="25"/>
                </a:lnTo>
                <a:close/>
                <a:moveTo>
                  <a:pt x="25" y="21"/>
                </a:moveTo>
                <a:cubicBezTo>
                  <a:pt x="25" y="5"/>
                  <a:pt x="25" y="5"/>
                  <a:pt x="25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21"/>
                  <a:pt x="47" y="21"/>
                  <a:pt x="47" y="21"/>
                </a:cubicBezTo>
                <a:lnTo>
                  <a:pt x="25" y="21"/>
                </a:lnTo>
                <a:close/>
                <a:moveTo>
                  <a:pt x="52" y="5"/>
                </a:moveTo>
                <a:cubicBezTo>
                  <a:pt x="67" y="5"/>
                  <a:pt x="67" y="5"/>
                  <a:pt x="67" y="5"/>
                </a:cubicBezTo>
                <a:cubicBezTo>
                  <a:pt x="67" y="21"/>
                  <a:pt x="67" y="21"/>
                  <a:pt x="67" y="21"/>
                </a:cubicBezTo>
                <a:cubicBezTo>
                  <a:pt x="52" y="21"/>
                  <a:pt x="52" y="21"/>
                  <a:pt x="52" y="21"/>
                </a:cubicBezTo>
                <a:lnTo>
                  <a:pt x="52" y="5"/>
                </a:lnTo>
                <a:close/>
                <a:moveTo>
                  <a:pt x="52" y="58"/>
                </a:moveTo>
                <a:cubicBezTo>
                  <a:pt x="52" y="25"/>
                  <a:pt x="52" y="25"/>
                  <a:pt x="5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58"/>
                  <a:pt x="67" y="58"/>
                  <a:pt x="67" y="58"/>
                </a:cubicBezTo>
                <a:lnTo>
                  <a:pt x="52" y="58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9" name="组合 728"/>
          <p:cNvGrpSpPr/>
          <p:nvPr/>
        </p:nvGrpSpPr>
        <p:grpSpPr>
          <a:xfrm>
            <a:off x="7122229" y="2203720"/>
            <a:ext cx="663947" cy="491349"/>
            <a:chOff x="7126288" y="2119313"/>
            <a:chExt cx="757238" cy="560388"/>
          </a:xfrm>
          <a:solidFill>
            <a:srgbClr val="20252D"/>
          </a:solidFill>
        </p:grpSpPr>
        <p:sp>
          <p:nvSpPr>
            <p:cNvPr id="730" name="Freeform 98"/>
            <p:cNvSpPr>
              <a:spLocks noEditPoints="1"/>
            </p:cNvSpPr>
            <p:nvPr/>
          </p:nvSpPr>
          <p:spPr bwMode="auto">
            <a:xfrm>
              <a:off x="7126288" y="2119313"/>
              <a:ext cx="757238" cy="560388"/>
            </a:xfrm>
            <a:custGeom>
              <a:avLst/>
              <a:gdLst>
                <a:gd name="T0" fmla="*/ 92 w 92"/>
                <a:gd name="T1" fmla="*/ 2 h 68"/>
                <a:gd name="T2" fmla="*/ 90 w 92"/>
                <a:gd name="T3" fmla="*/ 0 h 68"/>
                <a:gd name="T4" fmla="*/ 47 w 92"/>
                <a:gd name="T5" fmla="*/ 0 h 68"/>
                <a:gd name="T6" fmla="*/ 46 w 92"/>
                <a:gd name="T7" fmla="*/ 0 h 68"/>
                <a:gd name="T8" fmla="*/ 45 w 92"/>
                <a:gd name="T9" fmla="*/ 0 h 68"/>
                <a:gd name="T10" fmla="*/ 3 w 92"/>
                <a:gd name="T11" fmla="*/ 0 h 68"/>
                <a:gd name="T12" fmla="*/ 0 w 92"/>
                <a:gd name="T13" fmla="*/ 2 h 68"/>
                <a:gd name="T14" fmla="*/ 0 w 92"/>
                <a:gd name="T15" fmla="*/ 4 h 68"/>
                <a:gd name="T16" fmla="*/ 0 w 92"/>
                <a:gd name="T17" fmla="*/ 64 h 68"/>
                <a:gd name="T18" fmla="*/ 0 w 92"/>
                <a:gd name="T19" fmla="*/ 66 h 68"/>
                <a:gd name="T20" fmla="*/ 3 w 92"/>
                <a:gd name="T21" fmla="*/ 68 h 68"/>
                <a:gd name="T22" fmla="*/ 45 w 92"/>
                <a:gd name="T23" fmla="*/ 68 h 68"/>
                <a:gd name="T24" fmla="*/ 46 w 92"/>
                <a:gd name="T25" fmla="*/ 67 h 68"/>
                <a:gd name="T26" fmla="*/ 47 w 92"/>
                <a:gd name="T27" fmla="*/ 68 h 68"/>
                <a:gd name="T28" fmla="*/ 90 w 92"/>
                <a:gd name="T29" fmla="*/ 68 h 68"/>
                <a:gd name="T30" fmla="*/ 92 w 92"/>
                <a:gd name="T31" fmla="*/ 66 h 68"/>
                <a:gd name="T32" fmla="*/ 92 w 92"/>
                <a:gd name="T33" fmla="*/ 64 h 68"/>
                <a:gd name="T34" fmla="*/ 92 w 92"/>
                <a:gd name="T35" fmla="*/ 64 h 68"/>
                <a:gd name="T36" fmla="*/ 92 w 92"/>
                <a:gd name="T37" fmla="*/ 4 h 68"/>
                <a:gd name="T38" fmla="*/ 92 w 92"/>
                <a:gd name="T39" fmla="*/ 2 h 68"/>
                <a:gd name="T40" fmla="*/ 44 w 92"/>
                <a:gd name="T41" fmla="*/ 64 h 68"/>
                <a:gd name="T42" fmla="*/ 44 w 92"/>
                <a:gd name="T43" fmla="*/ 64 h 68"/>
                <a:gd name="T44" fmla="*/ 3 w 92"/>
                <a:gd name="T45" fmla="*/ 64 h 68"/>
                <a:gd name="T46" fmla="*/ 3 w 92"/>
                <a:gd name="T47" fmla="*/ 64 h 68"/>
                <a:gd name="T48" fmla="*/ 3 w 92"/>
                <a:gd name="T49" fmla="*/ 4 h 68"/>
                <a:gd name="T50" fmla="*/ 3 w 92"/>
                <a:gd name="T51" fmla="*/ 3 h 68"/>
                <a:gd name="T52" fmla="*/ 44 w 92"/>
                <a:gd name="T53" fmla="*/ 3 h 68"/>
                <a:gd name="T54" fmla="*/ 44 w 92"/>
                <a:gd name="T55" fmla="*/ 4 h 68"/>
                <a:gd name="T56" fmla="*/ 44 w 92"/>
                <a:gd name="T57" fmla="*/ 64 h 68"/>
                <a:gd name="T58" fmla="*/ 89 w 92"/>
                <a:gd name="T59" fmla="*/ 64 h 68"/>
                <a:gd name="T60" fmla="*/ 89 w 92"/>
                <a:gd name="T61" fmla="*/ 64 h 68"/>
                <a:gd name="T62" fmla="*/ 48 w 92"/>
                <a:gd name="T63" fmla="*/ 64 h 68"/>
                <a:gd name="T64" fmla="*/ 48 w 92"/>
                <a:gd name="T65" fmla="*/ 64 h 68"/>
                <a:gd name="T66" fmla="*/ 48 w 92"/>
                <a:gd name="T67" fmla="*/ 4 h 68"/>
                <a:gd name="T68" fmla="*/ 48 w 92"/>
                <a:gd name="T69" fmla="*/ 3 h 68"/>
                <a:gd name="T70" fmla="*/ 89 w 92"/>
                <a:gd name="T71" fmla="*/ 3 h 68"/>
                <a:gd name="T72" fmla="*/ 89 w 92"/>
                <a:gd name="T73" fmla="*/ 4 h 68"/>
                <a:gd name="T74" fmla="*/ 89 w 92"/>
                <a:gd name="T7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68">
                  <a:moveTo>
                    <a:pt x="92" y="2"/>
                  </a:moveTo>
                  <a:cubicBezTo>
                    <a:pt x="91" y="1"/>
                    <a:pt x="91" y="0"/>
                    <a:pt x="9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6" y="68"/>
                    <a:pt x="46" y="67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2" y="66"/>
                  </a:cubicBezTo>
                  <a:cubicBezTo>
                    <a:pt x="92" y="66"/>
                    <a:pt x="92" y="65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lose/>
                  <a:moveTo>
                    <a:pt x="44" y="64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4" y="64"/>
                  </a:lnTo>
                  <a:close/>
                  <a:moveTo>
                    <a:pt x="89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99"/>
            <p:cNvSpPr/>
            <p:nvPr/>
          </p:nvSpPr>
          <p:spPr bwMode="auto">
            <a:xfrm>
              <a:off x="7604126" y="2266951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5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5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100"/>
            <p:cNvSpPr/>
            <p:nvPr/>
          </p:nvSpPr>
          <p:spPr bwMode="auto">
            <a:xfrm>
              <a:off x="7604126" y="2308226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101"/>
            <p:cNvSpPr/>
            <p:nvPr/>
          </p:nvSpPr>
          <p:spPr bwMode="auto">
            <a:xfrm>
              <a:off x="7604126" y="23669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102"/>
            <p:cNvSpPr/>
            <p:nvPr/>
          </p:nvSpPr>
          <p:spPr bwMode="auto">
            <a:xfrm>
              <a:off x="7604126" y="2398713"/>
              <a:ext cx="173038" cy="9525"/>
            </a:xfrm>
            <a:custGeom>
              <a:avLst/>
              <a:gdLst>
                <a:gd name="T0" fmla="*/ 5 w 109"/>
                <a:gd name="T1" fmla="*/ 6 h 6"/>
                <a:gd name="T2" fmla="*/ 0 w 109"/>
                <a:gd name="T3" fmla="*/ 0 h 6"/>
                <a:gd name="T4" fmla="*/ 5 w 109"/>
                <a:gd name="T5" fmla="*/ 0 h 6"/>
                <a:gd name="T6" fmla="*/ 104 w 109"/>
                <a:gd name="T7" fmla="*/ 0 h 6"/>
                <a:gd name="T8" fmla="*/ 109 w 109"/>
                <a:gd name="T9" fmla="*/ 0 h 6"/>
                <a:gd name="T10" fmla="*/ 104 w 109"/>
                <a:gd name="T11" fmla="*/ 6 h 6"/>
                <a:gd name="T12" fmla="*/ 5 w 10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">
                  <a:moveTo>
                    <a:pt x="5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103"/>
            <p:cNvSpPr/>
            <p:nvPr/>
          </p:nvSpPr>
          <p:spPr bwMode="auto">
            <a:xfrm>
              <a:off x="7604126" y="2439988"/>
              <a:ext cx="173038" cy="17463"/>
            </a:xfrm>
            <a:custGeom>
              <a:avLst/>
              <a:gdLst>
                <a:gd name="T0" fmla="*/ 5 w 109"/>
                <a:gd name="T1" fmla="*/ 11 h 11"/>
                <a:gd name="T2" fmla="*/ 0 w 109"/>
                <a:gd name="T3" fmla="*/ 6 h 11"/>
                <a:gd name="T4" fmla="*/ 5 w 109"/>
                <a:gd name="T5" fmla="*/ 0 h 11"/>
                <a:gd name="T6" fmla="*/ 104 w 109"/>
                <a:gd name="T7" fmla="*/ 0 h 11"/>
                <a:gd name="T8" fmla="*/ 109 w 109"/>
                <a:gd name="T9" fmla="*/ 6 h 11"/>
                <a:gd name="T10" fmla="*/ 104 w 109"/>
                <a:gd name="T11" fmla="*/ 11 h 11"/>
                <a:gd name="T12" fmla="*/ 5 w 10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">
                  <a:moveTo>
                    <a:pt x="5" y="11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6"/>
                  </a:lnTo>
                  <a:lnTo>
                    <a:pt x="104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104"/>
            <p:cNvSpPr/>
            <p:nvPr/>
          </p:nvSpPr>
          <p:spPr bwMode="auto">
            <a:xfrm>
              <a:off x="7604126" y="24812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105"/>
            <p:cNvSpPr/>
            <p:nvPr/>
          </p:nvSpPr>
          <p:spPr bwMode="auto">
            <a:xfrm>
              <a:off x="7234238" y="2266951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5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5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106"/>
            <p:cNvSpPr/>
            <p:nvPr/>
          </p:nvSpPr>
          <p:spPr bwMode="auto">
            <a:xfrm>
              <a:off x="7234238" y="2308226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107"/>
            <p:cNvSpPr/>
            <p:nvPr/>
          </p:nvSpPr>
          <p:spPr bwMode="auto">
            <a:xfrm>
              <a:off x="7234238" y="23669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108"/>
            <p:cNvSpPr/>
            <p:nvPr/>
          </p:nvSpPr>
          <p:spPr bwMode="auto">
            <a:xfrm>
              <a:off x="7234238" y="2398713"/>
              <a:ext cx="163513" cy="9525"/>
            </a:xfrm>
            <a:custGeom>
              <a:avLst/>
              <a:gdLst>
                <a:gd name="T0" fmla="*/ 0 w 103"/>
                <a:gd name="T1" fmla="*/ 6 h 6"/>
                <a:gd name="T2" fmla="*/ 0 w 103"/>
                <a:gd name="T3" fmla="*/ 0 h 6"/>
                <a:gd name="T4" fmla="*/ 0 w 103"/>
                <a:gd name="T5" fmla="*/ 0 h 6"/>
                <a:gd name="T6" fmla="*/ 98 w 103"/>
                <a:gd name="T7" fmla="*/ 0 h 6"/>
                <a:gd name="T8" fmla="*/ 103 w 103"/>
                <a:gd name="T9" fmla="*/ 0 h 6"/>
                <a:gd name="T10" fmla="*/ 98 w 103"/>
                <a:gd name="T11" fmla="*/ 6 h 6"/>
                <a:gd name="T12" fmla="*/ 0 w 10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109"/>
            <p:cNvSpPr/>
            <p:nvPr/>
          </p:nvSpPr>
          <p:spPr bwMode="auto">
            <a:xfrm>
              <a:off x="7234238" y="2439988"/>
              <a:ext cx="163513" cy="17463"/>
            </a:xfrm>
            <a:custGeom>
              <a:avLst/>
              <a:gdLst>
                <a:gd name="T0" fmla="*/ 0 w 103"/>
                <a:gd name="T1" fmla="*/ 11 h 11"/>
                <a:gd name="T2" fmla="*/ 0 w 103"/>
                <a:gd name="T3" fmla="*/ 6 h 11"/>
                <a:gd name="T4" fmla="*/ 0 w 103"/>
                <a:gd name="T5" fmla="*/ 0 h 11"/>
                <a:gd name="T6" fmla="*/ 98 w 103"/>
                <a:gd name="T7" fmla="*/ 0 h 11"/>
                <a:gd name="T8" fmla="*/ 103 w 103"/>
                <a:gd name="T9" fmla="*/ 6 h 11"/>
                <a:gd name="T10" fmla="*/ 98 w 103"/>
                <a:gd name="T11" fmla="*/ 11 h 11"/>
                <a:gd name="T12" fmla="*/ 0 w 10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6"/>
                  </a:lnTo>
                  <a:lnTo>
                    <a:pt x="9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110"/>
            <p:cNvSpPr/>
            <p:nvPr/>
          </p:nvSpPr>
          <p:spPr bwMode="auto">
            <a:xfrm>
              <a:off x="7234238" y="24812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3" name="Freeform 111"/>
          <p:cNvSpPr>
            <a:spLocks noEditPoints="1"/>
          </p:cNvSpPr>
          <p:nvPr/>
        </p:nvSpPr>
        <p:spPr bwMode="auto">
          <a:xfrm>
            <a:off x="5115630" y="2219595"/>
            <a:ext cx="576256" cy="455159"/>
          </a:xfrm>
          <a:custGeom>
            <a:avLst/>
            <a:gdLst>
              <a:gd name="T0" fmla="*/ 65 w 80"/>
              <a:gd name="T1" fmla="*/ 17 h 63"/>
              <a:gd name="T2" fmla="*/ 65 w 80"/>
              <a:gd name="T3" fmla="*/ 15 h 63"/>
              <a:gd name="T4" fmla="*/ 58 w 80"/>
              <a:gd name="T5" fmla="*/ 2 h 63"/>
              <a:gd name="T6" fmla="*/ 34 w 80"/>
              <a:gd name="T7" fmla="*/ 7 h 63"/>
              <a:gd name="T8" fmla="*/ 27 w 80"/>
              <a:gd name="T9" fmla="*/ 0 h 63"/>
              <a:gd name="T10" fmla="*/ 13 w 80"/>
              <a:gd name="T11" fmla="*/ 3 h 63"/>
              <a:gd name="T12" fmla="*/ 8 w 80"/>
              <a:gd name="T13" fmla="*/ 11 h 63"/>
              <a:gd name="T14" fmla="*/ 1 w 80"/>
              <a:gd name="T15" fmla="*/ 26 h 63"/>
              <a:gd name="T16" fmla="*/ 4 w 80"/>
              <a:gd name="T17" fmla="*/ 53 h 63"/>
              <a:gd name="T18" fmla="*/ 8 w 80"/>
              <a:gd name="T19" fmla="*/ 60 h 63"/>
              <a:gd name="T20" fmla="*/ 8 w 80"/>
              <a:gd name="T21" fmla="*/ 60 h 63"/>
              <a:gd name="T22" fmla="*/ 8 w 80"/>
              <a:gd name="T23" fmla="*/ 60 h 63"/>
              <a:gd name="T24" fmla="*/ 8 w 80"/>
              <a:gd name="T25" fmla="*/ 38 h 63"/>
              <a:gd name="T26" fmla="*/ 8 w 80"/>
              <a:gd name="T27" fmla="*/ 36 h 63"/>
              <a:gd name="T28" fmla="*/ 11 w 80"/>
              <a:gd name="T29" fmla="*/ 26 h 63"/>
              <a:gd name="T30" fmla="*/ 20 w 80"/>
              <a:gd name="T31" fmla="*/ 21 h 63"/>
              <a:gd name="T32" fmla="*/ 65 w 80"/>
              <a:gd name="T33" fmla="*/ 17 h 63"/>
              <a:gd name="T34" fmla="*/ 79 w 80"/>
              <a:gd name="T35" fmla="*/ 23 h 63"/>
              <a:gd name="T36" fmla="*/ 77 w 80"/>
              <a:gd name="T37" fmla="*/ 22 h 63"/>
              <a:gd name="T38" fmla="*/ 77 w 80"/>
              <a:gd name="T39" fmla="*/ 22 h 63"/>
              <a:gd name="T40" fmla="*/ 64 w 80"/>
              <a:gd name="T41" fmla="*/ 23 h 63"/>
              <a:gd name="T42" fmla="*/ 21 w 80"/>
              <a:gd name="T43" fmla="*/ 27 h 63"/>
              <a:gd name="T44" fmla="*/ 16 w 80"/>
              <a:gd name="T45" fmla="*/ 30 h 63"/>
              <a:gd name="T46" fmla="*/ 14 w 80"/>
              <a:gd name="T47" fmla="*/ 36 h 63"/>
              <a:gd name="T48" fmla="*/ 14 w 80"/>
              <a:gd name="T49" fmla="*/ 37 h 63"/>
              <a:gd name="T50" fmla="*/ 14 w 80"/>
              <a:gd name="T51" fmla="*/ 37 h 63"/>
              <a:gd name="T52" fmla="*/ 14 w 80"/>
              <a:gd name="T53" fmla="*/ 59 h 63"/>
              <a:gd name="T54" fmla="*/ 14 w 80"/>
              <a:gd name="T55" fmla="*/ 61 h 63"/>
              <a:gd name="T56" fmla="*/ 19 w 80"/>
              <a:gd name="T57" fmla="*/ 63 h 63"/>
              <a:gd name="T58" fmla="*/ 19 w 80"/>
              <a:gd name="T59" fmla="*/ 63 h 63"/>
              <a:gd name="T60" fmla="*/ 58 w 80"/>
              <a:gd name="T61" fmla="*/ 60 h 63"/>
              <a:gd name="T62" fmla="*/ 63 w 80"/>
              <a:gd name="T63" fmla="*/ 57 h 63"/>
              <a:gd name="T64" fmla="*/ 66 w 80"/>
              <a:gd name="T65" fmla="*/ 53 h 63"/>
              <a:gd name="T66" fmla="*/ 66 w 80"/>
              <a:gd name="T67" fmla="*/ 53 h 63"/>
              <a:gd name="T68" fmla="*/ 78 w 80"/>
              <a:gd name="T69" fmla="*/ 30 h 63"/>
              <a:gd name="T70" fmla="*/ 80 w 80"/>
              <a:gd name="T71" fmla="*/ 25 h 63"/>
              <a:gd name="T72" fmla="*/ 79 w 80"/>
              <a:gd name="T73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63">
                <a:moveTo>
                  <a:pt x="65" y="17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7"/>
                  <a:pt x="63" y="1"/>
                  <a:pt x="58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2"/>
                  <a:pt x="29" y="0"/>
                  <a:pt x="27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4"/>
                  <a:pt x="8" y="7"/>
                  <a:pt x="8" y="11"/>
                </a:cubicBezTo>
                <a:cubicBezTo>
                  <a:pt x="3" y="12"/>
                  <a:pt x="0" y="19"/>
                  <a:pt x="1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6"/>
                  <a:pt x="6" y="59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6"/>
                </a:cubicBezTo>
                <a:cubicBezTo>
                  <a:pt x="8" y="32"/>
                  <a:pt x="9" y="29"/>
                  <a:pt x="11" y="26"/>
                </a:cubicBezTo>
                <a:cubicBezTo>
                  <a:pt x="13" y="23"/>
                  <a:pt x="17" y="21"/>
                  <a:pt x="20" y="21"/>
                </a:cubicBezTo>
                <a:lnTo>
                  <a:pt x="65" y="17"/>
                </a:lnTo>
                <a:close/>
                <a:moveTo>
                  <a:pt x="79" y="23"/>
                </a:moveTo>
                <a:cubicBezTo>
                  <a:pt x="78" y="22"/>
                  <a:pt x="78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7"/>
                  <a:pt x="17" y="28"/>
                  <a:pt x="16" y="30"/>
                </a:cubicBezTo>
                <a:cubicBezTo>
                  <a:pt x="15" y="31"/>
                  <a:pt x="14" y="34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60"/>
                  <a:pt x="14" y="60"/>
                  <a:pt x="14" y="61"/>
                </a:cubicBezTo>
                <a:cubicBezTo>
                  <a:pt x="15" y="62"/>
                  <a:pt x="17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59"/>
                  <a:pt x="61" y="59"/>
                  <a:pt x="63" y="57"/>
                </a:cubicBezTo>
                <a:cubicBezTo>
                  <a:pt x="64" y="56"/>
                  <a:pt x="66" y="55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78" y="30"/>
                  <a:pt x="78" y="30"/>
                  <a:pt x="78" y="30"/>
                </a:cubicBezTo>
                <a:cubicBezTo>
                  <a:pt x="79" y="28"/>
                  <a:pt x="80" y="26"/>
                  <a:pt x="80" y="25"/>
                </a:cubicBezTo>
                <a:cubicBezTo>
                  <a:pt x="80" y="24"/>
                  <a:pt x="79" y="23"/>
                  <a:pt x="79" y="2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4" name="组合 743"/>
          <p:cNvGrpSpPr/>
          <p:nvPr/>
        </p:nvGrpSpPr>
        <p:grpSpPr>
          <a:xfrm>
            <a:off x="2112079" y="2203720"/>
            <a:ext cx="598527" cy="491349"/>
            <a:chOff x="2116138" y="2119313"/>
            <a:chExt cx="682625" cy="560388"/>
          </a:xfrm>
          <a:solidFill>
            <a:srgbClr val="20252D"/>
          </a:solidFill>
        </p:grpSpPr>
        <p:sp>
          <p:nvSpPr>
            <p:cNvPr id="745" name="Freeform 112"/>
            <p:cNvSpPr>
              <a:spLocks noEditPoints="1"/>
            </p:cNvSpPr>
            <p:nvPr/>
          </p:nvSpPr>
          <p:spPr bwMode="auto">
            <a:xfrm>
              <a:off x="2116138" y="2225676"/>
              <a:ext cx="682625" cy="454025"/>
            </a:xfrm>
            <a:custGeom>
              <a:avLst/>
              <a:gdLst>
                <a:gd name="T0" fmla="*/ 66 w 83"/>
                <a:gd name="T1" fmla="*/ 0 h 55"/>
                <a:gd name="T2" fmla="*/ 63 w 83"/>
                <a:gd name="T3" fmla="*/ 0 h 55"/>
                <a:gd name="T4" fmla="*/ 64 w 83"/>
                <a:gd name="T5" fmla="*/ 4 h 55"/>
                <a:gd name="T6" fmla="*/ 64 w 83"/>
                <a:gd name="T7" fmla="*/ 5 h 55"/>
                <a:gd name="T8" fmla="*/ 57 w 83"/>
                <a:gd name="T9" fmla="*/ 5 h 55"/>
                <a:gd name="T10" fmla="*/ 57 w 83"/>
                <a:gd name="T11" fmla="*/ 4 h 55"/>
                <a:gd name="T12" fmla="*/ 57 w 83"/>
                <a:gd name="T13" fmla="*/ 0 h 55"/>
                <a:gd name="T14" fmla="*/ 27 w 83"/>
                <a:gd name="T15" fmla="*/ 0 h 55"/>
                <a:gd name="T16" fmla="*/ 26 w 83"/>
                <a:gd name="T17" fmla="*/ 4 h 55"/>
                <a:gd name="T18" fmla="*/ 26 w 83"/>
                <a:gd name="T19" fmla="*/ 5 h 55"/>
                <a:gd name="T20" fmla="*/ 20 w 83"/>
                <a:gd name="T21" fmla="*/ 5 h 55"/>
                <a:gd name="T22" fmla="*/ 20 w 83"/>
                <a:gd name="T23" fmla="*/ 4 h 55"/>
                <a:gd name="T24" fmla="*/ 20 w 83"/>
                <a:gd name="T25" fmla="*/ 0 h 55"/>
                <a:gd name="T26" fmla="*/ 18 w 83"/>
                <a:gd name="T27" fmla="*/ 0 h 55"/>
                <a:gd name="T28" fmla="*/ 0 w 83"/>
                <a:gd name="T29" fmla="*/ 17 h 55"/>
                <a:gd name="T30" fmla="*/ 0 w 83"/>
                <a:gd name="T31" fmla="*/ 38 h 55"/>
                <a:gd name="T32" fmla="*/ 18 w 83"/>
                <a:gd name="T33" fmla="*/ 55 h 55"/>
                <a:gd name="T34" fmla="*/ 66 w 83"/>
                <a:gd name="T35" fmla="*/ 55 h 55"/>
                <a:gd name="T36" fmla="*/ 83 w 83"/>
                <a:gd name="T37" fmla="*/ 38 h 55"/>
                <a:gd name="T38" fmla="*/ 83 w 83"/>
                <a:gd name="T39" fmla="*/ 17 h 55"/>
                <a:gd name="T40" fmla="*/ 66 w 83"/>
                <a:gd name="T41" fmla="*/ 0 h 55"/>
                <a:gd name="T42" fmla="*/ 68 w 83"/>
                <a:gd name="T43" fmla="*/ 45 h 55"/>
                <a:gd name="T44" fmla="*/ 17 w 83"/>
                <a:gd name="T45" fmla="*/ 45 h 55"/>
                <a:gd name="T46" fmla="*/ 13 w 83"/>
                <a:gd name="T47" fmla="*/ 41 h 55"/>
                <a:gd name="T48" fmla="*/ 17 w 83"/>
                <a:gd name="T49" fmla="*/ 37 h 55"/>
                <a:gd name="T50" fmla="*/ 68 w 83"/>
                <a:gd name="T51" fmla="*/ 37 h 55"/>
                <a:gd name="T52" fmla="*/ 72 w 83"/>
                <a:gd name="T53" fmla="*/ 41 h 55"/>
                <a:gd name="T54" fmla="*/ 68 w 83"/>
                <a:gd name="T55" fmla="*/ 45 h 55"/>
                <a:gd name="T56" fmla="*/ 68 w 83"/>
                <a:gd name="T57" fmla="*/ 33 h 55"/>
                <a:gd name="T58" fmla="*/ 17 w 83"/>
                <a:gd name="T59" fmla="*/ 33 h 55"/>
                <a:gd name="T60" fmla="*/ 13 w 83"/>
                <a:gd name="T61" fmla="*/ 29 h 55"/>
                <a:gd name="T62" fmla="*/ 17 w 83"/>
                <a:gd name="T63" fmla="*/ 25 h 55"/>
                <a:gd name="T64" fmla="*/ 68 w 83"/>
                <a:gd name="T65" fmla="*/ 25 h 55"/>
                <a:gd name="T66" fmla="*/ 72 w 83"/>
                <a:gd name="T67" fmla="*/ 29 h 55"/>
                <a:gd name="T68" fmla="*/ 68 w 83"/>
                <a:gd name="T69" fmla="*/ 33 h 55"/>
                <a:gd name="T70" fmla="*/ 68 w 83"/>
                <a:gd name="T71" fmla="*/ 20 h 55"/>
                <a:gd name="T72" fmla="*/ 17 w 83"/>
                <a:gd name="T73" fmla="*/ 20 h 55"/>
                <a:gd name="T74" fmla="*/ 13 w 83"/>
                <a:gd name="T75" fmla="*/ 17 h 55"/>
                <a:gd name="T76" fmla="*/ 17 w 83"/>
                <a:gd name="T77" fmla="*/ 13 h 55"/>
                <a:gd name="T78" fmla="*/ 68 w 83"/>
                <a:gd name="T79" fmla="*/ 13 h 55"/>
                <a:gd name="T80" fmla="*/ 72 w 83"/>
                <a:gd name="T81" fmla="*/ 17 h 55"/>
                <a:gd name="T82" fmla="*/ 68 w 83"/>
                <a:gd name="T8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55">
                  <a:moveTo>
                    <a:pt x="6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3"/>
                    <a:pt x="57" y="1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3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7"/>
                    <a:pt x="8" y="55"/>
                    <a:pt x="18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75" y="55"/>
                    <a:pt x="83" y="47"/>
                    <a:pt x="83" y="3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8"/>
                    <a:pt x="75" y="0"/>
                    <a:pt x="66" y="0"/>
                  </a:cubicBezTo>
                  <a:close/>
                  <a:moveTo>
                    <a:pt x="68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3"/>
                    <a:pt x="13" y="41"/>
                  </a:cubicBezTo>
                  <a:cubicBezTo>
                    <a:pt x="13" y="39"/>
                    <a:pt x="15" y="37"/>
                    <a:pt x="1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7"/>
                    <a:pt x="72" y="39"/>
                    <a:pt x="72" y="41"/>
                  </a:cubicBezTo>
                  <a:cubicBezTo>
                    <a:pt x="72" y="43"/>
                    <a:pt x="70" y="45"/>
                    <a:pt x="68" y="45"/>
                  </a:cubicBezTo>
                  <a:close/>
                  <a:moveTo>
                    <a:pt x="6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1"/>
                    <a:pt x="13" y="29"/>
                  </a:cubicBezTo>
                  <a:cubicBezTo>
                    <a:pt x="13" y="27"/>
                    <a:pt x="15" y="25"/>
                    <a:pt x="1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2" y="27"/>
                    <a:pt x="72" y="29"/>
                  </a:cubicBezTo>
                  <a:cubicBezTo>
                    <a:pt x="72" y="31"/>
                    <a:pt x="70" y="33"/>
                    <a:pt x="68" y="33"/>
                  </a:cubicBezTo>
                  <a:close/>
                  <a:moveTo>
                    <a:pt x="68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19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0" y="13"/>
                    <a:pt x="72" y="15"/>
                    <a:pt x="72" y="17"/>
                  </a:cubicBezTo>
                  <a:cubicBezTo>
                    <a:pt x="72" y="19"/>
                    <a:pt x="70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113"/>
            <p:cNvSpPr/>
            <p:nvPr/>
          </p:nvSpPr>
          <p:spPr bwMode="auto">
            <a:xfrm>
              <a:off x="2289176" y="2119313"/>
              <a:ext cx="346075" cy="139700"/>
            </a:xfrm>
            <a:custGeom>
              <a:avLst/>
              <a:gdLst>
                <a:gd name="T0" fmla="*/ 41 w 42"/>
                <a:gd name="T1" fmla="*/ 13 h 17"/>
                <a:gd name="T2" fmla="*/ 30 w 42"/>
                <a:gd name="T3" fmla="*/ 0 h 17"/>
                <a:gd name="T4" fmla="*/ 11 w 42"/>
                <a:gd name="T5" fmla="*/ 0 h 17"/>
                <a:gd name="T6" fmla="*/ 0 w 42"/>
                <a:gd name="T7" fmla="*/ 13 h 17"/>
                <a:gd name="T8" fmla="*/ 0 w 42"/>
                <a:gd name="T9" fmla="*/ 17 h 17"/>
                <a:gd name="T10" fmla="*/ 4 w 42"/>
                <a:gd name="T11" fmla="*/ 17 h 17"/>
                <a:gd name="T12" fmla="*/ 5 w 42"/>
                <a:gd name="T13" fmla="*/ 13 h 17"/>
                <a:gd name="T14" fmla="*/ 14 w 42"/>
                <a:gd name="T15" fmla="*/ 3 h 17"/>
                <a:gd name="T16" fmla="*/ 28 w 42"/>
                <a:gd name="T17" fmla="*/ 3 h 17"/>
                <a:gd name="T18" fmla="*/ 37 w 42"/>
                <a:gd name="T19" fmla="*/ 13 h 17"/>
                <a:gd name="T20" fmla="*/ 37 w 42"/>
                <a:gd name="T21" fmla="*/ 17 h 17"/>
                <a:gd name="T22" fmla="*/ 42 w 42"/>
                <a:gd name="T23" fmla="*/ 17 h 17"/>
                <a:gd name="T24" fmla="*/ 41 w 42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7">
                  <a:moveTo>
                    <a:pt x="41" y="13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8"/>
                    <a:pt x="9" y="4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4"/>
                    <a:pt x="35" y="8"/>
                    <a:pt x="37" y="13"/>
                  </a:cubicBezTo>
                  <a:cubicBezTo>
                    <a:pt x="37" y="14"/>
                    <a:pt x="37" y="15"/>
                    <a:pt x="37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7" name="Freeform 114"/>
          <p:cNvSpPr>
            <a:spLocks noEditPoints="1"/>
          </p:cNvSpPr>
          <p:nvPr/>
        </p:nvSpPr>
        <p:spPr bwMode="auto">
          <a:xfrm>
            <a:off x="1142118" y="2211659"/>
            <a:ext cx="576256" cy="477430"/>
          </a:xfrm>
          <a:custGeom>
            <a:avLst/>
            <a:gdLst>
              <a:gd name="T0" fmla="*/ 63 w 80"/>
              <a:gd name="T1" fmla="*/ 13 h 66"/>
              <a:gd name="T2" fmla="*/ 61 w 80"/>
              <a:gd name="T3" fmla="*/ 13 h 66"/>
              <a:gd name="T4" fmla="*/ 61 w 80"/>
              <a:gd name="T5" fmla="*/ 17 h 66"/>
              <a:gd name="T6" fmla="*/ 61 w 80"/>
              <a:gd name="T7" fmla="*/ 17 h 66"/>
              <a:gd name="T8" fmla="*/ 55 w 80"/>
              <a:gd name="T9" fmla="*/ 17 h 66"/>
              <a:gd name="T10" fmla="*/ 55 w 80"/>
              <a:gd name="T11" fmla="*/ 17 h 66"/>
              <a:gd name="T12" fmla="*/ 54 w 80"/>
              <a:gd name="T13" fmla="*/ 13 h 66"/>
              <a:gd name="T14" fmla="*/ 25 w 80"/>
              <a:gd name="T15" fmla="*/ 13 h 66"/>
              <a:gd name="T16" fmla="*/ 25 w 80"/>
              <a:gd name="T17" fmla="*/ 17 h 66"/>
              <a:gd name="T18" fmla="*/ 25 w 80"/>
              <a:gd name="T19" fmla="*/ 17 h 66"/>
              <a:gd name="T20" fmla="*/ 18 w 80"/>
              <a:gd name="T21" fmla="*/ 17 h 66"/>
              <a:gd name="T22" fmla="*/ 18 w 80"/>
              <a:gd name="T23" fmla="*/ 17 h 66"/>
              <a:gd name="T24" fmla="*/ 19 w 80"/>
              <a:gd name="T25" fmla="*/ 13 h 66"/>
              <a:gd name="T26" fmla="*/ 16 w 80"/>
              <a:gd name="T27" fmla="*/ 13 h 66"/>
              <a:gd name="T28" fmla="*/ 0 w 80"/>
              <a:gd name="T29" fmla="*/ 29 h 66"/>
              <a:gd name="T30" fmla="*/ 0 w 80"/>
              <a:gd name="T31" fmla="*/ 49 h 66"/>
              <a:gd name="T32" fmla="*/ 16 w 80"/>
              <a:gd name="T33" fmla="*/ 66 h 66"/>
              <a:gd name="T34" fmla="*/ 63 w 80"/>
              <a:gd name="T35" fmla="*/ 66 h 66"/>
              <a:gd name="T36" fmla="*/ 80 w 80"/>
              <a:gd name="T37" fmla="*/ 49 h 66"/>
              <a:gd name="T38" fmla="*/ 80 w 80"/>
              <a:gd name="T39" fmla="*/ 29 h 66"/>
              <a:gd name="T40" fmla="*/ 63 w 80"/>
              <a:gd name="T41" fmla="*/ 13 h 66"/>
              <a:gd name="T42" fmla="*/ 24 w 80"/>
              <a:gd name="T43" fmla="*/ 13 h 66"/>
              <a:gd name="T44" fmla="*/ 33 w 80"/>
              <a:gd name="T45" fmla="*/ 3 h 66"/>
              <a:gd name="T46" fmla="*/ 46 w 80"/>
              <a:gd name="T47" fmla="*/ 3 h 66"/>
              <a:gd name="T48" fmla="*/ 55 w 80"/>
              <a:gd name="T49" fmla="*/ 13 h 66"/>
              <a:gd name="T50" fmla="*/ 56 w 80"/>
              <a:gd name="T51" fmla="*/ 16 h 66"/>
              <a:gd name="T52" fmla="*/ 60 w 80"/>
              <a:gd name="T53" fmla="*/ 16 h 66"/>
              <a:gd name="T54" fmla="*/ 60 w 80"/>
              <a:gd name="T55" fmla="*/ 13 h 66"/>
              <a:gd name="T56" fmla="*/ 49 w 80"/>
              <a:gd name="T57" fmla="*/ 0 h 66"/>
              <a:gd name="T58" fmla="*/ 31 w 80"/>
              <a:gd name="T59" fmla="*/ 0 h 66"/>
              <a:gd name="T60" fmla="*/ 20 w 80"/>
              <a:gd name="T61" fmla="*/ 13 h 66"/>
              <a:gd name="T62" fmla="*/ 19 w 80"/>
              <a:gd name="T63" fmla="*/ 16 h 66"/>
              <a:gd name="T64" fmla="*/ 24 w 80"/>
              <a:gd name="T65" fmla="*/ 16 h 66"/>
              <a:gd name="T66" fmla="*/ 24 w 80"/>
              <a:gd name="T67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66">
                <a:moveTo>
                  <a:pt x="63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4"/>
                  <a:pt x="61" y="15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5"/>
                  <a:pt x="55" y="14"/>
                  <a:pt x="5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19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7" y="13"/>
                  <a:pt x="0" y="20"/>
                  <a:pt x="0" y="2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8"/>
                  <a:pt x="7" y="66"/>
                  <a:pt x="16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72" y="66"/>
                  <a:pt x="80" y="58"/>
                  <a:pt x="80" y="4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0"/>
                  <a:pt x="72" y="13"/>
                  <a:pt x="63" y="13"/>
                </a:cubicBezTo>
                <a:close/>
                <a:moveTo>
                  <a:pt x="24" y="13"/>
                </a:moveTo>
                <a:cubicBezTo>
                  <a:pt x="25" y="7"/>
                  <a:pt x="29" y="4"/>
                  <a:pt x="33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4"/>
                  <a:pt x="54" y="7"/>
                  <a:pt x="55" y="13"/>
                </a:cubicBezTo>
                <a:cubicBezTo>
                  <a:pt x="56" y="14"/>
                  <a:pt x="56" y="15"/>
                  <a:pt x="56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4"/>
                  <a:pt x="60" y="13"/>
                </a:cubicBezTo>
                <a:cubicBezTo>
                  <a:pt x="58" y="5"/>
                  <a:pt x="54" y="0"/>
                  <a:pt x="4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1" y="5"/>
                  <a:pt x="20" y="13"/>
                </a:cubicBezTo>
                <a:cubicBezTo>
                  <a:pt x="20" y="14"/>
                  <a:pt x="20" y="15"/>
                  <a:pt x="19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4" y="1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8" name="组合 747"/>
          <p:cNvGrpSpPr/>
          <p:nvPr/>
        </p:nvGrpSpPr>
        <p:grpSpPr>
          <a:xfrm>
            <a:off x="3215392" y="2219595"/>
            <a:ext cx="512228" cy="463511"/>
            <a:chOff x="3219451" y="2135188"/>
            <a:chExt cx="584200" cy="528638"/>
          </a:xfrm>
          <a:solidFill>
            <a:srgbClr val="20252D"/>
          </a:solidFill>
        </p:grpSpPr>
        <p:sp>
          <p:nvSpPr>
            <p:cNvPr id="749" name="Freeform 115"/>
            <p:cNvSpPr/>
            <p:nvPr/>
          </p:nvSpPr>
          <p:spPr bwMode="auto">
            <a:xfrm>
              <a:off x="3219451" y="2374901"/>
              <a:ext cx="584200" cy="288925"/>
            </a:xfrm>
            <a:custGeom>
              <a:avLst/>
              <a:gdLst>
                <a:gd name="T0" fmla="*/ 44 w 71"/>
                <a:gd name="T1" fmla="*/ 6 h 35"/>
                <a:gd name="T2" fmla="*/ 42 w 71"/>
                <a:gd name="T3" fmla="*/ 8 h 35"/>
                <a:gd name="T4" fmla="*/ 29 w 71"/>
                <a:gd name="T5" fmla="*/ 8 h 35"/>
                <a:gd name="T6" fmla="*/ 27 w 71"/>
                <a:gd name="T7" fmla="*/ 6 h 35"/>
                <a:gd name="T8" fmla="*/ 27 w 71"/>
                <a:gd name="T9" fmla="*/ 0 h 35"/>
                <a:gd name="T10" fmla="*/ 0 w 71"/>
                <a:gd name="T11" fmla="*/ 0 h 35"/>
                <a:gd name="T12" fmla="*/ 0 w 71"/>
                <a:gd name="T13" fmla="*/ 28 h 35"/>
                <a:gd name="T14" fmla="*/ 7 w 71"/>
                <a:gd name="T15" fmla="*/ 35 h 35"/>
                <a:gd name="T16" fmla="*/ 64 w 71"/>
                <a:gd name="T17" fmla="*/ 35 h 35"/>
                <a:gd name="T18" fmla="*/ 71 w 71"/>
                <a:gd name="T19" fmla="*/ 28 h 35"/>
                <a:gd name="T20" fmla="*/ 71 w 71"/>
                <a:gd name="T21" fmla="*/ 0 h 35"/>
                <a:gd name="T22" fmla="*/ 44 w 71"/>
                <a:gd name="T23" fmla="*/ 0 h 35"/>
                <a:gd name="T24" fmla="*/ 44 w 71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44" y="6"/>
                  </a:moveTo>
                  <a:cubicBezTo>
                    <a:pt x="44" y="7"/>
                    <a:pt x="43" y="8"/>
                    <a:pt x="42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5"/>
                    <a:pt x="7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8" y="35"/>
                    <a:pt x="71" y="31"/>
                    <a:pt x="71" y="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116"/>
            <p:cNvSpPr>
              <a:spLocks noEditPoints="1"/>
            </p:cNvSpPr>
            <p:nvPr/>
          </p:nvSpPr>
          <p:spPr bwMode="auto">
            <a:xfrm>
              <a:off x="3219451" y="2135188"/>
              <a:ext cx="584200" cy="222250"/>
            </a:xfrm>
            <a:custGeom>
              <a:avLst/>
              <a:gdLst>
                <a:gd name="T0" fmla="*/ 64 w 71"/>
                <a:gd name="T1" fmla="*/ 12 h 27"/>
                <a:gd name="T2" fmla="*/ 47 w 71"/>
                <a:gd name="T3" fmla="*/ 12 h 27"/>
                <a:gd name="T4" fmla="*/ 47 w 71"/>
                <a:gd name="T5" fmla="*/ 5 h 27"/>
                <a:gd name="T6" fmla="*/ 43 w 71"/>
                <a:gd name="T7" fmla="*/ 0 h 27"/>
                <a:gd name="T8" fmla="*/ 28 w 71"/>
                <a:gd name="T9" fmla="*/ 0 h 27"/>
                <a:gd name="T10" fmla="*/ 23 w 71"/>
                <a:gd name="T11" fmla="*/ 5 h 27"/>
                <a:gd name="T12" fmla="*/ 23 w 71"/>
                <a:gd name="T13" fmla="*/ 12 h 27"/>
                <a:gd name="T14" fmla="*/ 7 w 71"/>
                <a:gd name="T15" fmla="*/ 12 h 27"/>
                <a:gd name="T16" fmla="*/ 0 w 71"/>
                <a:gd name="T17" fmla="*/ 19 h 27"/>
                <a:gd name="T18" fmla="*/ 0 w 71"/>
                <a:gd name="T19" fmla="*/ 27 h 27"/>
                <a:gd name="T20" fmla="*/ 71 w 71"/>
                <a:gd name="T21" fmla="*/ 27 h 27"/>
                <a:gd name="T22" fmla="*/ 71 w 71"/>
                <a:gd name="T23" fmla="*/ 19 h 27"/>
                <a:gd name="T24" fmla="*/ 64 w 71"/>
                <a:gd name="T25" fmla="*/ 12 h 27"/>
                <a:gd name="T26" fmla="*/ 28 w 71"/>
                <a:gd name="T27" fmla="*/ 5 h 27"/>
                <a:gd name="T28" fmla="*/ 43 w 71"/>
                <a:gd name="T29" fmla="*/ 5 h 27"/>
                <a:gd name="T30" fmla="*/ 43 w 71"/>
                <a:gd name="T31" fmla="*/ 12 h 27"/>
                <a:gd name="T32" fmla="*/ 28 w 71"/>
                <a:gd name="T33" fmla="*/ 12 h 27"/>
                <a:gd name="T34" fmla="*/ 28 w 71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27">
                  <a:moveTo>
                    <a:pt x="6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5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68" y="12"/>
                    <a:pt x="64" y="12"/>
                  </a:cubicBezTo>
                  <a:close/>
                  <a:moveTo>
                    <a:pt x="28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51" name="Freeform 117"/>
          <p:cNvSpPr>
            <a:spLocks noEditPoints="1"/>
          </p:cNvSpPr>
          <p:nvPr/>
        </p:nvSpPr>
        <p:spPr bwMode="auto">
          <a:xfrm>
            <a:off x="6103054" y="5437458"/>
            <a:ext cx="757206" cy="412009"/>
          </a:xfrm>
          <a:custGeom>
            <a:avLst/>
            <a:gdLst>
              <a:gd name="T0" fmla="*/ 94 w 105"/>
              <a:gd name="T1" fmla="*/ 24 h 57"/>
              <a:gd name="T2" fmla="*/ 67 w 105"/>
              <a:gd name="T3" fmla="*/ 1 h 57"/>
              <a:gd name="T4" fmla="*/ 64 w 105"/>
              <a:gd name="T5" fmla="*/ 1 h 57"/>
              <a:gd name="T6" fmla="*/ 64 w 105"/>
              <a:gd name="T7" fmla="*/ 4 h 57"/>
              <a:gd name="T8" fmla="*/ 88 w 105"/>
              <a:gd name="T9" fmla="*/ 24 h 57"/>
              <a:gd name="T10" fmla="*/ 68 w 105"/>
              <a:gd name="T11" fmla="*/ 24 h 57"/>
              <a:gd name="T12" fmla="*/ 56 w 105"/>
              <a:gd name="T13" fmla="*/ 37 h 57"/>
              <a:gd name="T14" fmla="*/ 56 w 105"/>
              <a:gd name="T15" fmla="*/ 37 h 57"/>
              <a:gd name="T16" fmla="*/ 50 w 105"/>
              <a:gd name="T17" fmla="*/ 37 h 57"/>
              <a:gd name="T18" fmla="*/ 50 w 105"/>
              <a:gd name="T19" fmla="*/ 37 h 57"/>
              <a:gd name="T20" fmla="*/ 38 w 105"/>
              <a:gd name="T21" fmla="*/ 24 h 57"/>
              <a:gd name="T22" fmla="*/ 18 w 105"/>
              <a:gd name="T23" fmla="*/ 24 h 57"/>
              <a:gd name="T24" fmla="*/ 42 w 105"/>
              <a:gd name="T25" fmla="*/ 4 h 57"/>
              <a:gd name="T26" fmla="*/ 42 w 105"/>
              <a:gd name="T27" fmla="*/ 1 h 57"/>
              <a:gd name="T28" fmla="*/ 39 w 105"/>
              <a:gd name="T29" fmla="*/ 1 h 57"/>
              <a:gd name="T30" fmla="*/ 12 w 105"/>
              <a:gd name="T31" fmla="*/ 24 h 57"/>
              <a:gd name="T32" fmla="*/ 1 w 105"/>
              <a:gd name="T33" fmla="*/ 34 h 57"/>
              <a:gd name="T34" fmla="*/ 0 w 105"/>
              <a:gd name="T35" fmla="*/ 36 h 57"/>
              <a:gd name="T36" fmla="*/ 0 w 105"/>
              <a:gd name="T37" fmla="*/ 37 h 57"/>
              <a:gd name="T38" fmla="*/ 0 w 105"/>
              <a:gd name="T39" fmla="*/ 45 h 57"/>
              <a:gd name="T40" fmla="*/ 13 w 105"/>
              <a:gd name="T41" fmla="*/ 57 h 57"/>
              <a:gd name="T42" fmla="*/ 38 w 105"/>
              <a:gd name="T43" fmla="*/ 57 h 57"/>
              <a:gd name="T44" fmla="*/ 50 w 105"/>
              <a:gd name="T45" fmla="*/ 45 h 57"/>
              <a:gd name="T46" fmla="*/ 50 w 105"/>
              <a:gd name="T47" fmla="*/ 45 h 57"/>
              <a:gd name="T48" fmla="*/ 56 w 105"/>
              <a:gd name="T49" fmla="*/ 45 h 57"/>
              <a:gd name="T50" fmla="*/ 56 w 105"/>
              <a:gd name="T51" fmla="*/ 45 h 57"/>
              <a:gd name="T52" fmla="*/ 68 w 105"/>
              <a:gd name="T53" fmla="*/ 57 h 57"/>
              <a:gd name="T54" fmla="*/ 93 w 105"/>
              <a:gd name="T55" fmla="*/ 57 h 57"/>
              <a:gd name="T56" fmla="*/ 105 w 105"/>
              <a:gd name="T57" fmla="*/ 45 h 57"/>
              <a:gd name="T58" fmla="*/ 105 w 105"/>
              <a:gd name="T59" fmla="*/ 37 h 57"/>
              <a:gd name="T60" fmla="*/ 94 w 105"/>
              <a:gd name="T61" fmla="*/ 24 h 57"/>
              <a:gd name="T62" fmla="*/ 46 w 105"/>
              <a:gd name="T63" fmla="*/ 45 h 57"/>
              <a:gd name="T64" fmla="*/ 38 w 105"/>
              <a:gd name="T65" fmla="*/ 53 h 57"/>
              <a:gd name="T66" fmla="*/ 13 w 105"/>
              <a:gd name="T67" fmla="*/ 53 h 57"/>
              <a:gd name="T68" fmla="*/ 4 w 105"/>
              <a:gd name="T69" fmla="*/ 45 h 57"/>
              <a:gd name="T70" fmla="*/ 4 w 105"/>
              <a:gd name="T71" fmla="*/ 37 h 57"/>
              <a:gd name="T72" fmla="*/ 4 w 105"/>
              <a:gd name="T73" fmla="*/ 36 h 57"/>
              <a:gd name="T74" fmla="*/ 6 w 105"/>
              <a:gd name="T75" fmla="*/ 32 h 57"/>
              <a:gd name="T76" fmla="*/ 9 w 105"/>
              <a:gd name="T77" fmla="*/ 29 h 57"/>
              <a:gd name="T78" fmla="*/ 13 w 105"/>
              <a:gd name="T79" fmla="*/ 29 h 57"/>
              <a:gd name="T80" fmla="*/ 13 w 105"/>
              <a:gd name="T81" fmla="*/ 29 h 57"/>
              <a:gd name="T82" fmla="*/ 38 w 105"/>
              <a:gd name="T83" fmla="*/ 29 h 57"/>
              <a:gd name="T84" fmla="*/ 46 w 105"/>
              <a:gd name="T85" fmla="*/ 37 h 57"/>
              <a:gd name="T86" fmla="*/ 46 w 105"/>
              <a:gd name="T87" fmla="*/ 39 h 57"/>
              <a:gd name="T88" fmla="*/ 46 w 105"/>
              <a:gd name="T89" fmla="*/ 43 h 57"/>
              <a:gd name="T90" fmla="*/ 46 w 105"/>
              <a:gd name="T91" fmla="*/ 45 h 57"/>
              <a:gd name="T92" fmla="*/ 101 w 105"/>
              <a:gd name="T93" fmla="*/ 45 h 57"/>
              <a:gd name="T94" fmla="*/ 93 w 105"/>
              <a:gd name="T95" fmla="*/ 53 h 57"/>
              <a:gd name="T96" fmla="*/ 68 w 105"/>
              <a:gd name="T97" fmla="*/ 53 h 57"/>
              <a:gd name="T98" fmla="*/ 60 w 105"/>
              <a:gd name="T99" fmla="*/ 45 h 57"/>
              <a:gd name="T100" fmla="*/ 60 w 105"/>
              <a:gd name="T101" fmla="*/ 43 h 57"/>
              <a:gd name="T102" fmla="*/ 60 w 105"/>
              <a:gd name="T103" fmla="*/ 39 h 57"/>
              <a:gd name="T104" fmla="*/ 60 w 105"/>
              <a:gd name="T105" fmla="*/ 37 h 57"/>
              <a:gd name="T106" fmla="*/ 68 w 105"/>
              <a:gd name="T107" fmla="*/ 29 h 57"/>
              <a:gd name="T108" fmla="*/ 92 w 105"/>
              <a:gd name="T109" fmla="*/ 29 h 57"/>
              <a:gd name="T110" fmla="*/ 93 w 105"/>
              <a:gd name="T111" fmla="*/ 29 h 57"/>
              <a:gd name="T112" fmla="*/ 96 w 105"/>
              <a:gd name="T113" fmla="*/ 29 h 57"/>
              <a:gd name="T114" fmla="*/ 100 w 105"/>
              <a:gd name="T115" fmla="*/ 33 h 57"/>
              <a:gd name="T116" fmla="*/ 101 w 105"/>
              <a:gd name="T117" fmla="*/ 36 h 57"/>
              <a:gd name="T118" fmla="*/ 101 w 105"/>
              <a:gd name="T119" fmla="*/ 37 h 57"/>
              <a:gd name="T120" fmla="*/ 101 w 105"/>
              <a:gd name="T121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57">
                <a:moveTo>
                  <a:pt x="94" y="24"/>
                </a:move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4" y="1"/>
                  <a:pt x="64" y="1"/>
                </a:cubicBezTo>
                <a:cubicBezTo>
                  <a:pt x="63" y="2"/>
                  <a:pt x="63" y="4"/>
                  <a:pt x="64" y="4"/>
                </a:cubicBezTo>
                <a:cubicBezTo>
                  <a:pt x="88" y="24"/>
                  <a:pt x="88" y="24"/>
                  <a:pt x="8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1" y="24"/>
                  <a:pt x="56" y="30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0"/>
                  <a:pt x="44" y="24"/>
                  <a:pt x="3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2"/>
                  <a:pt x="42" y="1"/>
                </a:cubicBezTo>
                <a:cubicBezTo>
                  <a:pt x="41" y="1"/>
                  <a:pt x="40" y="0"/>
                  <a:pt x="39" y="1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5"/>
                  <a:pt x="2" y="29"/>
                  <a:pt x="1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2"/>
                  <a:pt x="6" y="57"/>
                  <a:pt x="13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44" y="57"/>
                  <a:pt x="50" y="52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2"/>
                  <a:pt x="61" y="57"/>
                  <a:pt x="6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100" y="57"/>
                  <a:pt x="105" y="52"/>
                  <a:pt x="105" y="45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0"/>
                  <a:pt x="100" y="25"/>
                  <a:pt x="94" y="24"/>
                </a:cubicBezTo>
                <a:close/>
                <a:moveTo>
                  <a:pt x="46" y="45"/>
                </a:moveTo>
                <a:cubicBezTo>
                  <a:pt x="46" y="49"/>
                  <a:pt x="42" y="53"/>
                  <a:pt x="38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8" y="53"/>
                  <a:pt x="4" y="49"/>
                  <a:pt x="4" y="4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5"/>
                  <a:pt x="5" y="33"/>
                  <a:pt x="6" y="32"/>
                </a:cubicBezTo>
                <a:cubicBezTo>
                  <a:pt x="7" y="31"/>
                  <a:pt x="8" y="30"/>
                  <a:pt x="9" y="29"/>
                </a:cubicBezTo>
                <a:cubicBezTo>
                  <a:pt x="10" y="29"/>
                  <a:pt x="11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42" y="29"/>
                  <a:pt x="46" y="32"/>
                  <a:pt x="46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3"/>
                  <a:pt x="46" y="43"/>
                  <a:pt x="46" y="43"/>
                </a:cubicBezTo>
                <a:lnTo>
                  <a:pt x="46" y="45"/>
                </a:lnTo>
                <a:close/>
                <a:moveTo>
                  <a:pt x="101" y="45"/>
                </a:moveTo>
                <a:cubicBezTo>
                  <a:pt x="101" y="49"/>
                  <a:pt x="98" y="53"/>
                  <a:pt x="93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4" y="53"/>
                  <a:pt x="60" y="49"/>
                  <a:pt x="60" y="45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2"/>
                  <a:pt x="64" y="29"/>
                  <a:pt x="68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8" y="30"/>
                  <a:pt x="99" y="31"/>
                  <a:pt x="100" y="33"/>
                </a:cubicBezTo>
                <a:cubicBezTo>
                  <a:pt x="101" y="34"/>
                  <a:pt x="101" y="35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4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52" name="组合 751"/>
          <p:cNvGrpSpPr/>
          <p:nvPr/>
        </p:nvGrpSpPr>
        <p:grpSpPr>
          <a:xfrm>
            <a:off x="9220904" y="5305695"/>
            <a:ext cx="598527" cy="577649"/>
            <a:chOff x="9224963" y="5221288"/>
            <a:chExt cx="682625" cy="658813"/>
          </a:xfrm>
          <a:solidFill>
            <a:srgbClr val="20252D"/>
          </a:solidFill>
        </p:grpSpPr>
        <p:sp>
          <p:nvSpPr>
            <p:cNvPr id="753" name="Freeform 118"/>
            <p:cNvSpPr/>
            <p:nvPr/>
          </p:nvSpPr>
          <p:spPr bwMode="auto">
            <a:xfrm>
              <a:off x="9331326" y="5368926"/>
              <a:ext cx="469900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119"/>
            <p:cNvSpPr/>
            <p:nvPr/>
          </p:nvSpPr>
          <p:spPr bwMode="auto">
            <a:xfrm>
              <a:off x="9224963" y="5221288"/>
              <a:ext cx="682625" cy="369888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3148717" y="1155970"/>
            <a:ext cx="591567" cy="484389"/>
            <a:chOff x="3152776" y="1071563"/>
            <a:chExt cx="674688" cy="552450"/>
          </a:xfrm>
          <a:solidFill>
            <a:srgbClr val="20252D"/>
          </a:solidFill>
        </p:grpSpPr>
        <p:sp>
          <p:nvSpPr>
            <p:cNvPr id="756" name="Freeform 120"/>
            <p:cNvSpPr>
              <a:spLocks noEditPoints="1"/>
            </p:cNvSpPr>
            <p:nvPr/>
          </p:nvSpPr>
          <p:spPr bwMode="auto">
            <a:xfrm>
              <a:off x="3152776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3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2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9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6" y="58"/>
                    <a:pt x="7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121"/>
            <p:cNvSpPr/>
            <p:nvPr/>
          </p:nvSpPr>
          <p:spPr bwMode="auto">
            <a:xfrm>
              <a:off x="3589338" y="1285876"/>
              <a:ext cx="131763" cy="65088"/>
            </a:xfrm>
            <a:custGeom>
              <a:avLst/>
              <a:gdLst>
                <a:gd name="T0" fmla="*/ 6 w 16"/>
                <a:gd name="T1" fmla="*/ 8 h 8"/>
                <a:gd name="T2" fmla="*/ 1 w 16"/>
                <a:gd name="T3" fmla="*/ 7 h 8"/>
                <a:gd name="T4" fmla="*/ 1 w 16"/>
                <a:gd name="T5" fmla="*/ 7 h 8"/>
                <a:gd name="T6" fmla="*/ 0 w 16"/>
                <a:gd name="T7" fmla="*/ 5 h 8"/>
                <a:gd name="T8" fmla="*/ 2 w 16"/>
                <a:gd name="T9" fmla="*/ 5 h 8"/>
                <a:gd name="T10" fmla="*/ 6 w 16"/>
                <a:gd name="T11" fmla="*/ 5 h 8"/>
                <a:gd name="T12" fmla="*/ 13 w 16"/>
                <a:gd name="T13" fmla="*/ 1 h 8"/>
                <a:gd name="T14" fmla="*/ 15 w 16"/>
                <a:gd name="T15" fmla="*/ 0 h 8"/>
                <a:gd name="T16" fmla="*/ 16 w 16"/>
                <a:gd name="T17" fmla="*/ 2 h 8"/>
                <a:gd name="T18" fmla="*/ 6 w 1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4" y="8"/>
                    <a:pt x="3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4"/>
                    <a:pt x="2" y="5"/>
                  </a:cubicBezTo>
                  <a:cubicBezTo>
                    <a:pt x="3" y="5"/>
                    <a:pt x="5" y="5"/>
                    <a:pt x="6" y="5"/>
                  </a:cubicBezTo>
                  <a:cubicBezTo>
                    <a:pt x="9" y="5"/>
                    <a:pt x="12" y="4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4" y="6"/>
                    <a:pt x="10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4128205" y="1163909"/>
            <a:ext cx="577648" cy="477430"/>
            <a:chOff x="4132263" y="1079501"/>
            <a:chExt cx="658813" cy="544513"/>
          </a:xfrm>
          <a:solidFill>
            <a:srgbClr val="20252D"/>
          </a:solidFill>
        </p:grpSpPr>
        <p:sp>
          <p:nvSpPr>
            <p:cNvPr id="759" name="Freeform 122"/>
            <p:cNvSpPr/>
            <p:nvPr/>
          </p:nvSpPr>
          <p:spPr bwMode="auto">
            <a:xfrm>
              <a:off x="4519613" y="1177926"/>
              <a:ext cx="163513" cy="165100"/>
            </a:xfrm>
            <a:custGeom>
              <a:avLst/>
              <a:gdLst>
                <a:gd name="T0" fmla="*/ 103 w 103"/>
                <a:gd name="T1" fmla="*/ 42 h 104"/>
                <a:gd name="T2" fmla="*/ 98 w 103"/>
                <a:gd name="T3" fmla="*/ 42 h 104"/>
                <a:gd name="T4" fmla="*/ 67 w 103"/>
                <a:gd name="T5" fmla="*/ 42 h 104"/>
                <a:gd name="T6" fmla="*/ 67 w 103"/>
                <a:gd name="T7" fmla="*/ 0 h 104"/>
                <a:gd name="T8" fmla="*/ 41 w 103"/>
                <a:gd name="T9" fmla="*/ 0 h 104"/>
                <a:gd name="T10" fmla="*/ 41 w 103"/>
                <a:gd name="T11" fmla="*/ 11 h 104"/>
                <a:gd name="T12" fmla="*/ 41 w 103"/>
                <a:gd name="T13" fmla="*/ 42 h 104"/>
                <a:gd name="T14" fmla="*/ 0 w 103"/>
                <a:gd name="T15" fmla="*/ 42 h 104"/>
                <a:gd name="T16" fmla="*/ 0 w 103"/>
                <a:gd name="T17" fmla="*/ 68 h 104"/>
                <a:gd name="T18" fmla="*/ 41 w 103"/>
                <a:gd name="T19" fmla="*/ 68 h 104"/>
                <a:gd name="T20" fmla="*/ 41 w 103"/>
                <a:gd name="T21" fmla="*/ 104 h 104"/>
                <a:gd name="T22" fmla="*/ 67 w 103"/>
                <a:gd name="T23" fmla="*/ 104 h 104"/>
                <a:gd name="T24" fmla="*/ 67 w 103"/>
                <a:gd name="T25" fmla="*/ 68 h 104"/>
                <a:gd name="T26" fmla="*/ 103 w 103"/>
                <a:gd name="T27" fmla="*/ 68 h 104"/>
                <a:gd name="T28" fmla="*/ 103 w 103"/>
                <a:gd name="T2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4">
                  <a:moveTo>
                    <a:pt x="103" y="42"/>
                  </a:moveTo>
                  <a:lnTo>
                    <a:pt x="98" y="42"/>
                  </a:lnTo>
                  <a:lnTo>
                    <a:pt x="67" y="42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1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41" y="68"/>
                  </a:lnTo>
                  <a:lnTo>
                    <a:pt x="41" y="104"/>
                  </a:lnTo>
                  <a:lnTo>
                    <a:pt x="67" y="104"/>
                  </a:lnTo>
                  <a:lnTo>
                    <a:pt x="67" y="68"/>
                  </a:lnTo>
                  <a:lnTo>
                    <a:pt x="103" y="68"/>
                  </a:lnTo>
                  <a:lnTo>
                    <a:pt x="10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123"/>
            <p:cNvSpPr>
              <a:spLocks noEditPoints="1"/>
            </p:cNvSpPr>
            <p:nvPr/>
          </p:nvSpPr>
          <p:spPr bwMode="auto">
            <a:xfrm>
              <a:off x="4132263" y="1079501"/>
              <a:ext cx="658813" cy="544513"/>
            </a:xfrm>
            <a:custGeom>
              <a:avLst/>
              <a:gdLst>
                <a:gd name="T0" fmla="*/ 62 w 80"/>
                <a:gd name="T1" fmla="*/ 0 h 66"/>
                <a:gd name="T2" fmla="*/ 57 w 80"/>
                <a:gd name="T3" fmla="*/ 0 h 66"/>
                <a:gd name="T4" fmla="*/ 34 w 80"/>
                <a:gd name="T5" fmla="*/ 18 h 66"/>
                <a:gd name="T6" fmla="*/ 33 w 80"/>
                <a:gd name="T7" fmla="*/ 23 h 66"/>
                <a:gd name="T8" fmla="*/ 34 w 80"/>
                <a:gd name="T9" fmla="*/ 29 h 66"/>
                <a:gd name="T10" fmla="*/ 3 w 80"/>
                <a:gd name="T11" fmla="*/ 51 h 66"/>
                <a:gd name="T12" fmla="*/ 0 w 80"/>
                <a:gd name="T13" fmla="*/ 57 h 66"/>
                <a:gd name="T14" fmla="*/ 1 w 80"/>
                <a:gd name="T15" fmla="*/ 61 h 66"/>
                <a:gd name="T16" fmla="*/ 2 w 80"/>
                <a:gd name="T17" fmla="*/ 63 h 66"/>
                <a:gd name="T18" fmla="*/ 9 w 80"/>
                <a:gd name="T19" fmla="*/ 66 h 66"/>
                <a:gd name="T20" fmla="*/ 9 w 80"/>
                <a:gd name="T21" fmla="*/ 66 h 66"/>
                <a:gd name="T22" fmla="*/ 13 w 80"/>
                <a:gd name="T23" fmla="*/ 64 h 66"/>
                <a:gd name="T24" fmla="*/ 44 w 80"/>
                <a:gd name="T25" fmla="*/ 43 h 66"/>
                <a:gd name="T26" fmla="*/ 51 w 80"/>
                <a:gd name="T27" fmla="*/ 46 h 66"/>
                <a:gd name="T28" fmla="*/ 57 w 80"/>
                <a:gd name="T29" fmla="*/ 46 h 66"/>
                <a:gd name="T30" fmla="*/ 57 w 80"/>
                <a:gd name="T31" fmla="*/ 46 h 66"/>
                <a:gd name="T32" fmla="*/ 79 w 80"/>
                <a:gd name="T33" fmla="*/ 28 h 66"/>
                <a:gd name="T34" fmla="*/ 79 w 80"/>
                <a:gd name="T35" fmla="*/ 28 h 66"/>
                <a:gd name="T36" fmla="*/ 80 w 80"/>
                <a:gd name="T37" fmla="*/ 23 h 66"/>
                <a:gd name="T38" fmla="*/ 62 w 80"/>
                <a:gd name="T39" fmla="*/ 0 h 66"/>
                <a:gd name="T40" fmla="*/ 24 w 80"/>
                <a:gd name="T41" fmla="*/ 52 h 66"/>
                <a:gd name="T42" fmla="*/ 12 w 80"/>
                <a:gd name="T43" fmla="*/ 60 h 66"/>
                <a:gd name="T44" fmla="*/ 7 w 80"/>
                <a:gd name="T45" fmla="*/ 59 h 66"/>
                <a:gd name="T46" fmla="*/ 8 w 80"/>
                <a:gd name="T47" fmla="*/ 53 h 66"/>
                <a:gd name="T48" fmla="*/ 20 w 80"/>
                <a:gd name="T49" fmla="*/ 45 h 66"/>
                <a:gd name="T50" fmla="*/ 25 w 80"/>
                <a:gd name="T51" fmla="*/ 46 h 66"/>
                <a:gd name="T52" fmla="*/ 24 w 80"/>
                <a:gd name="T53" fmla="*/ 52 h 66"/>
                <a:gd name="T54" fmla="*/ 57 w 80"/>
                <a:gd name="T55" fmla="*/ 37 h 66"/>
                <a:gd name="T56" fmla="*/ 43 w 80"/>
                <a:gd name="T57" fmla="*/ 22 h 66"/>
                <a:gd name="T58" fmla="*/ 57 w 80"/>
                <a:gd name="T59" fmla="*/ 8 h 66"/>
                <a:gd name="T60" fmla="*/ 71 w 80"/>
                <a:gd name="T61" fmla="*/ 22 h 66"/>
                <a:gd name="T62" fmla="*/ 57 w 80"/>
                <a:gd name="T63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66">
                  <a:moveTo>
                    <a:pt x="62" y="0"/>
                  </a:moveTo>
                  <a:cubicBezTo>
                    <a:pt x="60" y="0"/>
                    <a:pt x="58" y="0"/>
                    <a:pt x="57" y="0"/>
                  </a:cubicBezTo>
                  <a:cubicBezTo>
                    <a:pt x="46" y="0"/>
                    <a:pt x="36" y="7"/>
                    <a:pt x="34" y="18"/>
                  </a:cubicBezTo>
                  <a:cubicBezTo>
                    <a:pt x="33" y="19"/>
                    <a:pt x="33" y="21"/>
                    <a:pt x="33" y="23"/>
                  </a:cubicBezTo>
                  <a:cubicBezTo>
                    <a:pt x="33" y="25"/>
                    <a:pt x="34" y="27"/>
                    <a:pt x="34" y="2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59"/>
                    <a:pt x="0" y="60"/>
                    <a:pt x="1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5"/>
                    <a:pt x="6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6"/>
                    <a:pt x="12" y="65"/>
                    <a:pt x="13" y="6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6" y="44"/>
                    <a:pt x="49" y="45"/>
                    <a:pt x="51" y="46"/>
                  </a:cubicBezTo>
                  <a:cubicBezTo>
                    <a:pt x="53" y="46"/>
                    <a:pt x="55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7" y="46"/>
                    <a:pt x="77" y="3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80" y="27"/>
                    <a:pt x="80" y="25"/>
                    <a:pt x="80" y="23"/>
                  </a:cubicBezTo>
                  <a:cubicBezTo>
                    <a:pt x="80" y="12"/>
                    <a:pt x="73" y="3"/>
                    <a:pt x="62" y="0"/>
                  </a:cubicBezTo>
                  <a:close/>
                  <a:moveTo>
                    <a:pt x="24" y="52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0" y="61"/>
                    <a:pt x="8" y="60"/>
                    <a:pt x="7" y="59"/>
                  </a:cubicBezTo>
                  <a:cubicBezTo>
                    <a:pt x="6" y="57"/>
                    <a:pt x="6" y="54"/>
                    <a:pt x="8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4" y="44"/>
                    <a:pt x="25" y="46"/>
                  </a:cubicBezTo>
                  <a:cubicBezTo>
                    <a:pt x="27" y="48"/>
                    <a:pt x="26" y="50"/>
                    <a:pt x="24" y="52"/>
                  </a:cubicBezTo>
                  <a:close/>
                  <a:moveTo>
                    <a:pt x="57" y="37"/>
                  </a:moveTo>
                  <a:cubicBezTo>
                    <a:pt x="49" y="37"/>
                    <a:pt x="43" y="30"/>
                    <a:pt x="43" y="22"/>
                  </a:cubicBezTo>
                  <a:cubicBezTo>
                    <a:pt x="43" y="14"/>
                    <a:pt x="49" y="8"/>
                    <a:pt x="57" y="8"/>
                  </a:cubicBezTo>
                  <a:cubicBezTo>
                    <a:pt x="65" y="8"/>
                    <a:pt x="71" y="14"/>
                    <a:pt x="71" y="22"/>
                  </a:cubicBezTo>
                  <a:cubicBezTo>
                    <a:pt x="71" y="30"/>
                    <a:pt x="65" y="37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61" name="Freeform 124"/>
          <p:cNvSpPr>
            <a:spLocks noEditPoints="1"/>
          </p:cNvSpPr>
          <p:nvPr/>
        </p:nvSpPr>
        <p:spPr bwMode="auto">
          <a:xfrm>
            <a:off x="9228842" y="1089295"/>
            <a:ext cx="555377" cy="599919"/>
          </a:xfrm>
          <a:custGeom>
            <a:avLst/>
            <a:gdLst>
              <a:gd name="T0" fmla="*/ 40 w 77"/>
              <a:gd name="T1" fmla="*/ 52 h 83"/>
              <a:gd name="T2" fmla="*/ 69 w 77"/>
              <a:gd name="T3" fmla="*/ 50 h 83"/>
              <a:gd name="T4" fmla="*/ 40 w 77"/>
              <a:gd name="T5" fmla="*/ 47 h 83"/>
              <a:gd name="T6" fmla="*/ 77 w 77"/>
              <a:gd name="T7" fmla="*/ 25 h 83"/>
              <a:gd name="T8" fmla="*/ 57 w 77"/>
              <a:gd name="T9" fmla="*/ 3 h 83"/>
              <a:gd name="T10" fmla="*/ 51 w 77"/>
              <a:gd name="T11" fmla="*/ 0 h 83"/>
              <a:gd name="T12" fmla="*/ 15 w 77"/>
              <a:gd name="T13" fmla="*/ 10 h 83"/>
              <a:gd name="T14" fmla="*/ 0 w 77"/>
              <a:gd name="T15" fmla="*/ 56 h 83"/>
              <a:gd name="T16" fmla="*/ 24 w 77"/>
              <a:gd name="T17" fmla="*/ 83 h 83"/>
              <a:gd name="T18" fmla="*/ 77 w 77"/>
              <a:gd name="T19" fmla="*/ 74 h 83"/>
              <a:gd name="T20" fmla="*/ 77 w 77"/>
              <a:gd name="T21" fmla="*/ 25 h 83"/>
              <a:gd name="T22" fmla="*/ 66 w 77"/>
              <a:gd name="T23" fmla="*/ 23 h 83"/>
              <a:gd name="T24" fmla="*/ 58 w 77"/>
              <a:gd name="T25" fmla="*/ 23 h 83"/>
              <a:gd name="T26" fmla="*/ 54 w 77"/>
              <a:gd name="T27" fmla="*/ 11 h 83"/>
              <a:gd name="T28" fmla="*/ 69 w 77"/>
              <a:gd name="T29" fmla="*/ 23 h 83"/>
              <a:gd name="T30" fmla="*/ 21 w 77"/>
              <a:gd name="T31" fmla="*/ 67 h 83"/>
              <a:gd name="T32" fmla="*/ 15 w 77"/>
              <a:gd name="T33" fmla="*/ 67 h 83"/>
              <a:gd name="T34" fmla="*/ 15 w 77"/>
              <a:gd name="T35" fmla="*/ 59 h 83"/>
              <a:gd name="T36" fmla="*/ 7 w 77"/>
              <a:gd name="T37" fmla="*/ 53 h 83"/>
              <a:gd name="T38" fmla="*/ 15 w 77"/>
              <a:gd name="T39" fmla="*/ 53 h 83"/>
              <a:gd name="T40" fmla="*/ 18 w 77"/>
              <a:gd name="T41" fmla="*/ 44 h 83"/>
              <a:gd name="T42" fmla="*/ 21 w 77"/>
              <a:gd name="T43" fmla="*/ 53 h 83"/>
              <a:gd name="T44" fmla="*/ 27 w 77"/>
              <a:gd name="T45" fmla="*/ 53 h 83"/>
              <a:gd name="T46" fmla="*/ 29 w 77"/>
              <a:gd name="T47" fmla="*/ 59 h 83"/>
              <a:gd name="T48" fmla="*/ 71 w 77"/>
              <a:gd name="T49" fmla="*/ 74 h 83"/>
              <a:gd name="T50" fmla="*/ 24 w 77"/>
              <a:gd name="T51" fmla="*/ 77 h 83"/>
              <a:gd name="T52" fmla="*/ 37 w 77"/>
              <a:gd name="T53" fmla="*/ 56 h 83"/>
              <a:gd name="T54" fmla="*/ 21 w 77"/>
              <a:gd name="T55" fmla="*/ 10 h 83"/>
              <a:gd name="T56" fmla="*/ 49 w 77"/>
              <a:gd name="T57" fmla="*/ 6 h 83"/>
              <a:gd name="T58" fmla="*/ 58 w 77"/>
              <a:gd name="T59" fmla="*/ 29 h 83"/>
              <a:gd name="T60" fmla="*/ 71 w 77"/>
              <a:gd name="T61" fmla="*/ 74 h 83"/>
              <a:gd name="T62" fmla="*/ 40 w 77"/>
              <a:gd name="T63" fmla="*/ 60 h 83"/>
              <a:gd name="T64" fmla="*/ 40 w 77"/>
              <a:gd name="T65" fmla="*/ 65 h 83"/>
              <a:gd name="T66" fmla="*/ 69 w 77"/>
              <a:gd name="T67" fmla="*/ 6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83">
                <a:moveTo>
                  <a:pt x="38" y="50"/>
                </a:moveTo>
                <a:cubicBezTo>
                  <a:pt x="38" y="51"/>
                  <a:pt x="39" y="52"/>
                  <a:pt x="40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2"/>
                  <a:pt x="69" y="51"/>
                  <a:pt x="69" y="50"/>
                </a:cubicBezTo>
                <a:cubicBezTo>
                  <a:pt x="69" y="48"/>
                  <a:pt x="67" y="47"/>
                  <a:pt x="66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6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5" y="2"/>
                  <a:pt x="54" y="1"/>
                  <a:pt x="52" y="1"/>
                </a:cubicBezTo>
                <a:cubicBezTo>
                  <a:pt x="51" y="0"/>
                  <a:pt x="51" y="0"/>
                  <a:pt x="5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5" y="79"/>
                  <a:pt x="19" y="83"/>
                  <a:pt x="24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67"/>
                  <a:pt x="21" y="67"/>
                  <a:pt x="21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4"/>
                  <a:pt x="15" y="44"/>
                  <a:pt x="15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1" y="74"/>
                </a:moveTo>
                <a:cubicBezTo>
                  <a:pt x="71" y="76"/>
                  <a:pt x="70" y="77"/>
                  <a:pt x="68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2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2" y="6"/>
                  <a:pt x="24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1" y="29"/>
                  <a:pt x="71" y="29"/>
                  <a:pt x="71" y="29"/>
                </a:cubicBezTo>
                <a:lnTo>
                  <a:pt x="71" y="74"/>
                </a:lnTo>
                <a:close/>
                <a:moveTo>
                  <a:pt x="66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5"/>
                  <a:pt x="69" y="64"/>
                  <a:pt x="69" y="63"/>
                </a:cubicBezTo>
                <a:cubicBezTo>
                  <a:pt x="69" y="61"/>
                  <a:pt x="67" y="60"/>
                  <a:pt x="66" y="6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62" name="组合 761"/>
          <p:cNvGrpSpPr/>
          <p:nvPr/>
        </p:nvGrpSpPr>
        <p:grpSpPr>
          <a:xfrm>
            <a:off x="2070805" y="1163909"/>
            <a:ext cx="643068" cy="477430"/>
            <a:chOff x="2074863" y="1079501"/>
            <a:chExt cx="733425" cy="544513"/>
          </a:xfrm>
          <a:solidFill>
            <a:srgbClr val="20252D"/>
          </a:solidFill>
        </p:grpSpPr>
        <p:sp>
          <p:nvSpPr>
            <p:cNvPr id="763" name="Freeform 125"/>
            <p:cNvSpPr>
              <a:spLocks noEditPoints="1"/>
            </p:cNvSpPr>
            <p:nvPr/>
          </p:nvSpPr>
          <p:spPr bwMode="auto">
            <a:xfrm>
              <a:off x="2074863" y="1079501"/>
              <a:ext cx="733425" cy="544513"/>
            </a:xfrm>
            <a:custGeom>
              <a:avLst/>
              <a:gdLst>
                <a:gd name="T0" fmla="*/ 86 w 89"/>
                <a:gd name="T1" fmla="*/ 0 h 66"/>
                <a:gd name="T2" fmla="*/ 43 w 89"/>
                <a:gd name="T3" fmla="*/ 0 h 66"/>
                <a:gd name="T4" fmla="*/ 2 w 89"/>
                <a:gd name="T5" fmla="*/ 0 h 66"/>
                <a:gd name="T6" fmla="*/ 0 w 89"/>
                <a:gd name="T7" fmla="*/ 2 h 66"/>
                <a:gd name="T8" fmla="*/ 0 w 89"/>
                <a:gd name="T9" fmla="*/ 9 h 66"/>
                <a:gd name="T10" fmla="*/ 0 w 89"/>
                <a:gd name="T11" fmla="*/ 62 h 66"/>
                <a:gd name="T12" fmla="*/ 1 w 89"/>
                <a:gd name="T13" fmla="*/ 65 h 66"/>
                <a:gd name="T14" fmla="*/ 43 w 89"/>
                <a:gd name="T15" fmla="*/ 66 h 66"/>
                <a:gd name="T16" fmla="*/ 86 w 89"/>
                <a:gd name="T17" fmla="*/ 66 h 66"/>
                <a:gd name="T18" fmla="*/ 88 w 89"/>
                <a:gd name="T19" fmla="*/ 65 h 66"/>
                <a:gd name="T20" fmla="*/ 89 w 89"/>
                <a:gd name="T21" fmla="*/ 62 h 66"/>
                <a:gd name="T22" fmla="*/ 89 w 89"/>
                <a:gd name="T23" fmla="*/ 9 h 66"/>
                <a:gd name="T24" fmla="*/ 89 w 89"/>
                <a:gd name="T25" fmla="*/ 2 h 66"/>
                <a:gd name="T26" fmla="*/ 42 w 89"/>
                <a:gd name="T27" fmla="*/ 57 h 66"/>
                <a:gd name="T28" fmla="*/ 42 w 89"/>
                <a:gd name="T29" fmla="*/ 62 h 66"/>
                <a:gd name="T30" fmla="*/ 3 w 89"/>
                <a:gd name="T31" fmla="*/ 62 h 66"/>
                <a:gd name="T32" fmla="*/ 3 w 89"/>
                <a:gd name="T33" fmla="*/ 9 h 66"/>
                <a:gd name="T34" fmla="*/ 3 w 89"/>
                <a:gd name="T35" fmla="*/ 3 h 66"/>
                <a:gd name="T36" fmla="*/ 42 w 89"/>
                <a:gd name="T37" fmla="*/ 4 h 66"/>
                <a:gd name="T38" fmla="*/ 42 w 89"/>
                <a:gd name="T39" fmla="*/ 19 h 66"/>
                <a:gd name="T40" fmla="*/ 37 w 89"/>
                <a:gd name="T41" fmla="*/ 23 h 66"/>
                <a:gd name="T42" fmla="*/ 42 w 89"/>
                <a:gd name="T43" fmla="*/ 26 h 66"/>
                <a:gd name="T44" fmla="*/ 40 w 89"/>
                <a:gd name="T45" fmla="*/ 37 h 66"/>
                <a:gd name="T46" fmla="*/ 40 w 89"/>
                <a:gd name="T47" fmla="*/ 43 h 66"/>
                <a:gd name="T48" fmla="*/ 42 w 89"/>
                <a:gd name="T49" fmla="*/ 57 h 66"/>
                <a:gd name="T50" fmla="*/ 85 w 89"/>
                <a:gd name="T51" fmla="*/ 9 h 66"/>
                <a:gd name="T52" fmla="*/ 85 w 89"/>
                <a:gd name="T53" fmla="*/ 62 h 66"/>
                <a:gd name="T54" fmla="*/ 46 w 89"/>
                <a:gd name="T55" fmla="*/ 62 h 66"/>
                <a:gd name="T56" fmla="*/ 46 w 89"/>
                <a:gd name="T57" fmla="*/ 57 h 66"/>
                <a:gd name="T58" fmla="*/ 48 w 89"/>
                <a:gd name="T59" fmla="*/ 43 h 66"/>
                <a:gd name="T60" fmla="*/ 48 w 89"/>
                <a:gd name="T61" fmla="*/ 37 h 66"/>
                <a:gd name="T62" fmla="*/ 46 w 89"/>
                <a:gd name="T63" fmla="*/ 26 h 66"/>
                <a:gd name="T64" fmla="*/ 51 w 89"/>
                <a:gd name="T65" fmla="*/ 23 h 66"/>
                <a:gd name="T66" fmla="*/ 46 w 89"/>
                <a:gd name="T67" fmla="*/ 19 h 66"/>
                <a:gd name="T68" fmla="*/ 46 w 89"/>
                <a:gd name="T69" fmla="*/ 4 h 66"/>
                <a:gd name="T70" fmla="*/ 85 w 89"/>
                <a:gd name="T7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66"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6"/>
                    <a:pt x="45" y="65"/>
                    <a:pt x="4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1"/>
                    <a:pt x="88" y="0"/>
                  </a:cubicBezTo>
                  <a:close/>
                  <a:moveTo>
                    <a:pt x="42" y="57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21"/>
                    <a:pt x="37" y="23"/>
                  </a:cubicBezTo>
                  <a:cubicBezTo>
                    <a:pt x="37" y="24"/>
                    <a:pt x="38" y="26"/>
                    <a:pt x="40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8" y="37"/>
                    <a:pt x="37" y="38"/>
                    <a:pt x="37" y="40"/>
                  </a:cubicBezTo>
                  <a:cubicBezTo>
                    <a:pt x="37" y="42"/>
                    <a:pt x="38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57"/>
                  </a:lnTo>
                  <a:close/>
                  <a:moveTo>
                    <a:pt x="85" y="4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51" y="42"/>
                    <a:pt x="51" y="40"/>
                  </a:cubicBezTo>
                  <a:cubicBezTo>
                    <a:pt x="51" y="38"/>
                    <a:pt x="49" y="37"/>
                    <a:pt x="48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51" y="24"/>
                    <a:pt x="51" y="23"/>
                  </a:cubicBezTo>
                  <a:cubicBezTo>
                    <a:pt x="51" y="21"/>
                    <a:pt x="49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85" y="3"/>
                    <a:pt x="85" y="3"/>
                    <a:pt x="85" y="3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126"/>
            <p:cNvSpPr/>
            <p:nvPr/>
          </p:nvSpPr>
          <p:spPr bwMode="auto">
            <a:xfrm>
              <a:off x="2536826" y="1219201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127"/>
            <p:cNvSpPr/>
            <p:nvPr/>
          </p:nvSpPr>
          <p:spPr bwMode="auto">
            <a:xfrm>
              <a:off x="2536826" y="12604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128"/>
            <p:cNvSpPr/>
            <p:nvPr/>
          </p:nvSpPr>
          <p:spPr bwMode="auto">
            <a:xfrm>
              <a:off x="2536826" y="1309688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1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1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129"/>
            <p:cNvSpPr/>
            <p:nvPr/>
          </p:nvSpPr>
          <p:spPr bwMode="auto">
            <a:xfrm>
              <a:off x="2536826" y="1343026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130"/>
            <p:cNvSpPr/>
            <p:nvPr/>
          </p:nvSpPr>
          <p:spPr bwMode="auto">
            <a:xfrm>
              <a:off x="2536826" y="1392238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131"/>
            <p:cNvSpPr/>
            <p:nvPr/>
          </p:nvSpPr>
          <p:spPr bwMode="auto">
            <a:xfrm>
              <a:off x="2536826" y="14255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0" name="组合 769"/>
          <p:cNvGrpSpPr/>
          <p:nvPr/>
        </p:nvGrpSpPr>
        <p:grpSpPr>
          <a:xfrm>
            <a:off x="5090229" y="1155970"/>
            <a:ext cx="591567" cy="484389"/>
            <a:chOff x="5094288" y="1071563"/>
            <a:chExt cx="674688" cy="552450"/>
          </a:xfrm>
          <a:solidFill>
            <a:srgbClr val="20252D"/>
          </a:solidFill>
        </p:grpSpPr>
        <p:sp>
          <p:nvSpPr>
            <p:cNvPr id="771" name="Freeform 132"/>
            <p:cNvSpPr/>
            <p:nvPr/>
          </p:nvSpPr>
          <p:spPr bwMode="auto">
            <a:xfrm>
              <a:off x="5489576" y="1236663"/>
              <a:ext cx="173038" cy="49213"/>
            </a:xfrm>
            <a:custGeom>
              <a:avLst/>
              <a:gdLst>
                <a:gd name="T0" fmla="*/ 0 w 109"/>
                <a:gd name="T1" fmla="*/ 31 h 31"/>
                <a:gd name="T2" fmla="*/ 0 w 109"/>
                <a:gd name="T3" fmla="*/ 0 h 31"/>
                <a:gd name="T4" fmla="*/ 104 w 109"/>
                <a:gd name="T5" fmla="*/ 0 h 31"/>
                <a:gd name="T6" fmla="*/ 109 w 109"/>
                <a:gd name="T7" fmla="*/ 0 h 31"/>
                <a:gd name="T8" fmla="*/ 109 w 109"/>
                <a:gd name="T9" fmla="*/ 31 h 31"/>
                <a:gd name="T10" fmla="*/ 0 w 10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1">
                  <a:moveTo>
                    <a:pt x="0" y="3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133"/>
            <p:cNvSpPr>
              <a:spLocks noEditPoints="1"/>
            </p:cNvSpPr>
            <p:nvPr/>
          </p:nvSpPr>
          <p:spPr bwMode="auto">
            <a:xfrm>
              <a:off x="5094288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2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1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2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8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8" y="62"/>
                    <a:pt x="7" y="60"/>
                  </a:cubicBezTo>
                  <a:cubicBezTo>
                    <a:pt x="6" y="58"/>
                    <a:pt x="6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3" name="组合 772"/>
          <p:cNvGrpSpPr/>
          <p:nvPr/>
        </p:nvGrpSpPr>
        <p:grpSpPr>
          <a:xfrm>
            <a:off x="8168392" y="4340495"/>
            <a:ext cx="757206" cy="498309"/>
            <a:chOff x="8172451" y="4256088"/>
            <a:chExt cx="863600" cy="568326"/>
          </a:xfrm>
          <a:solidFill>
            <a:srgbClr val="20252D"/>
          </a:solidFill>
        </p:grpSpPr>
        <p:sp>
          <p:nvSpPr>
            <p:cNvPr id="774" name="Freeform 43"/>
            <p:cNvSpPr/>
            <p:nvPr/>
          </p:nvSpPr>
          <p:spPr bwMode="auto">
            <a:xfrm>
              <a:off x="8402638" y="4256088"/>
              <a:ext cx="633413" cy="354013"/>
            </a:xfrm>
            <a:custGeom>
              <a:avLst/>
              <a:gdLst>
                <a:gd name="T0" fmla="*/ 50 w 77"/>
                <a:gd name="T1" fmla="*/ 43 h 43"/>
                <a:gd name="T2" fmla="*/ 66 w 77"/>
                <a:gd name="T3" fmla="*/ 33 h 43"/>
                <a:gd name="T4" fmla="*/ 75 w 77"/>
                <a:gd name="T5" fmla="*/ 10 h 43"/>
                <a:gd name="T6" fmla="*/ 68 w 77"/>
                <a:gd name="T7" fmla="*/ 0 h 43"/>
                <a:gd name="T8" fmla="*/ 50 w 77"/>
                <a:gd name="T9" fmla="*/ 0 h 43"/>
                <a:gd name="T10" fmla="*/ 28 w 77"/>
                <a:gd name="T11" fmla="*/ 0 h 43"/>
                <a:gd name="T12" fmla="*/ 10 w 77"/>
                <a:gd name="T13" fmla="*/ 0 h 43"/>
                <a:gd name="T14" fmla="*/ 3 w 77"/>
                <a:gd name="T15" fmla="*/ 10 h 43"/>
                <a:gd name="T16" fmla="*/ 12 w 77"/>
                <a:gd name="T17" fmla="*/ 33 h 43"/>
                <a:gd name="T18" fmla="*/ 27 w 77"/>
                <a:gd name="T19" fmla="*/ 43 h 43"/>
                <a:gd name="T20" fmla="*/ 50 w 7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43">
                  <a:moveTo>
                    <a:pt x="50" y="43"/>
                  </a:moveTo>
                  <a:cubicBezTo>
                    <a:pt x="56" y="43"/>
                    <a:pt x="63" y="39"/>
                    <a:pt x="66" y="33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Oval 44"/>
            <p:cNvSpPr>
              <a:spLocks noChangeArrowheads="1"/>
            </p:cNvSpPr>
            <p:nvPr/>
          </p:nvSpPr>
          <p:spPr bwMode="auto">
            <a:xfrm>
              <a:off x="8509001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Oval 45"/>
            <p:cNvSpPr>
              <a:spLocks noChangeArrowheads="1"/>
            </p:cNvSpPr>
            <p:nvPr/>
          </p:nvSpPr>
          <p:spPr bwMode="auto">
            <a:xfrm>
              <a:off x="8796338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46"/>
            <p:cNvSpPr/>
            <p:nvPr/>
          </p:nvSpPr>
          <p:spPr bwMode="auto">
            <a:xfrm>
              <a:off x="8172451" y="4338638"/>
              <a:ext cx="755650" cy="361950"/>
            </a:xfrm>
            <a:custGeom>
              <a:avLst/>
              <a:gdLst>
                <a:gd name="T0" fmla="*/ 38 w 92"/>
                <a:gd name="T1" fmla="*/ 44 h 44"/>
                <a:gd name="T2" fmla="*/ 34 w 92"/>
                <a:gd name="T3" fmla="*/ 42 h 44"/>
                <a:gd name="T4" fmla="*/ 19 w 92"/>
                <a:gd name="T5" fmla="*/ 7 h 44"/>
                <a:gd name="T6" fmla="*/ 4 w 92"/>
                <a:gd name="T7" fmla="*/ 7 h 44"/>
                <a:gd name="T8" fmla="*/ 0 w 92"/>
                <a:gd name="T9" fmla="*/ 3 h 44"/>
                <a:gd name="T10" fmla="*/ 4 w 92"/>
                <a:gd name="T11" fmla="*/ 0 h 44"/>
                <a:gd name="T12" fmla="*/ 22 w 92"/>
                <a:gd name="T13" fmla="*/ 0 h 44"/>
                <a:gd name="T14" fmla="*/ 25 w 92"/>
                <a:gd name="T15" fmla="*/ 2 h 44"/>
                <a:gd name="T16" fmla="*/ 40 w 92"/>
                <a:gd name="T17" fmla="*/ 37 h 44"/>
                <a:gd name="T18" fmla="*/ 88 w 92"/>
                <a:gd name="T19" fmla="*/ 37 h 44"/>
                <a:gd name="T20" fmla="*/ 92 w 92"/>
                <a:gd name="T21" fmla="*/ 41 h 44"/>
                <a:gd name="T22" fmla="*/ 88 w 92"/>
                <a:gd name="T23" fmla="*/ 44 h 44"/>
                <a:gd name="T24" fmla="*/ 38 w 9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44">
                  <a:moveTo>
                    <a:pt x="38" y="44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2" y="38"/>
                    <a:pt x="92" y="41"/>
                  </a:cubicBezTo>
                  <a:cubicBezTo>
                    <a:pt x="92" y="43"/>
                    <a:pt x="90" y="44"/>
                    <a:pt x="88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134"/>
            <p:cNvSpPr/>
            <p:nvPr/>
          </p:nvSpPr>
          <p:spPr bwMode="auto">
            <a:xfrm>
              <a:off x="8542338" y="4692651"/>
              <a:ext cx="254000" cy="49213"/>
            </a:xfrm>
            <a:custGeom>
              <a:avLst/>
              <a:gdLst>
                <a:gd name="T0" fmla="*/ 29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9 w 31"/>
                <a:gd name="T9" fmla="*/ 6 h 6"/>
                <a:gd name="T10" fmla="*/ 31 w 31"/>
                <a:gd name="T11" fmla="*/ 3 h 6"/>
                <a:gd name="T12" fmla="*/ 29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9" name="组合 778"/>
          <p:cNvGrpSpPr/>
          <p:nvPr/>
        </p:nvGrpSpPr>
        <p:grpSpPr>
          <a:xfrm>
            <a:off x="8258879" y="1089295"/>
            <a:ext cx="555377" cy="599919"/>
            <a:chOff x="8262938" y="1004888"/>
            <a:chExt cx="633413" cy="684213"/>
          </a:xfrm>
          <a:solidFill>
            <a:srgbClr val="20252D"/>
          </a:solidFill>
        </p:grpSpPr>
        <p:sp>
          <p:nvSpPr>
            <p:cNvPr id="780" name="Freeform 135"/>
            <p:cNvSpPr/>
            <p:nvPr/>
          </p:nvSpPr>
          <p:spPr bwMode="auto">
            <a:xfrm>
              <a:off x="8574088" y="1392238"/>
              <a:ext cx="255588" cy="41275"/>
            </a:xfrm>
            <a:custGeom>
              <a:avLst/>
              <a:gdLst>
                <a:gd name="T0" fmla="*/ 0 w 31"/>
                <a:gd name="T1" fmla="*/ 3 h 5"/>
                <a:gd name="T2" fmla="*/ 3 w 31"/>
                <a:gd name="T3" fmla="*/ 5 h 5"/>
                <a:gd name="T4" fmla="*/ 28 w 31"/>
                <a:gd name="T5" fmla="*/ 5 h 5"/>
                <a:gd name="T6" fmla="*/ 31 w 31"/>
                <a:gd name="T7" fmla="*/ 3 h 5"/>
                <a:gd name="T8" fmla="*/ 28 w 31"/>
                <a:gd name="T9" fmla="*/ 0 h 5"/>
                <a:gd name="T10" fmla="*/ 3 w 31"/>
                <a:gd name="T11" fmla="*/ 0 h 5"/>
                <a:gd name="T12" fmla="*/ 0 w 31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31" y="4"/>
                    <a:pt x="31" y="3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136"/>
            <p:cNvSpPr>
              <a:spLocks noEditPoints="1"/>
            </p:cNvSpPr>
            <p:nvPr/>
          </p:nvSpPr>
          <p:spPr bwMode="auto">
            <a:xfrm>
              <a:off x="8262938" y="1004888"/>
              <a:ext cx="633413" cy="684213"/>
            </a:xfrm>
            <a:custGeom>
              <a:avLst/>
              <a:gdLst>
                <a:gd name="T0" fmla="*/ 77 w 77"/>
                <a:gd name="T1" fmla="*/ 25 h 83"/>
                <a:gd name="T2" fmla="*/ 74 w 77"/>
                <a:gd name="T3" fmla="*/ 21 h 83"/>
                <a:gd name="T4" fmla="*/ 57 w 77"/>
                <a:gd name="T5" fmla="*/ 3 h 83"/>
                <a:gd name="T6" fmla="*/ 52 w 77"/>
                <a:gd name="T7" fmla="*/ 1 h 83"/>
                <a:gd name="T8" fmla="*/ 51 w 77"/>
                <a:gd name="T9" fmla="*/ 0 h 83"/>
                <a:gd name="T10" fmla="*/ 24 w 77"/>
                <a:gd name="T11" fmla="*/ 0 h 83"/>
                <a:gd name="T12" fmla="*/ 15 w 77"/>
                <a:gd name="T13" fmla="*/ 10 h 83"/>
                <a:gd name="T14" fmla="*/ 15 w 77"/>
                <a:gd name="T15" fmla="*/ 38 h 83"/>
                <a:gd name="T16" fmla="*/ 0 w 77"/>
                <a:gd name="T17" fmla="*/ 56 h 83"/>
                <a:gd name="T18" fmla="*/ 15 w 77"/>
                <a:gd name="T19" fmla="*/ 74 h 83"/>
                <a:gd name="T20" fmla="*/ 24 w 77"/>
                <a:gd name="T21" fmla="*/ 83 h 83"/>
                <a:gd name="T22" fmla="*/ 68 w 77"/>
                <a:gd name="T23" fmla="*/ 83 h 83"/>
                <a:gd name="T24" fmla="*/ 77 w 77"/>
                <a:gd name="T25" fmla="*/ 74 h 83"/>
                <a:gd name="T26" fmla="*/ 77 w 77"/>
                <a:gd name="T27" fmla="*/ 26 h 83"/>
                <a:gd name="T28" fmla="*/ 77 w 77"/>
                <a:gd name="T29" fmla="*/ 25 h 83"/>
                <a:gd name="T30" fmla="*/ 69 w 77"/>
                <a:gd name="T31" fmla="*/ 23 h 83"/>
                <a:gd name="T32" fmla="*/ 66 w 77"/>
                <a:gd name="T33" fmla="*/ 23 h 83"/>
                <a:gd name="T34" fmla="*/ 58 w 77"/>
                <a:gd name="T35" fmla="*/ 23 h 83"/>
                <a:gd name="T36" fmla="*/ 58 w 77"/>
                <a:gd name="T37" fmla="*/ 23 h 83"/>
                <a:gd name="T38" fmla="*/ 54 w 77"/>
                <a:gd name="T39" fmla="*/ 19 h 83"/>
                <a:gd name="T40" fmla="*/ 54 w 77"/>
                <a:gd name="T41" fmla="*/ 11 h 83"/>
                <a:gd name="T42" fmla="*/ 54 w 77"/>
                <a:gd name="T43" fmla="*/ 8 h 83"/>
                <a:gd name="T44" fmla="*/ 69 w 77"/>
                <a:gd name="T45" fmla="*/ 23 h 83"/>
                <a:gd name="T46" fmla="*/ 11 w 77"/>
                <a:gd name="T47" fmla="*/ 67 h 83"/>
                <a:gd name="T48" fmla="*/ 9 w 77"/>
                <a:gd name="T49" fmla="*/ 68 h 83"/>
                <a:gd name="T50" fmla="*/ 8 w 77"/>
                <a:gd name="T51" fmla="*/ 67 h 83"/>
                <a:gd name="T52" fmla="*/ 8 w 77"/>
                <a:gd name="T53" fmla="*/ 64 h 83"/>
                <a:gd name="T54" fmla="*/ 15 w 77"/>
                <a:gd name="T55" fmla="*/ 56 h 83"/>
                <a:gd name="T56" fmla="*/ 8 w 77"/>
                <a:gd name="T57" fmla="*/ 49 h 83"/>
                <a:gd name="T58" fmla="*/ 8 w 77"/>
                <a:gd name="T59" fmla="*/ 46 h 83"/>
                <a:gd name="T60" fmla="*/ 11 w 77"/>
                <a:gd name="T61" fmla="*/ 46 h 83"/>
                <a:gd name="T62" fmla="*/ 18 w 77"/>
                <a:gd name="T63" fmla="*/ 53 h 83"/>
                <a:gd name="T64" fmla="*/ 25 w 77"/>
                <a:gd name="T65" fmla="*/ 46 h 83"/>
                <a:gd name="T66" fmla="*/ 29 w 77"/>
                <a:gd name="T67" fmla="*/ 46 h 83"/>
                <a:gd name="T68" fmla="*/ 29 w 77"/>
                <a:gd name="T69" fmla="*/ 49 h 83"/>
                <a:gd name="T70" fmla="*/ 21 w 77"/>
                <a:gd name="T71" fmla="*/ 56 h 83"/>
                <a:gd name="T72" fmla="*/ 29 w 77"/>
                <a:gd name="T73" fmla="*/ 64 h 83"/>
                <a:gd name="T74" fmla="*/ 29 w 77"/>
                <a:gd name="T75" fmla="*/ 67 h 83"/>
                <a:gd name="T76" fmla="*/ 27 w 77"/>
                <a:gd name="T77" fmla="*/ 68 h 83"/>
                <a:gd name="T78" fmla="*/ 25 w 77"/>
                <a:gd name="T79" fmla="*/ 67 h 83"/>
                <a:gd name="T80" fmla="*/ 18 w 77"/>
                <a:gd name="T81" fmla="*/ 60 h 83"/>
                <a:gd name="T82" fmla="*/ 11 w 77"/>
                <a:gd name="T83" fmla="*/ 67 h 83"/>
                <a:gd name="T84" fmla="*/ 71 w 77"/>
                <a:gd name="T85" fmla="*/ 74 h 83"/>
                <a:gd name="T86" fmla="*/ 68 w 77"/>
                <a:gd name="T87" fmla="*/ 77 h 83"/>
                <a:gd name="T88" fmla="*/ 24 w 77"/>
                <a:gd name="T89" fmla="*/ 77 h 83"/>
                <a:gd name="T90" fmla="*/ 21 w 77"/>
                <a:gd name="T91" fmla="*/ 74 h 83"/>
                <a:gd name="T92" fmla="*/ 37 w 77"/>
                <a:gd name="T93" fmla="*/ 56 h 83"/>
                <a:gd name="T94" fmla="*/ 21 w 77"/>
                <a:gd name="T95" fmla="*/ 38 h 83"/>
                <a:gd name="T96" fmla="*/ 21 w 77"/>
                <a:gd name="T97" fmla="*/ 10 h 83"/>
                <a:gd name="T98" fmla="*/ 24 w 77"/>
                <a:gd name="T99" fmla="*/ 6 h 83"/>
                <a:gd name="T100" fmla="*/ 49 w 77"/>
                <a:gd name="T101" fmla="*/ 6 h 83"/>
                <a:gd name="T102" fmla="*/ 49 w 77"/>
                <a:gd name="T103" fmla="*/ 19 h 83"/>
                <a:gd name="T104" fmla="*/ 58 w 77"/>
                <a:gd name="T105" fmla="*/ 29 h 83"/>
                <a:gd name="T106" fmla="*/ 71 w 77"/>
                <a:gd name="T107" fmla="*/ 29 h 83"/>
                <a:gd name="T108" fmla="*/ 71 w 77"/>
                <a:gd name="T10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83">
                  <a:moveTo>
                    <a:pt x="77" y="25"/>
                  </a:moveTo>
                  <a:cubicBezTo>
                    <a:pt x="77" y="24"/>
                    <a:pt x="76" y="22"/>
                    <a:pt x="74" y="2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2"/>
                    <a:pt x="54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5" y="5"/>
                    <a:pt x="15" y="1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40"/>
                    <a:pt x="0" y="47"/>
                    <a:pt x="0" y="56"/>
                  </a:cubicBezTo>
                  <a:cubicBezTo>
                    <a:pt x="0" y="65"/>
                    <a:pt x="7" y="73"/>
                    <a:pt x="15" y="74"/>
                  </a:cubicBezTo>
                  <a:cubicBezTo>
                    <a:pt x="15" y="79"/>
                    <a:pt x="20" y="83"/>
                    <a:pt x="24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3" y="83"/>
                    <a:pt x="77" y="79"/>
                    <a:pt x="77" y="74"/>
                  </a:cubicBezTo>
                  <a:cubicBezTo>
                    <a:pt x="77" y="26"/>
                    <a:pt x="77" y="26"/>
                    <a:pt x="77" y="26"/>
                  </a:cubicBezTo>
                  <a:lnTo>
                    <a:pt x="77" y="25"/>
                  </a:lnTo>
                  <a:close/>
                  <a:moveTo>
                    <a:pt x="69" y="2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6" y="23"/>
                    <a:pt x="54" y="21"/>
                    <a:pt x="54" y="1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69" y="23"/>
                  </a:lnTo>
                  <a:close/>
                  <a:moveTo>
                    <a:pt x="11" y="67"/>
                  </a:moveTo>
                  <a:cubicBezTo>
                    <a:pt x="10" y="67"/>
                    <a:pt x="10" y="68"/>
                    <a:pt x="9" y="68"/>
                  </a:cubicBezTo>
                  <a:cubicBezTo>
                    <a:pt x="9" y="68"/>
                    <a:pt x="8" y="67"/>
                    <a:pt x="8" y="67"/>
                  </a:cubicBezTo>
                  <a:cubicBezTo>
                    <a:pt x="7" y="66"/>
                    <a:pt x="7" y="64"/>
                    <a:pt x="8" y="6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7"/>
                    <a:pt x="8" y="46"/>
                  </a:cubicBezTo>
                  <a:cubicBezTo>
                    <a:pt x="8" y="45"/>
                    <a:pt x="10" y="45"/>
                    <a:pt x="11" y="46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7"/>
                    <a:pt x="30" y="48"/>
                    <a:pt x="29" y="4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6"/>
                    <a:pt x="29" y="67"/>
                  </a:cubicBezTo>
                  <a:cubicBezTo>
                    <a:pt x="28" y="67"/>
                    <a:pt x="28" y="68"/>
                    <a:pt x="27" y="68"/>
                  </a:cubicBezTo>
                  <a:cubicBezTo>
                    <a:pt x="26" y="68"/>
                    <a:pt x="26" y="67"/>
                    <a:pt x="25" y="67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1" y="67"/>
                  </a:lnTo>
                  <a:close/>
                  <a:moveTo>
                    <a:pt x="71" y="74"/>
                  </a:moveTo>
                  <a:cubicBezTo>
                    <a:pt x="71" y="76"/>
                    <a:pt x="70" y="77"/>
                    <a:pt x="68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1" y="76"/>
                    <a:pt x="21" y="74"/>
                  </a:cubicBezTo>
                  <a:cubicBezTo>
                    <a:pt x="30" y="73"/>
                    <a:pt x="37" y="65"/>
                    <a:pt x="37" y="56"/>
                  </a:cubicBezTo>
                  <a:cubicBezTo>
                    <a:pt x="37" y="47"/>
                    <a:pt x="30" y="39"/>
                    <a:pt x="21" y="3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8"/>
                    <a:pt x="22" y="6"/>
                    <a:pt x="24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4"/>
                    <a:pt x="53" y="29"/>
                    <a:pt x="58" y="29"/>
                  </a:cubicBezTo>
                  <a:cubicBezTo>
                    <a:pt x="71" y="29"/>
                    <a:pt x="71" y="29"/>
                    <a:pt x="71" y="2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2" name="组合 781"/>
          <p:cNvGrpSpPr/>
          <p:nvPr/>
        </p:nvGrpSpPr>
        <p:grpSpPr>
          <a:xfrm>
            <a:off x="7163504" y="1138508"/>
            <a:ext cx="563729" cy="520579"/>
            <a:chOff x="7167563" y="1054101"/>
            <a:chExt cx="642938" cy="593725"/>
          </a:xfrm>
          <a:solidFill>
            <a:srgbClr val="20252D"/>
          </a:solidFill>
        </p:grpSpPr>
        <p:sp>
          <p:nvSpPr>
            <p:cNvPr id="783" name="Freeform 137"/>
            <p:cNvSpPr>
              <a:spLocks noEditPoints="1"/>
            </p:cNvSpPr>
            <p:nvPr/>
          </p:nvSpPr>
          <p:spPr bwMode="auto">
            <a:xfrm>
              <a:off x="7407276" y="1054101"/>
              <a:ext cx="403225" cy="536575"/>
            </a:xfrm>
            <a:custGeom>
              <a:avLst/>
              <a:gdLst>
                <a:gd name="T0" fmla="*/ 49 w 49"/>
                <a:gd name="T1" fmla="*/ 20 h 65"/>
                <a:gd name="T2" fmla="*/ 47 w 49"/>
                <a:gd name="T3" fmla="*/ 16 h 65"/>
                <a:gd name="T4" fmla="*/ 33 w 49"/>
                <a:gd name="T5" fmla="*/ 2 h 65"/>
                <a:gd name="T6" fmla="*/ 29 w 49"/>
                <a:gd name="T7" fmla="*/ 0 h 65"/>
                <a:gd name="T8" fmla="*/ 29 w 49"/>
                <a:gd name="T9" fmla="*/ 0 h 65"/>
                <a:gd name="T10" fmla="*/ 28 w 49"/>
                <a:gd name="T11" fmla="*/ 0 h 65"/>
                <a:gd name="T12" fmla="*/ 7 w 49"/>
                <a:gd name="T13" fmla="*/ 0 h 65"/>
                <a:gd name="T14" fmla="*/ 0 w 49"/>
                <a:gd name="T15" fmla="*/ 7 h 65"/>
                <a:gd name="T16" fmla="*/ 0 w 49"/>
                <a:gd name="T17" fmla="*/ 27 h 65"/>
                <a:gd name="T18" fmla="*/ 2 w 49"/>
                <a:gd name="T19" fmla="*/ 24 h 65"/>
                <a:gd name="T20" fmla="*/ 5 w 49"/>
                <a:gd name="T21" fmla="*/ 22 h 65"/>
                <a:gd name="T22" fmla="*/ 5 w 49"/>
                <a:gd name="T23" fmla="*/ 7 h 65"/>
                <a:gd name="T24" fmla="*/ 7 w 49"/>
                <a:gd name="T25" fmla="*/ 5 h 65"/>
                <a:gd name="T26" fmla="*/ 26 w 49"/>
                <a:gd name="T27" fmla="*/ 5 h 65"/>
                <a:gd name="T28" fmla="*/ 26 w 49"/>
                <a:gd name="T29" fmla="*/ 15 h 65"/>
                <a:gd name="T30" fmla="*/ 33 w 49"/>
                <a:gd name="T31" fmla="*/ 23 h 65"/>
                <a:gd name="T32" fmla="*/ 44 w 49"/>
                <a:gd name="T33" fmla="*/ 23 h 65"/>
                <a:gd name="T34" fmla="*/ 44 w 49"/>
                <a:gd name="T35" fmla="*/ 57 h 65"/>
                <a:gd name="T36" fmla="*/ 41 w 49"/>
                <a:gd name="T37" fmla="*/ 60 h 65"/>
                <a:gd name="T38" fmla="*/ 7 w 49"/>
                <a:gd name="T39" fmla="*/ 60 h 65"/>
                <a:gd name="T40" fmla="*/ 5 w 49"/>
                <a:gd name="T41" fmla="*/ 57 h 65"/>
                <a:gd name="T42" fmla="*/ 5 w 49"/>
                <a:gd name="T43" fmla="*/ 54 h 65"/>
                <a:gd name="T44" fmla="*/ 2 w 49"/>
                <a:gd name="T45" fmla="*/ 56 h 65"/>
                <a:gd name="T46" fmla="*/ 0 w 49"/>
                <a:gd name="T47" fmla="*/ 58 h 65"/>
                <a:gd name="T48" fmla="*/ 7 w 49"/>
                <a:gd name="T49" fmla="*/ 65 h 65"/>
                <a:gd name="T50" fmla="*/ 41 w 49"/>
                <a:gd name="T51" fmla="*/ 65 h 65"/>
                <a:gd name="T52" fmla="*/ 49 w 49"/>
                <a:gd name="T53" fmla="*/ 57 h 65"/>
                <a:gd name="T54" fmla="*/ 49 w 49"/>
                <a:gd name="T55" fmla="*/ 20 h 65"/>
                <a:gd name="T56" fmla="*/ 31 w 49"/>
                <a:gd name="T57" fmla="*/ 15 h 65"/>
                <a:gd name="T58" fmla="*/ 31 w 49"/>
                <a:gd name="T59" fmla="*/ 9 h 65"/>
                <a:gd name="T60" fmla="*/ 31 w 49"/>
                <a:gd name="T61" fmla="*/ 7 h 65"/>
                <a:gd name="T62" fmla="*/ 42 w 49"/>
                <a:gd name="T63" fmla="*/ 18 h 65"/>
                <a:gd name="T64" fmla="*/ 39 w 49"/>
                <a:gd name="T65" fmla="*/ 18 h 65"/>
                <a:gd name="T66" fmla="*/ 33 w 49"/>
                <a:gd name="T67" fmla="*/ 18 h 65"/>
                <a:gd name="T68" fmla="*/ 31 w 49"/>
                <a:gd name="T6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65">
                  <a:moveTo>
                    <a:pt x="49" y="20"/>
                  </a:moveTo>
                  <a:cubicBezTo>
                    <a:pt x="48" y="18"/>
                    <a:pt x="48" y="17"/>
                    <a:pt x="47" y="1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4" y="23"/>
                    <a:pt x="5" y="2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9"/>
                    <a:pt x="29" y="23"/>
                    <a:pt x="3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5" y="59"/>
                    <a:pt x="5" y="5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65"/>
                    <a:pt x="49" y="62"/>
                    <a:pt x="49" y="57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1" y="15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1" y="17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Freeform 138"/>
            <p:cNvSpPr/>
            <p:nvPr/>
          </p:nvSpPr>
          <p:spPr bwMode="auto">
            <a:xfrm>
              <a:off x="7686676" y="1350963"/>
              <a:ext cx="73025" cy="41275"/>
            </a:xfrm>
            <a:custGeom>
              <a:avLst/>
              <a:gdLst>
                <a:gd name="T0" fmla="*/ 0 w 9"/>
                <a:gd name="T1" fmla="*/ 2 h 5"/>
                <a:gd name="T2" fmla="*/ 0 w 9"/>
                <a:gd name="T3" fmla="*/ 5 h 5"/>
                <a:gd name="T4" fmla="*/ 6 w 9"/>
                <a:gd name="T5" fmla="*/ 5 h 5"/>
                <a:gd name="T6" fmla="*/ 9 w 9"/>
                <a:gd name="T7" fmla="*/ 3 h 5"/>
                <a:gd name="T8" fmla="*/ 6 w 9"/>
                <a:gd name="T9" fmla="*/ 0 h 5"/>
                <a:gd name="T10" fmla="*/ 0 w 9"/>
                <a:gd name="T11" fmla="*/ 0 h 5"/>
                <a:gd name="T12" fmla="*/ 0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139"/>
            <p:cNvSpPr/>
            <p:nvPr/>
          </p:nvSpPr>
          <p:spPr bwMode="auto">
            <a:xfrm>
              <a:off x="7645401" y="1433513"/>
              <a:ext cx="114300" cy="41275"/>
            </a:xfrm>
            <a:custGeom>
              <a:avLst/>
              <a:gdLst>
                <a:gd name="T0" fmla="*/ 11 w 14"/>
                <a:gd name="T1" fmla="*/ 5 h 5"/>
                <a:gd name="T2" fmla="*/ 14 w 14"/>
                <a:gd name="T3" fmla="*/ 3 h 5"/>
                <a:gd name="T4" fmla="*/ 11 w 14"/>
                <a:gd name="T5" fmla="*/ 0 h 5"/>
                <a:gd name="T6" fmla="*/ 3 w 14"/>
                <a:gd name="T7" fmla="*/ 0 h 5"/>
                <a:gd name="T8" fmla="*/ 0 w 14"/>
                <a:gd name="T9" fmla="*/ 5 h 5"/>
                <a:gd name="T10" fmla="*/ 11 w 1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3" y="5"/>
                    <a:pt x="14" y="4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1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140"/>
            <p:cNvSpPr>
              <a:spLocks noEditPoints="1"/>
            </p:cNvSpPr>
            <p:nvPr/>
          </p:nvSpPr>
          <p:spPr bwMode="auto">
            <a:xfrm>
              <a:off x="7167563" y="1219201"/>
              <a:ext cx="511175" cy="428625"/>
            </a:xfrm>
            <a:custGeom>
              <a:avLst/>
              <a:gdLst>
                <a:gd name="T0" fmla="*/ 62 w 62"/>
                <a:gd name="T1" fmla="*/ 16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34 w 62"/>
                <a:gd name="T11" fmla="*/ 3 h 52"/>
                <a:gd name="T12" fmla="*/ 31 w 62"/>
                <a:gd name="T13" fmla="*/ 5 h 52"/>
                <a:gd name="T14" fmla="*/ 29 w 62"/>
                <a:gd name="T15" fmla="*/ 8 h 52"/>
                <a:gd name="T16" fmla="*/ 27 w 62"/>
                <a:gd name="T17" fmla="*/ 14 h 52"/>
                <a:gd name="T18" fmla="*/ 26 w 62"/>
                <a:gd name="T19" fmla="*/ 18 h 52"/>
                <a:gd name="T20" fmla="*/ 27 w 62"/>
                <a:gd name="T21" fmla="*/ 23 h 52"/>
                <a:gd name="T22" fmla="*/ 27 w 62"/>
                <a:gd name="T23" fmla="*/ 23 h 52"/>
                <a:gd name="T24" fmla="*/ 2 w 62"/>
                <a:gd name="T25" fmla="*/ 41 h 52"/>
                <a:gd name="T26" fmla="*/ 0 w 62"/>
                <a:gd name="T27" fmla="*/ 45 h 52"/>
                <a:gd name="T28" fmla="*/ 0 w 62"/>
                <a:gd name="T29" fmla="*/ 45 h 52"/>
                <a:gd name="T30" fmla="*/ 0 w 62"/>
                <a:gd name="T31" fmla="*/ 45 h 52"/>
                <a:gd name="T32" fmla="*/ 1 w 62"/>
                <a:gd name="T33" fmla="*/ 48 h 52"/>
                <a:gd name="T34" fmla="*/ 1 w 62"/>
                <a:gd name="T35" fmla="*/ 49 h 52"/>
                <a:gd name="T36" fmla="*/ 6 w 62"/>
                <a:gd name="T37" fmla="*/ 52 h 52"/>
                <a:gd name="T38" fmla="*/ 6 w 62"/>
                <a:gd name="T39" fmla="*/ 52 h 52"/>
                <a:gd name="T40" fmla="*/ 6 w 62"/>
                <a:gd name="T41" fmla="*/ 52 h 52"/>
                <a:gd name="T42" fmla="*/ 9 w 62"/>
                <a:gd name="T43" fmla="*/ 51 h 52"/>
                <a:gd name="T44" fmla="*/ 10 w 62"/>
                <a:gd name="T45" fmla="*/ 50 h 52"/>
                <a:gd name="T46" fmla="*/ 10 w 62"/>
                <a:gd name="T47" fmla="*/ 50 h 52"/>
                <a:gd name="T48" fmla="*/ 29 w 62"/>
                <a:gd name="T49" fmla="*/ 37 h 52"/>
                <a:gd name="T50" fmla="*/ 31 w 62"/>
                <a:gd name="T51" fmla="*/ 35 h 52"/>
                <a:gd name="T52" fmla="*/ 34 w 62"/>
                <a:gd name="T53" fmla="*/ 33 h 52"/>
                <a:gd name="T54" fmla="*/ 34 w 62"/>
                <a:gd name="T55" fmla="*/ 33 h 52"/>
                <a:gd name="T56" fmla="*/ 34 w 62"/>
                <a:gd name="T57" fmla="*/ 33 h 52"/>
                <a:gd name="T58" fmla="*/ 40 w 62"/>
                <a:gd name="T59" fmla="*/ 36 h 52"/>
                <a:gd name="T60" fmla="*/ 44 w 62"/>
                <a:gd name="T61" fmla="*/ 36 h 52"/>
                <a:gd name="T62" fmla="*/ 44 w 62"/>
                <a:gd name="T63" fmla="*/ 36 h 52"/>
                <a:gd name="T64" fmla="*/ 57 w 62"/>
                <a:gd name="T65" fmla="*/ 31 h 52"/>
                <a:gd name="T66" fmla="*/ 60 w 62"/>
                <a:gd name="T67" fmla="*/ 26 h 52"/>
                <a:gd name="T68" fmla="*/ 62 w 62"/>
                <a:gd name="T69" fmla="*/ 22 h 52"/>
                <a:gd name="T70" fmla="*/ 62 w 62"/>
                <a:gd name="T71" fmla="*/ 22 h 52"/>
                <a:gd name="T72" fmla="*/ 62 w 62"/>
                <a:gd name="T73" fmla="*/ 21 h 52"/>
                <a:gd name="T74" fmla="*/ 62 w 62"/>
                <a:gd name="T75" fmla="*/ 18 h 52"/>
                <a:gd name="T76" fmla="*/ 62 w 62"/>
                <a:gd name="T77" fmla="*/ 18 h 52"/>
                <a:gd name="T78" fmla="*/ 62 w 62"/>
                <a:gd name="T79" fmla="*/ 16 h 52"/>
                <a:gd name="T80" fmla="*/ 19 w 62"/>
                <a:gd name="T81" fmla="*/ 41 h 52"/>
                <a:gd name="T82" fmla="*/ 9 w 62"/>
                <a:gd name="T83" fmla="*/ 48 h 52"/>
                <a:gd name="T84" fmla="*/ 7 w 62"/>
                <a:gd name="T85" fmla="*/ 48 h 52"/>
                <a:gd name="T86" fmla="*/ 4 w 62"/>
                <a:gd name="T87" fmla="*/ 47 h 52"/>
                <a:gd name="T88" fmla="*/ 4 w 62"/>
                <a:gd name="T89" fmla="*/ 45 h 52"/>
                <a:gd name="T90" fmla="*/ 5 w 62"/>
                <a:gd name="T91" fmla="*/ 42 h 52"/>
                <a:gd name="T92" fmla="*/ 15 w 62"/>
                <a:gd name="T93" fmla="*/ 35 h 52"/>
                <a:gd name="T94" fmla="*/ 17 w 62"/>
                <a:gd name="T95" fmla="*/ 35 h 52"/>
                <a:gd name="T96" fmla="*/ 20 w 62"/>
                <a:gd name="T97" fmla="*/ 36 h 52"/>
                <a:gd name="T98" fmla="*/ 20 w 62"/>
                <a:gd name="T99" fmla="*/ 38 h 52"/>
                <a:gd name="T100" fmla="*/ 19 w 62"/>
                <a:gd name="T101" fmla="*/ 41 h 52"/>
                <a:gd name="T102" fmla="*/ 53 w 62"/>
                <a:gd name="T103" fmla="*/ 26 h 52"/>
                <a:gd name="T104" fmla="*/ 46 w 62"/>
                <a:gd name="T105" fmla="*/ 30 h 52"/>
                <a:gd name="T106" fmla="*/ 45 w 62"/>
                <a:gd name="T107" fmla="*/ 30 h 52"/>
                <a:gd name="T108" fmla="*/ 34 w 62"/>
                <a:gd name="T109" fmla="*/ 23 h 52"/>
                <a:gd name="T110" fmla="*/ 33 w 62"/>
                <a:gd name="T111" fmla="*/ 18 h 52"/>
                <a:gd name="T112" fmla="*/ 34 w 62"/>
                <a:gd name="T113" fmla="*/ 12 h 52"/>
                <a:gd name="T114" fmla="*/ 45 w 62"/>
                <a:gd name="T115" fmla="*/ 6 h 52"/>
                <a:gd name="T116" fmla="*/ 56 w 62"/>
                <a:gd name="T117" fmla="*/ 16 h 52"/>
                <a:gd name="T118" fmla="*/ 56 w 62"/>
                <a:gd name="T119" fmla="*/ 18 h 52"/>
                <a:gd name="T120" fmla="*/ 56 w 62"/>
                <a:gd name="T121" fmla="*/ 21 h 52"/>
                <a:gd name="T122" fmla="*/ 53 w 62"/>
                <a:gd name="T12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52">
                  <a:moveTo>
                    <a:pt x="62" y="16"/>
                  </a:moveTo>
                  <a:cubicBezTo>
                    <a:pt x="61" y="9"/>
                    <a:pt x="56" y="2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1"/>
                    <a:pt x="34" y="3"/>
                  </a:cubicBezTo>
                  <a:cubicBezTo>
                    <a:pt x="33" y="4"/>
                    <a:pt x="32" y="5"/>
                    <a:pt x="31" y="5"/>
                  </a:cubicBezTo>
                  <a:cubicBezTo>
                    <a:pt x="30" y="6"/>
                    <a:pt x="30" y="7"/>
                    <a:pt x="29" y="8"/>
                  </a:cubicBezTo>
                  <a:cubicBezTo>
                    <a:pt x="28" y="10"/>
                    <a:pt x="27" y="12"/>
                    <a:pt x="27" y="14"/>
                  </a:cubicBezTo>
                  <a:cubicBezTo>
                    <a:pt x="26" y="15"/>
                    <a:pt x="26" y="17"/>
                    <a:pt x="26" y="18"/>
                  </a:cubicBezTo>
                  <a:cubicBezTo>
                    <a:pt x="26" y="20"/>
                    <a:pt x="26" y="21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4"/>
                    <a:pt x="38" y="35"/>
                    <a:pt x="40" y="36"/>
                  </a:cubicBezTo>
                  <a:cubicBezTo>
                    <a:pt x="41" y="36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9" y="36"/>
                    <a:pt x="53" y="34"/>
                    <a:pt x="57" y="31"/>
                  </a:cubicBezTo>
                  <a:cubicBezTo>
                    <a:pt x="58" y="30"/>
                    <a:pt x="59" y="28"/>
                    <a:pt x="60" y="26"/>
                  </a:cubicBezTo>
                  <a:cubicBezTo>
                    <a:pt x="61" y="25"/>
                    <a:pt x="61" y="24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1"/>
                    <a:pt x="62" y="21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  <a:moveTo>
                    <a:pt x="19" y="41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8" y="48"/>
                    <a:pt x="7" y="48"/>
                  </a:cubicBezTo>
                  <a:cubicBezTo>
                    <a:pt x="6" y="48"/>
                    <a:pt x="5" y="48"/>
                    <a:pt x="4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4"/>
                    <a:pt x="4" y="42"/>
                    <a:pt x="5" y="4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5"/>
                    <a:pt x="20" y="36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40"/>
                    <a:pt x="20" y="41"/>
                    <a:pt x="19" y="41"/>
                  </a:cubicBezTo>
                  <a:close/>
                  <a:moveTo>
                    <a:pt x="53" y="26"/>
                  </a:moveTo>
                  <a:cubicBezTo>
                    <a:pt x="51" y="28"/>
                    <a:pt x="49" y="29"/>
                    <a:pt x="46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0" y="30"/>
                    <a:pt x="36" y="27"/>
                    <a:pt x="34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4" y="12"/>
                  </a:cubicBezTo>
                  <a:cubicBezTo>
                    <a:pt x="36" y="8"/>
                    <a:pt x="40" y="6"/>
                    <a:pt x="45" y="6"/>
                  </a:cubicBezTo>
                  <a:cubicBezTo>
                    <a:pt x="51" y="6"/>
                    <a:pt x="56" y="10"/>
                    <a:pt x="56" y="16"/>
                  </a:cubicBezTo>
                  <a:cubicBezTo>
                    <a:pt x="56" y="17"/>
                    <a:pt x="56" y="17"/>
                    <a:pt x="56" y="18"/>
                  </a:cubicBezTo>
                  <a:cubicBezTo>
                    <a:pt x="56" y="19"/>
                    <a:pt x="56" y="20"/>
                    <a:pt x="56" y="21"/>
                  </a:cubicBezTo>
                  <a:cubicBezTo>
                    <a:pt x="55" y="23"/>
                    <a:pt x="54" y="25"/>
                    <a:pt x="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141"/>
            <p:cNvSpPr/>
            <p:nvPr/>
          </p:nvSpPr>
          <p:spPr bwMode="auto">
            <a:xfrm>
              <a:off x="7537451" y="1466851"/>
              <a:ext cx="952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142"/>
            <p:cNvSpPr/>
            <p:nvPr/>
          </p:nvSpPr>
          <p:spPr bwMode="auto">
            <a:xfrm>
              <a:off x="7546976" y="1433513"/>
              <a:ext cx="57150" cy="333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143"/>
            <p:cNvSpPr/>
            <p:nvPr/>
          </p:nvSpPr>
          <p:spPr bwMode="auto">
            <a:xfrm>
              <a:off x="7488238" y="1384301"/>
              <a:ext cx="115888" cy="58738"/>
            </a:xfrm>
            <a:custGeom>
              <a:avLst/>
              <a:gdLst>
                <a:gd name="T0" fmla="*/ 14 w 14"/>
                <a:gd name="T1" fmla="*/ 1 h 7"/>
                <a:gd name="T2" fmla="*/ 14 w 14"/>
                <a:gd name="T3" fmla="*/ 1 h 7"/>
                <a:gd name="T4" fmla="*/ 12 w 14"/>
                <a:gd name="T5" fmla="*/ 1 h 7"/>
                <a:gd name="T6" fmla="*/ 12 w 14"/>
                <a:gd name="T7" fmla="*/ 1 h 7"/>
                <a:gd name="T8" fmla="*/ 5 w 14"/>
                <a:gd name="T9" fmla="*/ 5 h 7"/>
                <a:gd name="T10" fmla="*/ 1 w 14"/>
                <a:gd name="T11" fmla="*/ 5 h 7"/>
                <a:gd name="T12" fmla="*/ 0 w 14"/>
                <a:gd name="T13" fmla="*/ 5 h 7"/>
                <a:gd name="T14" fmla="*/ 1 w 14"/>
                <a:gd name="T15" fmla="*/ 7 h 7"/>
                <a:gd name="T16" fmla="*/ 1 w 14"/>
                <a:gd name="T17" fmla="*/ 7 h 7"/>
                <a:gd name="T18" fmla="*/ 5 w 14"/>
                <a:gd name="T19" fmla="*/ 7 h 7"/>
                <a:gd name="T20" fmla="*/ 5 w 14"/>
                <a:gd name="T21" fmla="*/ 7 h 7"/>
                <a:gd name="T22" fmla="*/ 7 w 14"/>
                <a:gd name="T23" fmla="*/ 7 h 7"/>
                <a:gd name="T24" fmla="*/ 10 w 14"/>
                <a:gd name="T25" fmla="*/ 6 h 7"/>
                <a:gd name="T26" fmla="*/ 14 w 14"/>
                <a:gd name="T27" fmla="*/ 2 h 7"/>
                <a:gd name="T28" fmla="*/ 14 w 14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5"/>
                    <a:pt x="5" y="5"/>
                  </a:cubicBezTo>
                  <a:cubicBezTo>
                    <a:pt x="4" y="5"/>
                    <a:pt x="3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2" y="5"/>
                    <a:pt x="13" y="4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68142" y="1163909"/>
            <a:ext cx="613839" cy="470470"/>
            <a:chOff x="6172201" y="1079501"/>
            <a:chExt cx="700088" cy="536575"/>
          </a:xfrm>
          <a:solidFill>
            <a:srgbClr val="20252D"/>
          </a:solidFill>
        </p:grpSpPr>
        <p:sp>
          <p:nvSpPr>
            <p:cNvPr id="791" name="Freeform 144"/>
            <p:cNvSpPr/>
            <p:nvPr/>
          </p:nvSpPr>
          <p:spPr bwMode="auto">
            <a:xfrm>
              <a:off x="6337301" y="1079501"/>
              <a:ext cx="534988" cy="436563"/>
            </a:xfrm>
            <a:custGeom>
              <a:avLst/>
              <a:gdLst>
                <a:gd name="T0" fmla="*/ 58 w 65"/>
                <a:gd name="T1" fmla="*/ 8 h 53"/>
                <a:gd name="T2" fmla="*/ 31 w 65"/>
                <a:gd name="T3" fmla="*/ 8 h 53"/>
                <a:gd name="T4" fmla="*/ 24 w 65"/>
                <a:gd name="T5" fmla="*/ 0 h 53"/>
                <a:gd name="T6" fmla="*/ 8 w 65"/>
                <a:gd name="T7" fmla="*/ 0 h 53"/>
                <a:gd name="T8" fmla="*/ 1 w 65"/>
                <a:gd name="T9" fmla="*/ 5 h 53"/>
                <a:gd name="T10" fmla="*/ 0 w 65"/>
                <a:gd name="T11" fmla="*/ 9 h 53"/>
                <a:gd name="T12" fmla="*/ 0 w 65"/>
                <a:gd name="T13" fmla="*/ 9 h 53"/>
                <a:gd name="T14" fmla="*/ 0 w 65"/>
                <a:gd name="T15" fmla="*/ 10 h 53"/>
                <a:gd name="T16" fmla="*/ 0 w 65"/>
                <a:gd name="T17" fmla="*/ 10 h 53"/>
                <a:gd name="T18" fmla="*/ 0 w 65"/>
                <a:gd name="T19" fmla="*/ 22 h 53"/>
                <a:gd name="T20" fmla="*/ 0 w 65"/>
                <a:gd name="T21" fmla="*/ 40 h 53"/>
                <a:gd name="T22" fmla="*/ 6 w 65"/>
                <a:gd name="T23" fmla="*/ 36 h 53"/>
                <a:gd name="T24" fmla="*/ 5 w 65"/>
                <a:gd name="T25" fmla="*/ 32 h 53"/>
                <a:gd name="T26" fmla="*/ 6 w 65"/>
                <a:gd name="T27" fmla="*/ 27 h 53"/>
                <a:gd name="T28" fmla="*/ 24 w 65"/>
                <a:gd name="T29" fmla="*/ 12 h 53"/>
                <a:gd name="T30" fmla="*/ 28 w 65"/>
                <a:gd name="T31" fmla="*/ 13 h 53"/>
                <a:gd name="T32" fmla="*/ 28 w 65"/>
                <a:gd name="T33" fmla="*/ 13 h 53"/>
                <a:gd name="T34" fmla="*/ 43 w 65"/>
                <a:gd name="T35" fmla="*/ 31 h 53"/>
                <a:gd name="T36" fmla="*/ 43 w 65"/>
                <a:gd name="T37" fmla="*/ 31 h 53"/>
                <a:gd name="T38" fmla="*/ 43 w 65"/>
                <a:gd name="T39" fmla="*/ 36 h 53"/>
                <a:gd name="T40" fmla="*/ 43 w 65"/>
                <a:gd name="T41" fmla="*/ 36 h 53"/>
                <a:gd name="T42" fmla="*/ 43 w 65"/>
                <a:gd name="T43" fmla="*/ 36 h 53"/>
                <a:gd name="T44" fmla="*/ 24 w 65"/>
                <a:gd name="T45" fmla="*/ 51 h 53"/>
                <a:gd name="T46" fmla="*/ 24 w 65"/>
                <a:gd name="T47" fmla="*/ 51 h 53"/>
                <a:gd name="T48" fmla="*/ 20 w 65"/>
                <a:gd name="T49" fmla="*/ 50 h 53"/>
                <a:gd name="T50" fmla="*/ 14 w 65"/>
                <a:gd name="T51" fmla="*/ 48 h 53"/>
                <a:gd name="T52" fmla="*/ 6 w 65"/>
                <a:gd name="T53" fmla="*/ 53 h 53"/>
                <a:gd name="T54" fmla="*/ 7 w 65"/>
                <a:gd name="T55" fmla="*/ 53 h 53"/>
                <a:gd name="T56" fmla="*/ 58 w 65"/>
                <a:gd name="T57" fmla="*/ 53 h 53"/>
                <a:gd name="T58" fmla="*/ 65 w 65"/>
                <a:gd name="T59" fmla="*/ 46 h 53"/>
                <a:gd name="T60" fmla="*/ 65 w 65"/>
                <a:gd name="T61" fmla="*/ 15 h 53"/>
                <a:gd name="T62" fmla="*/ 58 w 65"/>
                <a:gd name="T6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53">
                  <a:moveTo>
                    <a:pt x="58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0" y="4"/>
                    <a:pt x="27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33"/>
                    <a:pt x="0" y="4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5"/>
                    <a:pt x="5" y="33"/>
                    <a:pt x="5" y="32"/>
                  </a:cubicBezTo>
                  <a:cubicBezTo>
                    <a:pt x="5" y="30"/>
                    <a:pt x="5" y="29"/>
                    <a:pt x="6" y="27"/>
                  </a:cubicBezTo>
                  <a:cubicBezTo>
                    <a:pt x="8" y="18"/>
                    <a:pt x="15" y="12"/>
                    <a:pt x="24" y="12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7" y="15"/>
                    <a:pt x="43" y="2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45"/>
                    <a:pt x="33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50"/>
                    <a:pt x="16" y="49"/>
                    <a:pt x="14" y="4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2" y="53"/>
                    <a:pt x="65" y="50"/>
                    <a:pt x="65" y="4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1"/>
                    <a:pt x="62" y="8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145"/>
            <p:cNvSpPr>
              <a:spLocks noEditPoints="1"/>
            </p:cNvSpPr>
            <p:nvPr/>
          </p:nvSpPr>
          <p:spPr bwMode="auto">
            <a:xfrm>
              <a:off x="6172201" y="1185863"/>
              <a:ext cx="511175" cy="430213"/>
            </a:xfrm>
            <a:custGeom>
              <a:avLst/>
              <a:gdLst>
                <a:gd name="T0" fmla="*/ 62 w 62"/>
                <a:gd name="T1" fmla="*/ 18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27 w 62"/>
                <a:gd name="T11" fmla="*/ 14 h 52"/>
                <a:gd name="T12" fmla="*/ 26 w 62"/>
                <a:gd name="T13" fmla="*/ 19 h 52"/>
                <a:gd name="T14" fmla="*/ 27 w 62"/>
                <a:gd name="T15" fmla="*/ 23 h 52"/>
                <a:gd name="T16" fmla="*/ 27 w 62"/>
                <a:gd name="T17" fmla="*/ 23 h 52"/>
                <a:gd name="T18" fmla="*/ 20 w 62"/>
                <a:gd name="T19" fmla="*/ 28 h 52"/>
                <a:gd name="T20" fmla="*/ 2 w 62"/>
                <a:gd name="T21" fmla="*/ 41 h 52"/>
                <a:gd name="T22" fmla="*/ 0 w 62"/>
                <a:gd name="T23" fmla="*/ 45 h 52"/>
                <a:gd name="T24" fmla="*/ 0 w 62"/>
                <a:gd name="T25" fmla="*/ 46 h 52"/>
                <a:gd name="T26" fmla="*/ 0 w 62"/>
                <a:gd name="T27" fmla="*/ 46 h 52"/>
                <a:gd name="T28" fmla="*/ 1 w 62"/>
                <a:gd name="T29" fmla="*/ 49 h 52"/>
                <a:gd name="T30" fmla="*/ 1 w 62"/>
                <a:gd name="T31" fmla="*/ 50 h 52"/>
                <a:gd name="T32" fmla="*/ 6 w 62"/>
                <a:gd name="T33" fmla="*/ 52 h 52"/>
                <a:gd name="T34" fmla="*/ 6 w 62"/>
                <a:gd name="T35" fmla="*/ 52 h 52"/>
                <a:gd name="T36" fmla="*/ 6 w 62"/>
                <a:gd name="T37" fmla="*/ 52 h 52"/>
                <a:gd name="T38" fmla="*/ 9 w 62"/>
                <a:gd name="T39" fmla="*/ 51 h 52"/>
                <a:gd name="T40" fmla="*/ 10 w 62"/>
                <a:gd name="T41" fmla="*/ 50 h 52"/>
                <a:gd name="T42" fmla="*/ 10 w 62"/>
                <a:gd name="T43" fmla="*/ 50 h 52"/>
                <a:gd name="T44" fmla="*/ 25 w 62"/>
                <a:gd name="T45" fmla="*/ 40 h 52"/>
                <a:gd name="T46" fmla="*/ 34 w 62"/>
                <a:gd name="T47" fmla="*/ 33 h 52"/>
                <a:gd name="T48" fmla="*/ 34 w 62"/>
                <a:gd name="T49" fmla="*/ 34 h 52"/>
                <a:gd name="T50" fmla="*/ 40 w 62"/>
                <a:gd name="T51" fmla="*/ 36 h 52"/>
                <a:gd name="T52" fmla="*/ 44 w 62"/>
                <a:gd name="T53" fmla="*/ 37 h 52"/>
                <a:gd name="T54" fmla="*/ 44 w 62"/>
                <a:gd name="T55" fmla="*/ 37 h 52"/>
                <a:gd name="T56" fmla="*/ 62 w 62"/>
                <a:gd name="T57" fmla="*/ 23 h 52"/>
                <a:gd name="T58" fmla="*/ 62 w 62"/>
                <a:gd name="T59" fmla="*/ 23 h 52"/>
                <a:gd name="T60" fmla="*/ 62 w 62"/>
                <a:gd name="T61" fmla="*/ 23 h 52"/>
                <a:gd name="T62" fmla="*/ 62 w 62"/>
                <a:gd name="T63" fmla="*/ 18 h 52"/>
                <a:gd name="T64" fmla="*/ 19 w 62"/>
                <a:gd name="T65" fmla="*/ 42 h 52"/>
                <a:gd name="T66" fmla="*/ 18 w 62"/>
                <a:gd name="T67" fmla="*/ 41 h 52"/>
                <a:gd name="T68" fmla="*/ 19 w 62"/>
                <a:gd name="T69" fmla="*/ 42 h 52"/>
                <a:gd name="T70" fmla="*/ 9 w 62"/>
                <a:gd name="T71" fmla="*/ 48 h 52"/>
                <a:gd name="T72" fmla="*/ 7 w 62"/>
                <a:gd name="T73" fmla="*/ 49 h 52"/>
                <a:gd name="T74" fmla="*/ 4 w 62"/>
                <a:gd name="T75" fmla="*/ 47 h 52"/>
                <a:gd name="T76" fmla="*/ 3 w 62"/>
                <a:gd name="T77" fmla="*/ 45 h 52"/>
                <a:gd name="T78" fmla="*/ 5 w 62"/>
                <a:gd name="T79" fmla="*/ 42 h 52"/>
                <a:gd name="T80" fmla="*/ 15 w 62"/>
                <a:gd name="T81" fmla="*/ 36 h 52"/>
                <a:gd name="T82" fmla="*/ 17 w 62"/>
                <a:gd name="T83" fmla="*/ 35 h 52"/>
                <a:gd name="T84" fmla="*/ 20 w 62"/>
                <a:gd name="T85" fmla="*/ 37 h 52"/>
                <a:gd name="T86" fmla="*/ 20 w 62"/>
                <a:gd name="T87" fmla="*/ 39 h 52"/>
                <a:gd name="T88" fmla="*/ 19 w 62"/>
                <a:gd name="T89" fmla="*/ 42 h 52"/>
                <a:gd name="T90" fmla="*/ 44 w 62"/>
                <a:gd name="T91" fmla="*/ 30 h 52"/>
                <a:gd name="T92" fmla="*/ 33 w 62"/>
                <a:gd name="T93" fmla="*/ 18 h 52"/>
                <a:gd name="T94" fmla="*/ 44 w 62"/>
                <a:gd name="T95" fmla="*/ 6 h 52"/>
                <a:gd name="T96" fmla="*/ 56 w 62"/>
                <a:gd name="T97" fmla="*/ 18 h 52"/>
                <a:gd name="T98" fmla="*/ 44 w 62"/>
                <a:gd name="T9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52">
                  <a:moveTo>
                    <a:pt x="62" y="18"/>
                  </a:moveTo>
                  <a:cubicBezTo>
                    <a:pt x="62" y="10"/>
                    <a:pt x="57" y="3"/>
                    <a:pt x="48" y="1"/>
                  </a:cubicBezTo>
                  <a:cubicBezTo>
                    <a:pt x="47" y="1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6"/>
                    <a:pt x="27" y="14"/>
                  </a:cubicBezTo>
                  <a:cubicBezTo>
                    <a:pt x="26" y="16"/>
                    <a:pt x="26" y="17"/>
                    <a:pt x="26" y="19"/>
                  </a:cubicBezTo>
                  <a:cubicBezTo>
                    <a:pt x="26" y="20"/>
                    <a:pt x="26" y="22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4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2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5"/>
                    <a:pt x="38" y="36"/>
                    <a:pt x="40" y="36"/>
                  </a:cubicBezTo>
                  <a:cubicBezTo>
                    <a:pt x="41" y="36"/>
                    <a:pt x="43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2" y="37"/>
                    <a:pt x="60" y="31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1"/>
                    <a:pt x="62" y="20"/>
                    <a:pt x="62" y="18"/>
                  </a:cubicBezTo>
                  <a:close/>
                  <a:moveTo>
                    <a:pt x="19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6" y="49"/>
                    <a:pt x="5" y="48"/>
                    <a:pt x="4" y="47"/>
                  </a:cubicBezTo>
                  <a:cubicBezTo>
                    <a:pt x="4" y="47"/>
                    <a:pt x="3" y="46"/>
                    <a:pt x="3" y="45"/>
                  </a:cubicBezTo>
                  <a:cubicBezTo>
                    <a:pt x="3" y="44"/>
                    <a:pt x="4" y="43"/>
                    <a:pt x="5" y="4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0" y="41"/>
                    <a:pt x="19" y="42"/>
                  </a:cubicBezTo>
                  <a:close/>
                  <a:moveTo>
                    <a:pt x="44" y="30"/>
                  </a:moveTo>
                  <a:cubicBezTo>
                    <a:pt x="38" y="30"/>
                    <a:pt x="33" y="25"/>
                    <a:pt x="33" y="18"/>
                  </a:cubicBezTo>
                  <a:cubicBezTo>
                    <a:pt x="33" y="12"/>
                    <a:pt x="38" y="6"/>
                    <a:pt x="44" y="6"/>
                  </a:cubicBezTo>
                  <a:cubicBezTo>
                    <a:pt x="51" y="6"/>
                    <a:pt x="56" y="12"/>
                    <a:pt x="56" y="18"/>
                  </a:cubicBezTo>
                  <a:cubicBezTo>
                    <a:pt x="56" y="25"/>
                    <a:pt x="51" y="30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146"/>
            <p:cNvSpPr/>
            <p:nvPr/>
          </p:nvSpPr>
          <p:spPr bwMode="auto">
            <a:xfrm>
              <a:off x="6492876" y="1360488"/>
              <a:ext cx="115888" cy="57150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1 h 7"/>
                <a:gd name="T4" fmla="*/ 5 w 14"/>
                <a:gd name="T5" fmla="*/ 5 h 7"/>
                <a:gd name="T6" fmla="*/ 1 w 14"/>
                <a:gd name="T7" fmla="*/ 4 h 7"/>
                <a:gd name="T8" fmla="*/ 0 w 14"/>
                <a:gd name="T9" fmla="*/ 5 h 7"/>
                <a:gd name="T10" fmla="*/ 1 w 14"/>
                <a:gd name="T11" fmla="*/ 6 h 7"/>
                <a:gd name="T12" fmla="*/ 1 w 14"/>
                <a:gd name="T13" fmla="*/ 6 h 7"/>
                <a:gd name="T14" fmla="*/ 5 w 14"/>
                <a:gd name="T15" fmla="*/ 7 h 7"/>
                <a:gd name="T16" fmla="*/ 5 w 14"/>
                <a:gd name="T17" fmla="*/ 7 h 7"/>
                <a:gd name="T18" fmla="*/ 14 w 14"/>
                <a:gd name="T19" fmla="*/ 1 h 7"/>
                <a:gd name="T20" fmla="*/ 13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1" y="3"/>
                    <a:pt x="8" y="5"/>
                    <a:pt x="5" y="5"/>
                  </a:cubicBezTo>
                  <a:cubicBezTo>
                    <a:pt x="4" y="5"/>
                    <a:pt x="3" y="5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13" y="5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4" name="组合 793"/>
          <p:cNvGrpSpPr/>
          <p:nvPr/>
        </p:nvGrpSpPr>
        <p:grpSpPr>
          <a:xfrm>
            <a:off x="1183392" y="1089295"/>
            <a:ext cx="460727" cy="599919"/>
            <a:chOff x="1187451" y="1004888"/>
            <a:chExt cx="525463" cy="684213"/>
          </a:xfrm>
          <a:solidFill>
            <a:srgbClr val="20252D"/>
          </a:solidFill>
        </p:grpSpPr>
        <p:sp>
          <p:nvSpPr>
            <p:cNvPr id="795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02" name="Freeform 154"/>
          <p:cNvSpPr>
            <a:spLocks noEditPoints="1"/>
          </p:cNvSpPr>
          <p:nvPr/>
        </p:nvSpPr>
        <p:spPr bwMode="auto">
          <a:xfrm>
            <a:off x="10290879" y="1089295"/>
            <a:ext cx="555377" cy="599919"/>
          </a:xfrm>
          <a:custGeom>
            <a:avLst/>
            <a:gdLst>
              <a:gd name="T0" fmla="*/ 41 w 77"/>
              <a:gd name="T1" fmla="*/ 60 h 83"/>
              <a:gd name="T2" fmla="*/ 41 w 77"/>
              <a:gd name="T3" fmla="*/ 65 h 83"/>
              <a:gd name="T4" fmla="*/ 69 w 77"/>
              <a:gd name="T5" fmla="*/ 63 h 83"/>
              <a:gd name="T6" fmla="*/ 38 w 77"/>
              <a:gd name="T7" fmla="*/ 50 h 83"/>
              <a:gd name="T8" fmla="*/ 66 w 77"/>
              <a:gd name="T9" fmla="*/ 52 h 83"/>
              <a:gd name="T10" fmla="*/ 66 w 77"/>
              <a:gd name="T11" fmla="*/ 47 h 83"/>
              <a:gd name="T12" fmla="*/ 38 w 77"/>
              <a:gd name="T13" fmla="*/ 50 h 83"/>
              <a:gd name="T14" fmla="*/ 74 w 77"/>
              <a:gd name="T15" fmla="*/ 21 h 83"/>
              <a:gd name="T16" fmla="*/ 52 w 77"/>
              <a:gd name="T17" fmla="*/ 1 h 83"/>
              <a:gd name="T18" fmla="*/ 25 w 77"/>
              <a:gd name="T19" fmla="*/ 0 h 83"/>
              <a:gd name="T20" fmla="*/ 15 w 77"/>
              <a:gd name="T21" fmla="*/ 38 h 83"/>
              <a:gd name="T22" fmla="*/ 15 w 77"/>
              <a:gd name="T23" fmla="*/ 74 h 83"/>
              <a:gd name="T24" fmla="*/ 68 w 77"/>
              <a:gd name="T25" fmla="*/ 83 h 83"/>
              <a:gd name="T26" fmla="*/ 77 w 77"/>
              <a:gd name="T27" fmla="*/ 26 h 83"/>
              <a:gd name="T28" fmla="*/ 69 w 77"/>
              <a:gd name="T29" fmla="*/ 23 h 83"/>
              <a:gd name="T30" fmla="*/ 58 w 77"/>
              <a:gd name="T31" fmla="*/ 23 h 83"/>
              <a:gd name="T32" fmla="*/ 54 w 77"/>
              <a:gd name="T33" fmla="*/ 19 h 83"/>
              <a:gd name="T34" fmla="*/ 54 w 77"/>
              <a:gd name="T35" fmla="*/ 8 h 83"/>
              <a:gd name="T36" fmla="*/ 21 w 77"/>
              <a:gd name="T37" fmla="*/ 59 h 83"/>
              <a:gd name="T38" fmla="*/ 15 w 77"/>
              <a:gd name="T39" fmla="*/ 59 h 83"/>
              <a:gd name="T40" fmla="*/ 7 w 77"/>
              <a:gd name="T41" fmla="*/ 59 h 83"/>
              <a:gd name="T42" fmla="*/ 15 w 77"/>
              <a:gd name="T43" fmla="*/ 53 h 83"/>
              <a:gd name="T44" fmla="*/ 15 w 77"/>
              <a:gd name="T45" fmla="*/ 53 h 83"/>
              <a:gd name="T46" fmla="*/ 21 w 77"/>
              <a:gd name="T47" fmla="*/ 53 h 83"/>
              <a:gd name="T48" fmla="*/ 27 w 77"/>
              <a:gd name="T49" fmla="*/ 53 h 83"/>
              <a:gd name="T50" fmla="*/ 29 w 77"/>
              <a:gd name="T51" fmla="*/ 59 h 83"/>
              <a:gd name="T52" fmla="*/ 72 w 77"/>
              <a:gd name="T53" fmla="*/ 74 h 83"/>
              <a:gd name="T54" fmla="*/ 25 w 77"/>
              <a:gd name="T55" fmla="*/ 77 h 83"/>
              <a:gd name="T56" fmla="*/ 37 w 77"/>
              <a:gd name="T57" fmla="*/ 56 h 83"/>
              <a:gd name="T58" fmla="*/ 21 w 77"/>
              <a:gd name="T59" fmla="*/ 10 h 83"/>
              <a:gd name="T60" fmla="*/ 49 w 77"/>
              <a:gd name="T61" fmla="*/ 6 h 83"/>
              <a:gd name="T62" fmla="*/ 58 w 77"/>
              <a:gd name="T63" fmla="*/ 29 h 83"/>
              <a:gd name="T64" fmla="*/ 72 w 77"/>
              <a:gd name="T65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66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1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5"/>
                  <a:pt x="69" y="64"/>
                  <a:pt x="69" y="63"/>
                </a:cubicBezTo>
                <a:cubicBezTo>
                  <a:pt x="69" y="61"/>
                  <a:pt x="68" y="60"/>
                  <a:pt x="66" y="60"/>
                </a:cubicBezTo>
                <a:close/>
                <a:moveTo>
                  <a:pt x="38" y="50"/>
                </a:moveTo>
                <a:cubicBezTo>
                  <a:pt x="38" y="51"/>
                  <a:pt x="39" y="52"/>
                  <a:pt x="41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8" y="52"/>
                  <a:pt x="69" y="51"/>
                  <a:pt x="69" y="50"/>
                </a:cubicBezTo>
                <a:cubicBezTo>
                  <a:pt x="69" y="48"/>
                  <a:pt x="68" y="47"/>
                  <a:pt x="66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7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2"/>
                  <a:pt x="54" y="1"/>
                  <a:pt x="52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6" y="79"/>
                  <a:pt x="20" y="83"/>
                  <a:pt x="25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2" y="74"/>
                </a:moveTo>
                <a:cubicBezTo>
                  <a:pt x="72" y="76"/>
                  <a:pt x="70" y="77"/>
                  <a:pt x="68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3" y="6"/>
                  <a:pt x="25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2" y="29"/>
                  <a:pt x="72" y="29"/>
                  <a:pt x="72" y="29"/>
                </a:cubicBezTo>
                <a:lnTo>
                  <a:pt x="72" y="7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 bwMode="auto">
          <a:xfrm>
            <a:off x="3702668" y="462357"/>
            <a:ext cx="8351215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99" y="2026701"/>
            <a:ext cx="4885497" cy="3787483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1983" y="4189782"/>
            <a:ext cx="1886774" cy="2476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3046" y="4815718"/>
            <a:ext cx="1441687" cy="18788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4458" y="4874785"/>
            <a:ext cx="1020808" cy="159505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075358" y="1400360"/>
            <a:ext cx="188833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85A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54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85A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04727" y="2853123"/>
            <a:ext cx="2861285" cy="436099"/>
            <a:chOff x="6037522" y="2729132"/>
            <a:chExt cx="2861285" cy="436099"/>
          </a:xfrm>
        </p:grpSpPr>
        <p:sp>
          <p:nvSpPr>
            <p:cNvPr id="19" name="矩形 18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84272" y="2853123"/>
            <a:ext cx="2861285" cy="436099"/>
            <a:chOff x="6037522" y="2729132"/>
            <a:chExt cx="2861285" cy="436099"/>
          </a:xfrm>
        </p:grpSpPr>
        <p:sp>
          <p:nvSpPr>
            <p:cNvPr id="33" name="矩形 32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04727" y="3597447"/>
            <a:ext cx="2861285" cy="436099"/>
            <a:chOff x="6037522" y="2729132"/>
            <a:chExt cx="2861285" cy="436099"/>
          </a:xfrm>
        </p:grpSpPr>
        <p:sp>
          <p:nvSpPr>
            <p:cNvPr id="38" name="矩形 37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84272" y="3597447"/>
            <a:ext cx="2861285" cy="436099"/>
            <a:chOff x="6037522" y="2729132"/>
            <a:chExt cx="2861285" cy="436099"/>
          </a:xfrm>
        </p:grpSpPr>
        <p:sp>
          <p:nvSpPr>
            <p:cNvPr id="41" name="矩形 40"/>
            <p:cNvSpPr/>
            <p:nvPr/>
          </p:nvSpPr>
          <p:spPr>
            <a:xfrm>
              <a:off x="6037522" y="2729132"/>
              <a:ext cx="436099" cy="436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34350" y="2747126"/>
              <a:ext cx="2264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5153587" y="4442898"/>
            <a:ext cx="389498" cy="448066"/>
            <a:chOff x="5106988" y="2174876"/>
            <a:chExt cx="522288" cy="531812"/>
          </a:xfrm>
          <a:solidFill>
            <a:schemeClr val="tx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02263" y="2262188"/>
              <a:ext cx="227013" cy="409575"/>
            </a:xfrm>
            <a:custGeom>
              <a:avLst/>
              <a:gdLst>
                <a:gd name="T0" fmla="*/ 26 w 26"/>
                <a:gd name="T1" fmla="*/ 22 h 47"/>
                <a:gd name="T2" fmla="*/ 26 w 26"/>
                <a:gd name="T3" fmla="*/ 21 h 47"/>
                <a:gd name="T4" fmla="*/ 26 w 26"/>
                <a:gd name="T5" fmla="*/ 19 h 47"/>
                <a:gd name="T6" fmla="*/ 18 w 26"/>
                <a:gd name="T7" fmla="*/ 0 h 47"/>
                <a:gd name="T8" fmla="*/ 1 w 26"/>
                <a:gd name="T9" fmla="*/ 19 h 47"/>
                <a:gd name="T10" fmla="*/ 0 w 26"/>
                <a:gd name="T11" fmla="*/ 21 h 47"/>
                <a:gd name="T12" fmla="*/ 0 w 26"/>
                <a:gd name="T13" fmla="*/ 22 h 47"/>
                <a:gd name="T14" fmla="*/ 10 w 26"/>
                <a:gd name="T15" fmla="*/ 47 h 47"/>
                <a:gd name="T16" fmla="*/ 26 w 26"/>
                <a:gd name="T1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2"/>
                    <a:pt x="23" y="5"/>
                    <a:pt x="18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9" y="43"/>
                    <a:pt x="26" y="3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106988" y="2462213"/>
              <a:ext cx="347663" cy="244475"/>
            </a:xfrm>
            <a:custGeom>
              <a:avLst/>
              <a:gdLst>
                <a:gd name="T0" fmla="*/ 40 w 40"/>
                <a:gd name="T1" fmla="*/ 26 h 28"/>
                <a:gd name="T2" fmla="*/ 30 w 40"/>
                <a:gd name="T3" fmla="*/ 1 h 28"/>
                <a:gd name="T4" fmla="*/ 29 w 40"/>
                <a:gd name="T5" fmla="*/ 0 h 28"/>
                <a:gd name="T6" fmla="*/ 27 w 40"/>
                <a:gd name="T7" fmla="*/ 0 h 28"/>
                <a:gd name="T8" fmla="*/ 0 w 40"/>
                <a:gd name="T9" fmla="*/ 0 h 28"/>
                <a:gd name="T10" fmla="*/ 9 w 40"/>
                <a:gd name="T11" fmla="*/ 19 h 28"/>
                <a:gd name="T12" fmla="*/ 12 w 40"/>
                <a:gd name="T13" fmla="*/ 21 h 28"/>
                <a:gd name="T14" fmla="*/ 30 w 40"/>
                <a:gd name="T15" fmla="*/ 28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14"/>
                    <a:pt x="9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7" y="25"/>
                    <a:pt x="23" y="28"/>
                    <a:pt x="30" y="28"/>
                  </a:cubicBezTo>
                  <a:cubicBezTo>
                    <a:pt x="33" y="28"/>
                    <a:pt x="36" y="27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116513" y="2174876"/>
              <a:ext cx="417513" cy="244475"/>
            </a:xfrm>
            <a:custGeom>
              <a:avLst/>
              <a:gdLst>
                <a:gd name="T0" fmla="*/ 29 w 48"/>
                <a:gd name="T1" fmla="*/ 0 h 28"/>
                <a:gd name="T2" fmla="*/ 21 w 48"/>
                <a:gd name="T3" fmla="*/ 2 h 28"/>
                <a:gd name="T4" fmla="*/ 18 w 48"/>
                <a:gd name="T5" fmla="*/ 3 h 28"/>
                <a:gd name="T6" fmla="*/ 4 w 48"/>
                <a:gd name="T7" fmla="*/ 15 h 28"/>
                <a:gd name="T8" fmla="*/ 27 w 48"/>
                <a:gd name="T9" fmla="*/ 15 h 28"/>
                <a:gd name="T10" fmla="*/ 28 w 48"/>
                <a:gd name="T11" fmla="*/ 16 h 28"/>
                <a:gd name="T12" fmla="*/ 28 w 48"/>
                <a:gd name="T13" fmla="*/ 17 h 28"/>
                <a:gd name="T14" fmla="*/ 27 w 48"/>
                <a:gd name="T15" fmla="*/ 18 h 28"/>
                <a:gd name="T16" fmla="*/ 2 w 48"/>
                <a:gd name="T17" fmla="*/ 18 h 28"/>
                <a:gd name="T18" fmla="*/ 2 w 48"/>
                <a:gd name="T19" fmla="*/ 21 h 28"/>
                <a:gd name="T20" fmla="*/ 24 w 48"/>
                <a:gd name="T21" fmla="*/ 21 h 28"/>
                <a:gd name="T22" fmla="*/ 25 w 48"/>
                <a:gd name="T23" fmla="*/ 21 h 28"/>
                <a:gd name="T24" fmla="*/ 25 w 48"/>
                <a:gd name="T25" fmla="*/ 23 h 28"/>
                <a:gd name="T26" fmla="*/ 24 w 48"/>
                <a:gd name="T27" fmla="*/ 23 h 28"/>
                <a:gd name="T28" fmla="*/ 1 w 48"/>
                <a:gd name="T29" fmla="*/ 23 h 28"/>
                <a:gd name="T30" fmla="*/ 0 w 48"/>
                <a:gd name="T31" fmla="*/ 28 h 28"/>
                <a:gd name="T32" fmla="*/ 28 w 48"/>
                <a:gd name="T33" fmla="*/ 28 h 28"/>
                <a:gd name="T34" fmla="*/ 30 w 48"/>
                <a:gd name="T35" fmla="*/ 28 h 28"/>
                <a:gd name="T36" fmla="*/ 31 w 48"/>
                <a:gd name="T37" fmla="*/ 27 h 28"/>
                <a:gd name="T38" fmla="*/ 48 w 48"/>
                <a:gd name="T39" fmla="*/ 7 h 28"/>
                <a:gd name="T40" fmla="*/ 29 w 4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8">
                  <a:moveTo>
                    <a:pt x="29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2" y="5"/>
                    <a:pt x="7" y="10"/>
                    <a:pt x="4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3" y="3"/>
                    <a:pt x="3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89974" y="5131132"/>
            <a:ext cx="246248" cy="588506"/>
            <a:chOff x="1000125" y="1179513"/>
            <a:chExt cx="330200" cy="698501"/>
          </a:xfrm>
          <a:solidFill>
            <a:schemeClr val="tx1"/>
          </a:solidFill>
        </p:grpSpPr>
        <p:sp>
          <p:nvSpPr>
            <p:cNvPr id="13" name="Freeform 8"/>
            <p:cNvSpPr/>
            <p:nvPr/>
          </p:nvSpPr>
          <p:spPr bwMode="auto">
            <a:xfrm>
              <a:off x="1174750" y="1371601"/>
              <a:ext cx="155575" cy="227013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57288" y="1346201"/>
              <a:ext cx="793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1625601"/>
              <a:ext cx="330200" cy="252413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000125" y="1371601"/>
              <a:ext cx="157163" cy="227013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65225" y="1346201"/>
              <a:ext cx="952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1087438" y="1179513"/>
              <a:ext cx="104775" cy="166688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227446" y="5294446"/>
            <a:ext cx="253351" cy="485517"/>
            <a:chOff x="2044700" y="1241426"/>
            <a:chExt cx="339725" cy="576263"/>
          </a:xfrm>
          <a:solidFill>
            <a:schemeClr val="tx1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2217738" y="1328738"/>
              <a:ext cx="17463" cy="42863"/>
            </a:xfrm>
            <a:custGeom>
              <a:avLst/>
              <a:gdLst>
                <a:gd name="T0" fmla="*/ 6 w 11"/>
                <a:gd name="T1" fmla="*/ 5 h 27"/>
                <a:gd name="T2" fmla="*/ 6 w 11"/>
                <a:gd name="T3" fmla="*/ 5 h 27"/>
                <a:gd name="T4" fmla="*/ 0 w 11"/>
                <a:gd name="T5" fmla="*/ 11 h 27"/>
                <a:gd name="T6" fmla="*/ 0 w 11"/>
                <a:gd name="T7" fmla="*/ 5 h 27"/>
                <a:gd name="T8" fmla="*/ 6 w 11"/>
                <a:gd name="T9" fmla="*/ 0 h 27"/>
                <a:gd name="T10" fmla="*/ 11 w 11"/>
                <a:gd name="T11" fmla="*/ 0 h 27"/>
                <a:gd name="T12" fmla="*/ 11 w 11"/>
                <a:gd name="T13" fmla="*/ 27 h 27"/>
                <a:gd name="T14" fmla="*/ 6 w 11"/>
                <a:gd name="T15" fmla="*/ 27 h 27"/>
                <a:gd name="T16" fmla="*/ 6 w 11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6" y="5"/>
                  </a:moveTo>
                  <a:lnTo>
                    <a:pt x="6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25266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229711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044700" y="1241426"/>
              <a:ext cx="339725" cy="576263"/>
            </a:xfrm>
            <a:custGeom>
              <a:avLst/>
              <a:gdLst>
                <a:gd name="T0" fmla="*/ 6 w 39"/>
                <a:gd name="T1" fmla="*/ 0 h 66"/>
                <a:gd name="T2" fmla="*/ 0 w 39"/>
                <a:gd name="T3" fmla="*/ 59 h 66"/>
                <a:gd name="T4" fmla="*/ 32 w 39"/>
                <a:gd name="T5" fmla="*/ 66 h 66"/>
                <a:gd name="T6" fmla="*/ 39 w 39"/>
                <a:gd name="T7" fmla="*/ 7 h 66"/>
                <a:gd name="T8" fmla="*/ 10 w 39"/>
                <a:gd name="T9" fmla="*/ 58 h 66"/>
                <a:gd name="T10" fmla="*/ 10 w 39"/>
                <a:gd name="T11" fmla="*/ 50 h 66"/>
                <a:gd name="T12" fmla="*/ 10 w 39"/>
                <a:gd name="T13" fmla="*/ 58 h 66"/>
                <a:gd name="T14" fmla="*/ 6 w 39"/>
                <a:gd name="T15" fmla="*/ 44 h 66"/>
                <a:gd name="T16" fmla="*/ 13 w 39"/>
                <a:gd name="T17" fmla="*/ 44 h 66"/>
                <a:gd name="T18" fmla="*/ 10 w 39"/>
                <a:gd name="T19" fmla="*/ 39 h 66"/>
                <a:gd name="T20" fmla="*/ 10 w 39"/>
                <a:gd name="T21" fmla="*/ 31 h 66"/>
                <a:gd name="T22" fmla="*/ 10 w 39"/>
                <a:gd name="T23" fmla="*/ 39 h 66"/>
                <a:gd name="T24" fmla="*/ 6 w 39"/>
                <a:gd name="T25" fmla="*/ 24 h 66"/>
                <a:gd name="T26" fmla="*/ 16 w 39"/>
                <a:gd name="T27" fmla="*/ 22 h 66"/>
                <a:gd name="T28" fmla="*/ 17 w 39"/>
                <a:gd name="T29" fmla="*/ 26 h 66"/>
                <a:gd name="T30" fmla="*/ 8 w 39"/>
                <a:gd name="T31" fmla="*/ 28 h 66"/>
                <a:gd name="T32" fmla="*/ 19 w 39"/>
                <a:gd name="T33" fmla="*/ 58 h 66"/>
                <a:gd name="T34" fmla="*/ 19 w 39"/>
                <a:gd name="T35" fmla="*/ 50 h 66"/>
                <a:gd name="T36" fmla="*/ 19 w 39"/>
                <a:gd name="T37" fmla="*/ 58 h 66"/>
                <a:gd name="T38" fmla="*/ 15 w 39"/>
                <a:gd name="T39" fmla="*/ 44 h 66"/>
                <a:gd name="T40" fmla="*/ 23 w 39"/>
                <a:gd name="T41" fmla="*/ 44 h 66"/>
                <a:gd name="T42" fmla="*/ 19 w 39"/>
                <a:gd name="T43" fmla="*/ 39 h 66"/>
                <a:gd name="T44" fmla="*/ 19 w 39"/>
                <a:gd name="T45" fmla="*/ 31 h 66"/>
                <a:gd name="T46" fmla="*/ 19 w 39"/>
                <a:gd name="T47" fmla="*/ 39 h 66"/>
                <a:gd name="T48" fmla="*/ 22 w 39"/>
                <a:gd name="T49" fmla="*/ 24 h 66"/>
                <a:gd name="T50" fmla="*/ 31 w 39"/>
                <a:gd name="T51" fmla="*/ 22 h 66"/>
                <a:gd name="T52" fmla="*/ 32 w 39"/>
                <a:gd name="T53" fmla="*/ 26 h 66"/>
                <a:gd name="T54" fmla="*/ 23 w 39"/>
                <a:gd name="T55" fmla="*/ 28 h 66"/>
                <a:gd name="T56" fmla="*/ 29 w 39"/>
                <a:gd name="T57" fmla="*/ 58 h 66"/>
                <a:gd name="T58" fmla="*/ 29 w 39"/>
                <a:gd name="T59" fmla="*/ 50 h 66"/>
                <a:gd name="T60" fmla="*/ 29 w 39"/>
                <a:gd name="T61" fmla="*/ 58 h 66"/>
                <a:gd name="T62" fmla="*/ 25 w 39"/>
                <a:gd name="T63" fmla="*/ 44 h 66"/>
                <a:gd name="T64" fmla="*/ 33 w 39"/>
                <a:gd name="T65" fmla="*/ 44 h 66"/>
                <a:gd name="T66" fmla="*/ 29 w 39"/>
                <a:gd name="T67" fmla="*/ 39 h 66"/>
                <a:gd name="T68" fmla="*/ 29 w 39"/>
                <a:gd name="T69" fmla="*/ 31 h 66"/>
                <a:gd name="T70" fmla="*/ 29 w 39"/>
                <a:gd name="T71" fmla="*/ 39 h 66"/>
                <a:gd name="T72" fmla="*/ 31 w 39"/>
                <a:gd name="T73" fmla="*/ 18 h 66"/>
                <a:gd name="T74" fmla="*/ 3 w 39"/>
                <a:gd name="T75" fmla="*/ 13 h 66"/>
                <a:gd name="T76" fmla="*/ 8 w 39"/>
                <a:gd name="T77" fmla="*/ 5 h 66"/>
                <a:gd name="T78" fmla="*/ 35 w 39"/>
                <a:gd name="T7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66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66"/>
                    <a:pt x="39" y="63"/>
                    <a:pt x="39" y="5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lose/>
                  <a:moveTo>
                    <a:pt x="10" y="58"/>
                  </a:moveTo>
                  <a:cubicBezTo>
                    <a:pt x="7" y="58"/>
                    <a:pt x="6" y="56"/>
                    <a:pt x="6" y="54"/>
                  </a:cubicBezTo>
                  <a:cubicBezTo>
                    <a:pt x="6" y="52"/>
                    <a:pt x="7" y="50"/>
                    <a:pt x="10" y="50"/>
                  </a:cubicBezTo>
                  <a:cubicBezTo>
                    <a:pt x="12" y="50"/>
                    <a:pt x="13" y="52"/>
                    <a:pt x="13" y="54"/>
                  </a:cubicBezTo>
                  <a:cubicBezTo>
                    <a:pt x="13" y="56"/>
                    <a:pt x="12" y="58"/>
                    <a:pt x="10" y="58"/>
                  </a:cubicBezTo>
                  <a:close/>
                  <a:moveTo>
                    <a:pt x="10" y="48"/>
                  </a:move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0"/>
                    <a:pt x="10" y="40"/>
                  </a:cubicBezTo>
                  <a:cubicBezTo>
                    <a:pt x="12" y="40"/>
                    <a:pt x="13" y="42"/>
                    <a:pt x="13" y="44"/>
                  </a:cubicBezTo>
                  <a:cubicBezTo>
                    <a:pt x="13" y="46"/>
                    <a:pt x="12" y="48"/>
                    <a:pt x="10" y="48"/>
                  </a:cubicBezTo>
                  <a:close/>
                  <a:moveTo>
                    <a:pt x="10" y="39"/>
                  </a:moveTo>
                  <a:cubicBezTo>
                    <a:pt x="7" y="39"/>
                    <a:pt x="6" y="37"/>
                    <a:pt x="6" y="35"/>
                  </a:cubicBezTo>
                  <a:cubicBezTo>
                    <a:pt x="6" y="33"/>
                    <a:pt x="7" y="31"/>
                    <a:pt x="10" y="31"/>
                  </a:cubicBezTo>
                  <a:cubicBezTo>
                    <a:pt x="12" y="31"/>
                    <a:pt x="13" y="33"/>
                    <a:pt x="13" y="35"/>
                  </a:cubicBezTo>
                  <a:cubicBezTo>
                    <a:pt x="13" y="37"/>
                    <a:pt x="12" y="39"/>
                    <a:pt x="10" y="39"/>
                  </a:cubicBezTo>
                  <a:close/>
                  <a:moveTo>
                    <a:pt x="6" y="26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lose/>
                  <a:moveTo>
                    <a:pt x="19" y="58"/>
                  </a:moveTo>
                  <a:cubicBezTo>
                    <a:pt x="17" y="58"/>
                    <a:pt x="15" y="56"/>
                    <a:pt x="15" y="54"/>
                  </a:cubicBezTo>
                  <a:cubicBezTo>
                    <a:pt x="15" y="52"/>
                    <a:pt x="17" y="50"/>
                    <a:pt x="19" y="50"/>
                  </a:cubicBezTo>
                  <a:cubicBezTo>
                    <a:pt x="21" y="50"/>
                    <a:pt x="23" y="52"/>
                    <a:pt x="23" y="54"/>
                  </a:cubicBezTo>
                  <a:cubicBezTo>
                    <a:pt x="23" y="56"/>
                    <a:pt x="21" y="58"/>
                    <a:pt x="19" y="58"/>
                  </a:cubicBezTo>
                  <a:close/>
                  <a:moveTo>
                    <a:pt x="19" y="48"/>
                  </a:moveTo>
                  <a:cubicBezTo>
                    <a:pt x="17" y="48"/>
                    <a:pt x="15" y="46"/>
                    <a:pt x="15" y="44"/>
                  </a:cubicBezTo>
                  <a:cubicBezTo>
                    <a:pt x="15" y="42"/>
                    <a:pt x="17" y="40"/>
                    <a:pt x="19" y="40"/>
                  </a:cubicBezTo>
                  <a:cubicBezTo>
                    <a:pt x="21" y="40"/>
                    <a:pt x="23" y="42"/>
                    <a:pt x="23" y="44"/>
                  </a:cubicBezTo>
                  <a:cubicBezTo>
                    <a:pt x="23" y="46"/>
                    <a:pt x="21" y="48"/>
                    <a:pt x="19" y="48"/>
                  </a:cubicBezTo>
                  <a:close/>
                  <a:moveTo>
                    <a:pt x="19" y="39"/>
                  </a:moveTo>
                  <a:cubicBezTo>
                    <a:pt x="17" y="39"/>
                    <a:pt x="15" y="37"/>
                    <a:pt x="15" y="35"/>
                  </a:cubicBezTo>
                  <a:cubicBezTo>
                    <a:pt x="15" y="33"/>
                    <a:pt x="17" y="31"/>
                    <a:pt x="19" y="31"/>
                  </a:cubicBezTo>
                  <a:cubicBezTo>
                    <a:pt x="21" y="31"/>
                    <a:pt x="23" y="33"/>
                    <a:pt x="23" y="35"/>
                  </a:cubicBezTo>
                  <a:cubicBezTo>
                    <a:pt x="23" y="37"/>
                    <a:pt x="21" y="39"/>
                    <a:pt x="19" y="39"/>
                  </a:cubicBezTo>
                  <a:close/>
                  <a:moveTo>
                    <a:pt x="22" y="26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2" y="2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2" y="26"/>
                  </a:cubicBezTo>
                  <a:close/>
                  <a:moveTo>
                    <a:pt x="29" y="58"/>
                  </a:moveTo>
                  <a:cubicBezTo>
                    <a:pt x="27" y="58"/>
                    <a:pt x="25" y="56"/>
                    <a:pt x="25" y="54"/>
                  </a:cubicBezTo>
                  <a:cubicBezTo>
                    <a:pt x="25" y="52"/>
                    <a:pt x="27" y="50"/>
                    <a:pt x="29" y="50"/>
                  </a:cubicBezTo>
                  <a:cubicBezTo>
                    <a:pt x="31" y="50"/>
                    <a:pt x="33" y="52"/>
                    <a:pt x="33" y="54"/>
                  </a:cubicBezTo>
                  <a:cubicBezTo>
                    <a:pt x="33" y="56"/>
                    <a:pt x="31" y="58"/>
                    <a:pt x="29" y="58"/>
                  </a:cubicBezTo>
                  <a:close/>
                  <a:moveTo>
                    <a:pt x="29" y="48"/>
                  </a:moveTo>
                  <a:cubicBezTo>
                    <a:pt x="27" y="48"/>
                    <a:pt x="25" y="46"/>
                    <a:pt x="25" y="44"/>
                  </a:cubicBezTo>
                  <a:cubicBezTo>
                    <a:pt x="25" y="42"/>
                    <a:pt x="27" y="40"/>
                    <a:pt x="29" y="40"/>
                  </a:cubicBezTo>
                  <a:cubicBezTo>
                    <a:pt x="31" y="40"/>
                    <a:pt x="33" y="42"/>
                    <a:pt x="33" y="44"/>
                  </a:cubicBezTo>
                  <a:cubicBezTo>
                    <a:pt x="33" y="46"/>
                    <a:pt x="31" y="48"/>
                    <a:pt x="29" y="48"/>
                  </a:cubicBezTo>
                  <a:close/>
                  <a:moveTo>
                    <a:pt x="29" y="39"/>
                  </a:moveTo>
                  <a:cubicBezTo>
                    <a:pt x="27" y="39"/>
                    <a:pt x="25" y="37"/>
                    <a:pt x="25" y="35"/>
                  </a:cubicBezTo>
                  <a:cubicBezTo>
                    <a:pt x="25" y="33"/>
                    <a:pt x="27" y="31"/>
                    <a:pt x="29" y="31"/>
                  </a:cubicBezTo>
                  <a:cubicBezTo>
                    <a:pt x="31" y="31"/>
                    <a:pt x="33" y="33"/>
                    <a:pt x="33" y="35"/>
                  </a:cubicBezTo>
                  <a:cubicBezTo>
                    <a:pt x="33" y="37"/>
                    <a:pt x="31" y="39"/>
                    <a:pt x="29" y="39"/>
                  </a:cubicBezTo>
                  <a:close/>
                  <a:moveTo>
                    <a:pt x="35" y="13"/>
                  </a:moveTo>
                  <a:cubicBezTo>
                    <a:pt x="35" y="16"/>
                    <a:pt x="33" y="18"/>
                    <a:pt x="3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5" y="7"/>
                    <a:pt x="35" y="10"/>
                  </a:cubicBez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5117181" y="5151348"/>
            <a:ext cx="408441" cy="603217"/>
            <a:chOff x="5089525" y="1127126"/>
            <a:chExt cx="547688" cy="715962"/>
          </a:xfrm>
          <a:solidFill>
            <a:schemeClr val="tx1"/>
          </a:solidFill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089525" y="1223963"/>
              <a:ext cx="34925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159375" y="1127126"/>
              <a:ext cx="477838" cy="436563"/>
            </a:xfrm>
            <a:custGeom>
              <a:avLst/>
              <a:gdLst>
                <a:gd name="T0" fmla="*/ 0 w 55"/>
                <a:gd name="T1" fmla="*/ 10 h 50"/>
                <a:gd name="T2" fmla="*/ 0 w 55"/>
                <a:gd name="T3" fmla="*/ 44 h 50"/>
                <a:gd name="T4" fmla="*/ 55 w 55"/>
                <a:gd name="T5" fmla="*/ 42 h 50"/>
                <a:gd name="T6" fmla="*/ 55 w 55"/>
                <a:gd name="T7" fmla="*/ 8 h 50"/>
                <a:gd name="T8" fmla="*/ 0 w 55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0" y="1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1" y="35"/>
                    <a:pt x="33" y="50"/>
                    <a:pt x="55" y="42"/>
                  </a:cubicBezTo>
                  <a:cubicBezTo>
                    <a:pt x="55" y="31"/>
                    <a:pt x="55" y="19"/>
                    <a:pt x="55" y="8"/>
                  </a:cubicBezTo>
                  <a:cubicBezTo>
                    <a:pt x="33" y="16"/>
                    <a:pt x="2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4071422" y="4393260"/>
            <a:ext cx="409625" cy="462779"/>
            <a:chOff x="4044950" y="2192338"/>
            <a:chExt cx="549276" cy="549275"/>
          </a:xfrm>
          <a:solidFill>
            <a:schemeClr val="tx1"/>
          </a:solidFill>
        </p:grpSpPr>
        <p:sp>
          <p:nvSpPr>
            <p:cNvPr id="28" name="Freeform 20"/>
            <p:cNvSpPr/>
            <p:nvPr/>
          </p:nvSpPr>
          <p:spPr bwMode="auto">
            <a:xfrm>
              <a:off x="4044950" y="2192338"/>
              <a:ext cx="549275" cy="549275"/>
            </a:xfrm>
            <a:custGeom>
              <a:avLst/>
              <a:gdLst>
                <a:gd name="T0" fmla="*/ 61 w 63"/>
                <a:gd name="T1" fmla="*/ 54 h 63"/>
                <a:gd name="T2" fmla="*/ 12 w 63"/>
                <a:gd name="T3" fmla="*/ 54 h 63"/>
                <a:gd name="T4" fmla="*/ 12 w 63"/>
                <a:gd name="T5" fmla="*/ 3 h 63"/>
                <a:gd name="T6" fmla="*/ 8 w 63"/>
                <a:gd name="T7" fmla="*/ 3 h 63"/>
                <a:gd name="T8" fmla="*/ 8 w 63"/>
                <a:gd name="T9" fmla="*/ 54 h 63"/>
                <a:gd name="T10" fmla="*/ 3 w 63"/>
                <a:gd name="T11" fmla="*/ 54 h 63"/>
                <a:gd name="T12" fmla="*/ 3 w 63"/>
                <a:gd name="T13" fmla="*/ 58 h 63"/>
                <a:gd name="T14" fmla="*/ 8 w 63"/>
                <a:gd name="T15" fmla="*/ 58 h 63"/>
                <a:gd name="T16" fmla="*/ 8 w 63"/>
                <a:gd name="T17" fmla="*/ 60 h 63"/>
                <a:gd name="T18" fmla="*/ 12 w 63"/>
                <a:gd name="T19" fmla="*/ 60 h 63"/>
                <a:gd name="T20" fmla="*/ 12 w 63"/>
                <a:gd name="T21" fmla="*/ 58 h 63"/>
                <a:gd name="T22" fmla="*/ 61 w 63"/>
                <a:gd name="T23" fmla="*/ 58 h 63"/>
                <a:gd name="T24" fmla="*/ 61 w 63"/>
                <a:gd name="T2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1" y="54"/>
                  </a:moveTo>
                  <a:cubicBezTo>
                    <a:pt x="44" y="54"/>
                    <a:pt x="28" y="54"/>
                    <a:pt x="12" y="54"/>
                  </a:cubicBezTo>
                  <a:cubicBezTo>
                    <a:pt x="12" y="37"/>
                    <a:pt x="12" y="20"/>
                    <a:pt x="12" y="3"/>
                  </a:cubicBezTo>
                  <a:cubicBezTo>
                    <a:pt x="12" y="0"/>
                    <a:pt x="8" y="0"/>
                    <a:pt x="8" y="3"/>
                  </a:cubicBezTo>
                  <a:cubicBezTo>
                    <a:pt x="8" y="20"/>
                    <a:pt x="8" y="37"/>
                    <a:pt x="8" y="54"/>
                  </a:cubicBezTo>
                  <a:cubicBezTo>
                    <a:pt x="6" y="54"/>
                    <a:pt x="5" y="54"/>
                    <a:pt x="3" y="54"/>
                  </a:cubicBezTo>
                  <a:cubicBezTo>
                    <a:pt x="0" y="54"/>
                    <a:pt x="0" y="58"/>
                    <a:pt x="3" y="58"/>
                  </a:cubicBezTo>
                  <a:cubicBezTo>
                    <a:pt x="5" y="58"/>
                    <a:pt x="6" y="58"/>
                    <a:pt x="8" y="58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3"/>
                    <a:pt x="12" y="63"/>
                    <a:pt x="12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28" y="58"/>
                    <a:pt x="44" y="58"/>
                    <a:pt x="61" y="58"/>
                  </a:cubicBezTo>
                  <a:cubicBezTo>
                    <a:pt x="63" y="58"/>
                    <a:pt x="63" y="54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132263" y="2219326"/>
              <a:ext cx="461963" cy="417513"/>
            </a:xfrm>
            <a:custGeom>
              <a:avLst/>
              <a:gdLst>
                <a:gd name="T0" fmla="*/ 53 w 53"/>
                <a:gd name="T1" fmla="*/ 5 h 48"/>
                <a:gd name="T2" fmla="*/ 51 w 53"/>
                <a:gd name="T3" fmla="*/ 3 h 48"/>
                <a:gd name="T4" fmla="*/ 49 w 53"/>
                <a:gd name="T5" fmla="*/ 3 h 48"/>
                <a:gd name="T6" fmla="*/ 47 w 53"/>
                <a:gd name="T7" fmla="*/ 2 h 48"/>
                <a:gd name="T8" fmla="*/ 39 w 53"/>
                <a:gd name="T9" fmla="*/ 1 h 48"/>
                <a:gd name="T10" fmla="*/ 35 w 53"/>
                <a:gd name="T11" fmla="*/ 3 h 48"/>
                <a:gd name="T12" fmla="*/ 37 w 53"/>
                <a:gd name="T13" fmla="*/ 7 h 48"/>
                <a:gd name="T14" fmla="*/ 26 w 53"/>
                <a:gd name="T15" fmla="*/ 20 h 48"/>
                <a:gd name="T16" fmla="*/ 7 w 53"/>
                <a:gd name="T17" fmla="*/ 37 h 48"/>
                <a:gd name="T18" fmla="*/ 10 w 53"/>
                <a:gd name="T19" fmla="*/ 46 h 48"/>
                <a:gd name="T20" fmla="*/ 32 w 53"/>
                <a:gd name="T21" fmla="*/ 30 h 48"/>
                <a:gd name="T22" fmla="*/ 45 w 53"/>
                <a:gd name="T23" fmla="*/ 14 h 48"/>
                <a:gd name="T24" fmla="*/ 44 w 53"/>
                <a:gd name="T25" fmla="*/ 16 h 48"/>
                <a:gd name="T26" fmla="*/ 47 w 53"/>
                <a:gd name="T27" fmla="*/ 20 h 48"/>
                <a:gd name="T28" fmla="*/ 47 w 53"/>
                <a:gd name="T29" fmla="*/ 20 h 48"/>
                <a:gd name="T30" fmla="*/ 51 w 53"/>
                <a:gd name="T31" fmla="*/ 18 h 48"/>
                <a:gd name="T32" fmla="*/ 53 w 53"/>
                <a:gd name="T33" fmla="*/ 7 h 48"/>
                <a:gd name="T34" fmla="*/ 53 w 53"/>
                <a:gd name="T3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48">
                  <a:moveTo>
                    <a:pt x="53" y="5"/>
                  </a:moveTo>
                  <a:cubicBezTo>
                    <a:pt x="52" y="4"/>
                    <a:pt x="51" y="3"/>
                    <a:pt x="5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2"/>
                    <a:pt x="35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33" y="11"/>
                    <a:pt x="29" y="15"/>
                    <a:pt x="26" y="20"/>
                  </a:cubicBezTo>
                  <a:cubicBezTo>
                    <a:pt x="21" y="28"/>
                    <a:pt x="16" y="34"/>
                    <a:pt x="7" y="37"/>
                  </a:cubicBezTo>
                  <a:cubicBezTo>
                    <a:pt x="0" y="38"/>
                    <a:pt x="3" y="48"/>
                    <a:pt x="10" y="46"/>
                  </a:cubicBezTo>
                  <a:cubicBezTo>
                    <a:pt x="19" y="44"/>
                    <a:pt x="26" y="38"/>
                    <a:pt x="32" y="30"/>
                  </a:cubicBezTo>
                  <a:cubicBezTo>
                    <a:pt x="36" y="24"/>
                    <a:pt x="39" y="18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3982092" y="4872457"/>
            <a:ext cx="473555" cy="750344"/>
            <a:chOff x="4019550" y="1084263"/>
            <a:chExt cx="635001" cy="890588"/>
          </a:xfrm>
          <a:solidFill>
            <a:schemeClr val="tx1"/>
          </a:solidFill>
        </p:grpSpPr>
        <p:sp>
          <p:nvSpPr>
            <p:cNvPr id="31" name="Freeform 22"/>
            <p:cNvSpPr/>
            <p:nvPr/>
          </p:nvSpPr>
          <p:spPr bwMode="auto">
            <a:xfrm>
              <a:off x="4019550" y="1144588"/>
              <a:ext cx="477838" cy="603250"/>
            </a:xfrm>
            <a:custGeom>
              <a:avLst/>
              <a:gdLst>
                <a:gd name="T0" fmla="*/ 55 w 55"/>
                <a:gd name="T1" fmla="*/ 64 h 69"/>
                <a:gd name="T2" fmla="*/ 55 w 55"/>
                <a:gd name="T3" fmla="*/ 64 h 69"/>
                <a:gd name="T4" fmla="*/ 34 w 55"/>
                <a:gd name="T5" fmla="*/ 60 h 69"/>
                <a:gd name="T6" fmla="*/ 5 w 55"/>
                <a:gd name="T7" fmla="*/ 21 h 69"/>
                <a:gd name="T8" fmla="*/ 9 w 5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4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48" y="69"/>
                    <a:pt x="38" y="67"/>
                    <a:pt x="34" y="6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4"/>
                    <a:pt x="2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124325" y="1084263"/>
              <a:ext cx="182563" cy="209550"/>
            </a:xfrm>
            <a:custGeom>
              <a:avLst/>
              <a:gdLst>
                <a:gd name="T0" fmla="*/ 20 w 21"/>
                <a:gd name="T1" fmla="*/ 14 h 24"/>
                <a:gd name="T2" fmla="*/ 19 w 21"/>
                <a:gd name="T3" fmla="*/ 20 h 24"/>
                <a:gd name="T4" fmla="*/ 16 w 21"/>
                <a:gd name="T5" fmla="*/ 22 h 24"/>
                <a:gd name="T6" fmla="*/ 10 w 21"/>
                <a:gd name="T7" fmla="*/ 21 h 24"/>
                <a:gd name="T8" fmla="*/ 1 w 21"/>
                <a:gd name="T9" fmla="*/ 9 h 24"/>
                <a:gd name="T10" fmla="*/ 2 w 21"/>
                <a:gd name="T11" fmla="*/ 3 h 24"/>
                <a:gd name="T12" fmla="*/ 5 w 21"/>
                <a:gd name="T13" fmla="*/ 1 h 24"/>
                <a:gd name="T14" fmla="*/ 11 w 21"/>
                <a:gd name="T15" fmla="*/ 2 h 24"/>
                <a:gd name="T16" fmla="*/ 20 w 21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4">
                  <a:moveTo>
                    <a:pt x="20" y="14"/>
                  </a:moveTo>
                  <a:cubicBezTo>
                    <a:pt x="21" y="16"/>
                    <a:pt x="21" y="19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1" y="23"/>
                    <a:pt x="1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402138" y="1476376"/>
              <a:ext cx="192088" cy="209550"/>
            </a:xfrm>
            <a:custGeom>
              <a:avLst/>
              <a:gdLst>
                <a:gd name="T0" fmla="*/ 20 w 22"/>
                <a:gd name="T1" fmla="*/ 14 h 24"/>
                <a:gd name="T2" fmla="*/ 19 w 22"/>
                <a:gd name="T3" fmla="*/ 21 h 24"/>
                <a:gd name="T4" fmla="*/ 17 w 22"/>
                <a:gd name="T5" fmla="*/ 22 h 24"/>
                <a:gd name="T6" fmla="*/ 10 w 22"/>
                <a:gd name="T7" fmla="*/ 21 h 24"/>
                <a:gd name="T8" fmla="*/ 2 w 22"/>
                <a:gd name="T9" fmla="*/ 10 h 24"/>
                <a:gd name="T10" fmla="*/ 3 w 22"/>
                <a:gd name="T11" fmla="*/ 3 h 24"/>
                <a:gd name="T12" fmla="*/ 5 w 22"/>
                <a:gd name="T13" fmla="*/ 1 h 24"/>
                <a:gd name="T14" fmla="*/ 12 w 22"/>
                <a:gd name="T15" fmla="*/ 2 h 24"/>
                <a:gd name="T16" fmla="*/ 20 w 22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14"/>
                  </a:moveTo>
                  <a:cubicBezTo>
                    <a:pt x="22" y="16"/>
                    <a:pt x="21" y="19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4"/>
                    <a:pt x="12" y="23"/>
                    <a:pt x="10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2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037013" y="1730376"/>
              <a:ext cx="617538" cy="244475"/>
            </a:xfrm>
            <a:custGeom>
              <a:avLst/>
              <a:gdLst>
                <a:gd name="T0" fmla="*/ 53 w 71"/>
                <a:gd name="T1" fmla="*/ 28 h 28"/>
                <a:gd name="T2" fmla="*/ 40 w 71"/>
                <a:gd name="T3" fmla="*/ 24 h 28"/>
                <a:gd name="T4" fmla="*/ 34 w 71"/>
                <a:gd name="T5" fmla="*/ 15 h 28"/>
                <a:gd name="T6" fmla="*/ 34 w 71"/>
                <a:gd name="T7" fmla="*/ 15 h 28"/>
                <a:gd name="T8" fmla="*/ 30 w 71"/>
                <a:gd name="T9" fmla="*/ 8 h 28"/>
                <a:gd name="T10" fmla="*/ 19 w 71"/>
                <a:gd name="T11" fmla="*/ 4 h 28"/>
                <a:gd name="T12" fmla="*/ 18 w 71"/>
                <a:gd name="T13" fmla="*/ 4 h 28"/>
                <a:gd name="T14" fmla="*/ 8 w 71"/>
                <a:gd name="T15" fmla="*/ 8 h 28"/>
                <a:gd name="T16" fmla="*/ 4 w 71"/>
                <a:gd name="T17" fmla="*/ 14 h 28"/>
                <a:gd name="T18" fmla="*/ 4 w 71"/>
                <a:gd name="T19" fmla="*/ 15 h 28"/>
                <a:gd name="T20" fmla="*/ 2 w 71"/>
                <a:gd name="T21" fmla="*/ 16 h 28"/>
                <a:gd name="T22" fmla="*/ 0 w 71"/>
                <a:gd name="T23" fmla="*/ 15 h 28"/>
                <a:gd name="T24" fmla="*/ 0 w 71"/>
                <a:gd name="T25" fmla="*/ 14 h 28"/>
                <a:gd name="T26" fmla="*/ 6 w 71"/>
                <a:gd name="T27" fmla="*/ 5 h 28"/>
                <a:gd name="T28" fmla="*/ 18 w 71"/>
                <a:gd name="T29" fmla="*/ 1 h 28"/>
                <a:gd name="T30" fmla="*/ 19 w 71"/>
                <a:gd name="T31" fmla="*/ 1 h 28"/>
                <a:gd name="T32" fmla="*/ 32 w 71"/>
                <a:gd name="T33" fmla="*/ 5 h 28"/>
                <a:gd name="T34" fmla="*/ 37 w 71"/>
                <a:gd name="T35" fmla="*/ 13 h 28"/>
                <a:gd name="T36" fmla="*/ 37 w 71"/>
                <a:gd name="T37" fmla="*/ 14 h 28"/>
                <a:gd name="T38" fmla="*/ 42 w 71"/>
                <a:gd name="T39" fmla="*/ 21 h 28"/>
                <a:gd name="T40" fmla="*/ 53 w 71"/>
                <a:gd name="T41" fmla="*/ 24 h 28"/>
                <a:gd name="T42" fmla="*/ 53 w 71"/>
                <a:gd name="T43" fmla="*/ 24 h 28"/>
                <a:gd name="T44" fmla="*/ 53 w 71"/>
                <a:gd name="T45" fmla="*/ 24 h 28"/>
                <a:gd name="T46" fmla="*/ 64 w 71"/>
                <a:gd name="T47" fmla="*/ 21 h 28"/>
                <a:gd name="T48" fmla="*/ 64 w 71"/>
                <a:gd name="T49" fmla="*/ 21 h 28"/>
                <a:gd name="T50" fmla="*/ 68 w 71"/>
                <a:gd name="T51" fmla="*/ 14 h 28"/>
                <a:gd name="T52" fmla="*/ 68 w 71"/>
                <a:gd name="T53" fmla="*/ 14 h 28"/>
                <a:gd name="T54" fmla="*/ 68 w 71"/>
                <a:gd name="T55" fmla="*/ 14 h 28"/>
                <a:gd name="T56" fmla="*/ 63 w 71"/>
                <a:gd name="T57" fmla="*/ 7 h 28"/>
                <a:gd name="T58" fmla="*/ 52 w 71"/>
                <a:gd name="T59" fmla="*/ 4 h 28"/>
                <a:gd name="T60" fmla="*/ 51 w 71"/>
                <a:gd name="T61" fmla="*/ 2 h 28"/>
                <a:gd name="T62" fmla="*/ 52 w 71"/>
                <a:gd name="T63" fmla="*/ 0 h 28"/>
                <a:gd name="T64" fmla="*/ 65 w 71"/>
                <a:gd name="T65" fmla="*/ 4 h 28"/>
                <a:gd name="T66" fmla="*/ 71 w 71"/>
                <a:gd name="T67" fmla="*/ 14 h 28"/>
                <a:gd name="T68" fmla="*/ 71 w 71"/>
                <a:gd name="T69" fmla="*/ 14 h 28"/>
                <a:gd name="T70" fmla="*/ 66 w 71"/>
                <a:gd name="T71" fmla="*/ 24 h 28"/>
                <a:gd name="T72" fmla="*/ 66 w 71"/>
                <a:gd name="T73" fmla="*/ 24 h 28"/>
                <a:gd name="T74" fmla="*/ 53 w 71"/>
                <a:gd name="T7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28">
                  <a:moveTo>
                    <a:pt x="53" y="28"/>
                  </a:moveTo>
                  <a:cubicBezTo>
                    <a:pt x="48" y="28"/>
                    <a:pt x="43" y="26"/>
                    <a:pt x="40" y="24"/>
                  </a:cubicBezTo>
                  <a:cubicBezTo>
                    <a:pt x="37" y="22"/>
                    <a:pt x="35" y="19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3" y="10"/>
                    <a:pt x="30" y="8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3" y="7"/>
                    <a:pt x="6" y="5"/>
                  </a:cubicBezTo>
                  <a:cubicBezTo>
                    <a:pt x="9" y="3"/>
                    <a:pt x="14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1"/>
                    <a:pt x="28" y="3"/>
                    <a:pt x="32" y="5"/>
                  </a:cubicBezTo>
                  <a:cubicBezTo>
                    <a:pt x="35" y="7"/>
                    <a:pt x="37" y="10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7"/>
                    <a:pt x="39" y="19"/>
                    <a:pt x="42" y="21"/>
                  </a:cubicBezTo>
                  <a:cubicBezTo>
                    <a:pt x="45" y="23"/>
                    <a:pt x="49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24"/>
                    <a:pt x="61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8" y="17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6" y="9"/>
                    <a:pt x="63" y="7"/>
                  </a:cubicBezTo>
                  <a:cubicBezTo>
                    <a:pt x="61" y="5"/>
                    <a:pt x="57" y="4"/>
                    <a:pt x="52" y="4"/>
                  </a:cubicBezTo>
                  <a:cubicBezTo>
                    <a:pt x="51" y="4"/>
                    <a:pt x="51" y="3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7" y="0"/>
                    <a:pt x="62" y="2"/>
                    <a:pt x="65" y="4"/>
                  </a:cubicBezTo>
                  <a:cubicBezTo>
                    <a:pt x="69" y="7"/>
                    <a:pt x="71" y="10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8"/>
                    <a:pt x="69" y="21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26"/>
                    <a:pt x="58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6165014" y="4454771"/>
            <a:ext cx="492496" cy="426667"/>
            <a:chOff x="6221413" y="2209801"/>
            <a:chExt cx="660400" cy="506413"/>
          </a:xfrm>
          <a:solidFill>
            <a:schemeClr val="tx1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6221413" y="2698751"/>
              <a:ext cx="660400" cy="17463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308725" y="2322513"/>
              <a:ext cx="95250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6446838" y="2209801"/>
              <a:ext cx="96838" cy="436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577013" y="2349501"/>
              <a:ext cx="96838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6726238" y="2444751"/>
              <a:ext cx="95250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Freeform 31"/>
          <p:cNvSpPr>
            <a:spLocks noEditPoints="1"/>
          </p:cNvSpPr>
          <p:nvPr/>
        </p:nvSpPr>
        <p:spPr bwMode="auto">
          <a:xfrm flipH="1">
            <a:off x="10564837" y="5318685"/>
            <a:ext cx="434486" cy="470804"/>
          </a:xfrm>
          <a:custGeom>
            <a:avLst/>
            <a:gdLst>
              <a:gd name="T0" fmla="*/ 58 w 67"/>
              <a:gd name="T1" fmla="*/ 30 h 64"/>
              <a:gd name="T2" fmla="*/ 57 w 67"/>
              <a:gd name="T3" fmla="*/ 30 h 64"/>
              <a:gd name="T4" fmla="*/ 58 w 67"/>
              <a:gd name="T5" fmla="*/ 30 h 64"/>
              <a:gd name="T6" fmla="*/ 58 w 67"/>
              <a:gd name="T7" fmla="*/ 30 h 64"/>
              <a:gd name="T8" fmla="*/ 58 w 67"/>
              <a:gd name="T9" fmla="*/ 30 h 64"/>
              <a:gd name="T10" fmla="*/ 58 w 67"/>
              <a:gd name="T11" fmla="*/ 31 h 64"/>
              <a:gd name="T12" fmla="*/ 58 w 67"/>
              <a:gd name="T13" fmla="*/ 31 h 64"/>
              <a:gd name="T14" fmla="*/ 52 w 67"/>
              <a:gd name="T15" fmla="*/ 37 h 64"/>
              <a:gd name="T16" fmla="*/ 15 w 67"/>
              <a:gd name="T17" fmla="*/ 37 h 64"/>
              <a:gd name="T18" fmla="*/ 9 w 67"/>
              <a:gd name="T19" fmla="*/ 31 h 64"/>
              <a:gd name="T20" fmla="*/ 9 w 67"/>
              <a:gd name="T21" fmla="*/ 31 h 64"/>
              <a:gd name="T22" fmla="*/ 9 w 67"/>
              <a:gd name="T23" fmla="*/ 30 h 64"/>
              <a:gd name="T24" fmla="*/ 9 w 67"/>
              <a:gd name="T25" fmla="*/ 30 h 64"/>
              <a:gd name="T26" fmla="*/ 9 w 67"/>
              <a:gd name="T27" fmla="*/ 30 h 64"/>
              <a:gd name="T28" fmla="*/ 10 w 67"/>
              <a:gd name="T29" fmla="*/ 30 h 64"/>
              <a:gd name="T30" fmla="*/ 9 w 67"/>
              <a:gd name="T31" fmla="*/ 30 h 64"/>
              <a:gd name="T32" fmla="*/ 0 w 67"/>
              <a:gd name="T33" fmla="*/ 39 h 64"/>
              <a:gd name="T34" fmla="*/ 0 w 67"/>
              <a:gd name="T35" fmla="*/ 54 h 64"/>
              <a:gd name="T36" fmla="*/ 9 w 67"/>
              <a:gd name="T37" fmla="*/ 64 h 64"/>
              <a:gd name="T38" fmla="*/ 58 w 67"/>
              <a:gd name="T39" fmla="*/ 64 h 64"/>
              <a:gd name="T40" fmla="*/ 67 w 67"/>
              <a:gd name="T41" fmla="*/ 54 h 64"/>
              <a:gd name="T42" fmla="*/ 67 w 67"/>
              <a:gd name="T43" fmla="*/ 39 h 64"/>
              <a:gd name="T44" fmla="*/ 58 w 67"/>
              <a:gd name="T45" fmla="*/ 30 h 64"/>
              <a:gd name="T46" fmla="*/ 7 w 67"/>
              <a:gd name="T47" fmla="*/ 38 h 64"/>
              <a:gd name="T48" fmla="*/ 6 w 67"/>
              <a:gd name="T49" fmla="*/ 38 h 64"/>
              <a:gd name="T50" fmla="*/ 5 w 67"/>
              <a:gd name="T51" fmla="*/ 36 h 64"/>
              <a:gd name="T52" fmla="*/ 6 w 67"/>
              <a:gd name="T53" fmla="*/ 35 h 64"/>
              <a:gd name="T54" fmla="*/ 7 w 67"/>
              <a:gd name="T55" fmla="*/ 35 h 64"/>
              <a:gd name="T56" fmla="*/ 9 w 67"/>
              <a:gd name="T57" fmla="*/ 36 h 64"/>
              <a:gd name="T58" fmla="*/ 7 w 67"/>
              <a:gd name="T59" fmla="*/ 38 h 64"/>
              <a:gd name="T60" fmla="*/ 58 w 67"/>
              <a:gd name="T61" fmla="*/ 56 h 64"/>
              <a:gd name="T62" fmla="*/ 57 w 67"/>
              <a:gd name="T63" fmla="*/ 57 h 64"/>
              <a:gd name="T64" fmla="*/ 10 w 67"/>
              <a:gd name="T65" fmla="*/ 57 h 64"/>
              <a:gd name="T66" fmla="*/ 9 w 67"/>
              <a:gd name="T67" fmla="*/ 56 h 64"/>
              <a:gd name="T68" fmla="*/ 9 w 67"/>
              <a:gd name="T69" fmla="*/ 51 h 64"/>
              <a:gd name="T70" fmla="*/ 10 w 67"/>
              <a:gd name="T71" fmla="*/ 50 h 64"/>
              <a:gd name="T72" fmla="*/ 57 w 67"/>
              <a:gd name="T73" fmla="*/ 50 h 64"/>
              <a:gd name="T74" fmla="*/ 58 w 67"/>
              <a:gd name="T75" fmla="*/ 51 h 64"/>
              <a:gd name="T76" fmla="*/ 58 w 67"/>
              <a:gd name="T77" fmla="*/ 56 h 64"/>
              <a:gd name="T78" fmla="*/ 62 w 67"/>
              <a:gd name="T79" fmla="*/ 38 h 64"/>
              <a:gd name="T80" fmla="*/ 60 w 67"/>
              <a:gd name="T81" fmla="*/ 38 h 64"/>
              <a:gd name="T82" fmla="*/ 58 w 67"/>
              <a:gd name="T83" fmla="*/ 36 h 64"/>
              <a:gd name="T84" fmla="*/ 60 w 67"/>
              <a:gd name="T85" fmla="*/ 35 h 64"/>
              <a:gd name="T86" fmla="*/ 62 w 67"/>
              <a:gd name="T87" fmla="*/ 35 h 64"/>
              <a:gd name="T88" fmla="*/ 63 w 67"/>
              <a:gd name="T89" fmla="*/ 36 h 64"/>
              <a:gd name="T90" fmla="*/ 62 w 67"/>
              <a:gd name="T91" fmla="*/ 38 h 64"/>
              <a:gd name="T92" fmla="*/ 55 w 67"/>
              <a:gd name="T93" fmla="*/ 30 h 64"/>
              <a:gd name="T94" fmla="*/ 57 w 67"/>
              <a:gd name="T95" fmla="*/ 30 h 64"/>
              <a:gd name="T96" fmla="*/ 55 w 67"/>
              <a:gd name="T97" fmla="*/ 27 h 64"/>
              <a:gd name="T98" fmla="*/ 55 w 67"/>
              <a:gd name="T99" fmla="*/ 0 h 64"/>
              <a:gd name="T100" fmla="*/ 12 w 67"/>
              <a:gd name="T101" fmla="*/ 0 h 64"/>
              <a:gd name="T102" fmla="*/ 12 w 67"/>
              <a:gd name="T103" fmla="*/ 27 h 64"/>
              <a:gd name="T104" fmla="*/ 10 w 67"/>
              <a:gd name="T105" fmla="*/ 30 h 64"/>
              <a:gd name="T106" fmla="*/ 12 w 67"/>
              <a:gd name="T107" fmla="*/ 30 h 64"/>
              <a:gd name="T108" fmla="*/ 55 w 67"/>
              <a:gd name="T10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4">
                <a:moveTo>
                  <a:pt x="58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4"/>
                  <a:pt x="55" y="37"/>
                  <a:pt x="52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2" y="37"/>
                  <a:pt x="10" y="34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34"/>
                  <a:pt x="0" y="3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3" y="64"/>
                  <a:pt x="67" y="60"/>
                  <a:pt x="67" y="5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4"/>
                  <a:pt x="63" y="30"/>
                  <a:pt x="58" y="30"/>
                </a:cubicBezTo>
                <a:close/>
                <a:moveTo>
                  <a:pt x="7" y="38"/>
                </a:move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6"/>
                </a:cubicBezTo>
                <a:cubicBezTo>
                  <a:pt x="9" y="37"/>
                  <a:pt x="8" y="38"/>
                  <a:pt x="7" y="38"/>
                </a:cubicBezTo>
                <a:close/>
                <a:moveTo>
                  <a:pt x="58" y="56"/>
                </a:moveTo>
                <a:cubicBezTo>
                  <a:pt x="58" y="57"/>
                  <a:pt x="58" y="57"/>
                  <a:pt x="57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1"/>
                  <a:pt x="58" y="51"/>
                </a:cubicBezTo>
                <a:lnTo>
                  <a:pt x="58" y="56"/>
                </a:lnTo>
                <a:close/>
                <a:moveTo>
                  <a:pt x="62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8" y="37"/>
                  <a:pt x="58" y="36"/>
                </a:cubicBezTo>
                <a:cubicBezTo>
                  <a:pt x="58" y="35"/>
                  <a:pt x="59" y="35"/>
                  <a:pt x="60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6"/>
                </a:cubicBezTo>
                <a:cubicBezTo>
                  <a:pt x="63" y="37"/>
                  <a:pt x="63" y="38"/>
                  <a:pt x="62" y="38"/>
                </a:cubicBezTo>
                <a:close/>
                <a:moveTo>
                  <a:pt x="55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6" y="28"/>
                  <a:pt x="55" y="27"/>
                </a:cubicBezTo>
                <a:cubicBezTo>
                  <a:pt x="55" y="0"/>
                  <a:pt x="55" y="0"/>
                  <a:pt x="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2" y="30"/>
                  <a:pt x="12" y="30"/>
                  <a:pt x="12" y="30"/>
                </a:cubicBezTo>
                <a:lnTo>
                  <a:pt x="55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32"/>
          <p:cNvSpPr>
            <a:spLocks noEditPoints="1"/>
          </p:cNvSpPr>
          <p:nvPr/>
        </p:nvSpPr>
        <p:spPr bwMode="auto">
          <a:xfrm flipH="1">
            <a:off x="5214854" y="1290972"/>
            <a:ext cx="415544" cy="588505"/>
          </a:xfrm>
          <a:custGeom>
            <a:avLst/>
            <a:gdLst>
              <a:gd name="T0" fmla="*/ 15 w 64"/>
              <a:gd name="T1" fmla="*/ 20 h 80"/>
              <a:gd name="T2" fmla="*/ 28 w 64"/>
              <a:gd name="T3" fmla="*/ 9 h 80"/>
              <a:gd name="T4" fmla="*/ 40 w 64"/>
              <a:gd name="T5" fmla="*/ 9 h 80"/>
              <a:gd name="T6" fmla="*/ 40 w 64"/>
              <a:gd name="T7" fmla="*/ 0 h 80"/>
              <a:gd name="T8" fmla="*/ 24 w 64"/>
              <a:gd name="T9" fmla="*/ 0 h 80"/>
              <a:gd name="T10" fmla="*/ 6 w 64"/>
              <a:gd name="T11" fmla="*/ 17 h 80"/>
              <a:gd name="T12" fmla="*/ 6 w 64"/>
              <a:gd name="T13" fmla="*/ 28 h 80"/>
              <a:gd name="T14" fmla="*/ 15 w 64"/>
              <a:gd name="T15" fmla="*/ 28 h 80"/>
              <a:gd name="T16" fmla="*/ 15 w 64"/>
              <a:gd name="T17" fmla="*/ 20 h 80"/>
              <a:gd name="T18" fmla="*/ 64 w 64"/>
              <a:gd name="T19" fmla="*/ 46 h 80"/>
              <a:gd name="T20" fmla="*/ 64 w 64"/>
              <a:gd name="T21" fmla="*/ 38 h 80"/>
              <a:gd name="T22" fmla="*/ 56 w 64"/>
              <a:gd name="T23" fmla="*/ 30 h 80"/>
              <a:gd name="T24" fmla="*/ 8 w 64"/>
              <a:gd name="T25" fmla="*/ 30 h 80"/>
              <a:gd name="T26" fmla="*/ 0 w 64"/>
              <a:gd name="T27" fmla="*/ 38 h 80"/>
              <a:gd name="T28" fmla="*/ 0 w 64"/>
              <a:gd name="T29" fmla="*/ 72 h 80"/>
              <a:gd name="T30" fmla="*/ 8 w 64"/>
              <a:gd name="T31" fmla="*/ 80 h 80"/>
              <a:gd name="T32" fmla="*/ 56 w 64"/>
              <a:gd name="T33" fmla="*/ 80 h 80"/>
              <a:gd name="T34" fmla="*/ 64 w 64"/>
              <a:gd name="T35" fmla="*/ 72 h 80"/>
              <a:gd name="T36" fmla="*/ 64 w 64"/>
              <a:gd name="T37" fmla="*/ 70 h 80"/>
              <a:gd name="T38" fmla="*/ 53 w 64"/>
              <a:gd name="T39" fmla="*/ 70 h 80"/>
              <a:gd name="T40" fmla="*/ 53 w 64"/>
              <a:gd name="T41" fmla="*/ 66 h 80"/>
              <a:gd name="T42" fmla="*/ 64 w 64"/>
              <a:gd name="T43" fmla="*/ 66 h 80"/>
              <a:gd name="T44" fmla="*/ 64 w 64"/>
              <a:gd name="T45" fmla="*/ 60 h 80"/>
              <a:gd name="T46" fmla="*/ 53 w 64"/>
              <a:gd name="T47" fmla="*/ 60 h 80"/>
              <a:gd name="T48" fmla="*/ 53 w 64"/>
              <a:gd name="T49" fmla="*/ 56 h 80"/>
              <a:gd name="T50" fmla="*/ 64 w 64"/>
              <a:gd name="T51" fmla="*/ 56 h 80"/>
              <a:gd name="T52" fmla="*/ 64 w 64"/>
              <a:gd name="T53" fmla="*/ 50 h 80"/>
              <a:gd name="T54" fmla="*/ 53 w 64"/>
              <a:gd name="T55" fmla="*/ 50 h 80"/>
              <a:gd name="T56" fmla="*/ 53 w 64"/>
              <a:gd name="T57" fmla="*/ 46 h 80"/>
              <a:gd name="T58" fmla="*/ 64 w 64"/>
              <a:gd name="T59" fmla="*/ 46 h 80"/>
              <a:gd name="T60" fmla="*/ 35 w 64"/>
              <a:gd name="T61" fmla="*/ 61 h 80"/>
              <a:gd name="T62" fmla="*/ 35 w 64"/>
              <a:gd name="T63" fmla="*/ 66 h 80"/>
              <a:gd name="T64" fmla="*/ 32 w 64"/>
              <a:gd name="T65" fmla="*/ 68 h 80"/>
              <a:gd name="T66" fmla="*/ 29 w 64"/>
              <a:gd name="T67" fmla="*/ 66 h 80"/>
              <a:gd name="T68" fmla="*/ 29 w 64"/>
              <a:gd name="T69" fmla="*/ 61 h 80"/>
              <a:gd name="T70" fmla="*/ 25 w 64"/>
              <a:gd name="T71" fmla="*/ 55 h 80"/>
              <a:gd name="T72" fmla="*/ 32 w 64"/>
              <a:gd name="T73" fmla="*/ 48 h 80"/>
              <a:gd name="T74" fmla="*/ 38 w 64"/>
              <a:gd name="T75" fmla="*/ 55 h 80"/>
              <a:gd name="T76" fmla="*/ 35 w 64"/>
              <a:gd name="T77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80">
                <a:moveTo>
                  <a:pt x="15" y="20"/>
                </a:moveTo>
                <a:cubicBezTo>
                  <a:pt x="15" y="13"/>
                  <a:pt x="21" y="9"/>
                  <a:pt x="28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4" y="0"/>
                  <a:pt x="6" y="8"/>
                  <a:pt x="6" y="17"/>
                </a:cubicBezTo>
                <a:cubicBezTo>
                  <a:pt x="6" y="28"/>
                  <a:pt x="6" y="28"/>
                  <a:pt x="6" y="28"/>
                </a:cubicBezTo>
                <a:cubicBezTo>
                  <a:pt x="15" y="28"/>
                  <a:pt x="15" y="28"/>
                  <a:pt x="15" y="28"/>
                </a:cubicBezTo>
                <a:lnTo>
                  <a:pt x="15" y="20"/>
                </a:lnTo>
                <a:close/>
                <a:moveTo>
                  <a:pt x="64" y="46"/>
                </a:moveTo>
                <a:cubicBezTo>
                  <a:pt x="64" y="38"/>
                  <a:pt x="64" y="38"/>
                  <a:pt x="64" y="38"/>
                </a:cubicBezTo>
                <a:cubicBezTo>
                  <a:pt x="64" y="34"/>
                  <a:pt x="60" y="30"/>
                  <a:pt x="5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34"/>
                  <a:pt x="0" y="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60" y="80"/>
                  <a:pt x="64" y="76"/>
                  <a:pt x="64" y="72"/>
                </a:cubicBezTo>
                <a:cubicBezTo>
                  <a:pt x="64" y="70"/>
                  <a:pt x="64" y="70"/>
                  <a:pt x="64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6"/>
                  <a:pt x="53" y="66"/>
                  <a:pt x="53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3" y="56"/>
                  <a:pt x="53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0"/>
                  <a:pt x="64" y="50"/>
                  <a:pt x="6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6"/>
                  <a:pt x="53" y="46"/>
                  <a:pt x="53" y="46"/>
                </a:cubicBezTo>
                <a:lnTo>
                  <a:pt x="64" y="46"/>
                </a:lnTo>
                <a:close/>
                <a:moveTo>
                  <a:pt x="35" y="6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7"/>
                  <a:pt x="33" y="68"/>
                  <a:pt x="32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59"/>
                  <a:pt x="25" y="57"/>
                  <a:pt x="25" y="55"/>
                </a:cubicBezTo>
                <a:cubicBezTo>
                  <a:pt x="25" y="51"/>
                  <a:pt x="28" y="48"/>
                  <a:pt x="32" y="48"/>
                </a:cubicBezTo>
                <a:cubicBezTo>
                  <a:pt x="36" y="48"/>
                  <a:pt x="38" y="51"/>
                  <a:pt x="38" y="55"/>
                </a:cubicBezTo>
                <a:cubicBezTo>
                  <a:pt x="38" y="57"/>
                  <a:pt x="37" y="59"/>
                  <a:pt x="35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2916209" y="1211821"/>
            <a:ext cx="564713" cy="640668"/>
            <a:chOff x="3044825" y="4984751"/>
            <a:chExt cx="757238" cy="760412"/>
          </a:xfrm>
          <a:solidFill>
            <a:schemeClr val="tx1"/>
          </a:solidFill>
        </p:grpSpPr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3340100" y="4984751"/>
              <a:ext cx="461963" cy="463550"/>
            </a:xfrm>
            <a:custGeom>
              <a:avLst/>
              <a:gdLst>
                <a:gd name="T0" fmla="*/ 43 w 53"/>
                <a:gd name="T1" fmla="*/ 10 h 53"/>
                <a:gd name="T2" fmla="*/ 9 w 53"/>
                <a:gd name="T3" fmla="*/ 10 h 53"/>
                <a:gd name="T4" fmla="*/ 2 w 53"/>
                <a:gd name="T5" fmla="*/ 34 h 53"/>
                <a:gd name="T6" fmla="*/ 4 w 53"/>
                <a:gd name="T7" fmla="*/ 32 h 53"/>
                <a:gd name="T8" fmla="*/ 19 w 53"/>
                <a:gd name="T9" fmla="*/ 34 h 53"/>
                <a:gd name="T10" fmla="*/ 21 w 53"/>
                <a:gd name="T11" fmla="*/ 49 h 53"/>
                <a:gd name="T12" fmla="*/ 19 w 53"/>
                <a:gd name="T13" fmla="*/ 51 h 53"/>
                <a:gd name="T14" fmla="*/ 43 w 53"/>
                <a:gd name="T15" fmla="*/ 44 h 53"/>
                <a:gd name="T16" fmla="*/ 43 w 53"/>
                <a:gd name="T17" fmla="*/ 10 h 53"/>
                <a:gd name="T18" fmla="*/ 39 w 53"/>
                <a:gd name="T19" fmla="*/ 25 h 53"/>
                <a:gd name="T20" fmla="*/ 29 w 53"/>
                <a:gd name="T21" fmla="*/ 25 h 53"/>
                <a:gd name="T22" fmla="*/ 29 w 53"/>
                <a:gd name="T23" fmla="*/ 15 h 53"/>
                <a:gd name="T24" fmla="*/ 39 w 53"/>
                <a:gd name="T25" fmla="*/ 15 h 53"/>
                <a:gd name="T26" fmla="*/ 39 w 53"/>
                <a:gd name="T27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43" y="10"/>
                  </a:moveTo>
                  <a:cubicBezTo>
                    <a:pt x="34" y="0"/>
                    <a:pt x="18" y="0"/>
                    <a:pt x="9" y="10"/>
                  </a:cubicBezTo>
                  <a:cubicBezTo>
                    <a:pt x="2" y="16"/>
                    <a:pt x="0" y="25"/>
                    <a:pt x="2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9"/>
                    <a:pt x="14" y="29"/>
                    <a:pt x="19" y="34"/>
                  </a:cubicBezTo>
                  <a:cubicBezTo>
                    <a:pt x="24" y="39"/>
                    <a:pt x="24" y="46"/>
                    <a:pt x="21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8" y="53"/>
                    <a:pt x="37" y="51"/>
                    <a:pt x="43" y="44"/>
                  </a:cubicBezTo>
                  <a:cubicBezTo>
                    <a:pt x="53" y="35"/>
                    <a:pt x="53" y="19"/>
                    <a:pt x="43" y="10"/>
                  </a:cubicBezTo>
                  <a:close/>
                  <a:moveTo>
                    <a:pt x="39" y="25"/>
                  </a:moveTo>
                  <a:cubicBezTo>
                    <a:pt x="36" y="28"/>
                    <a:pt x="32" y="28"/>
                    <a:pt x="29" y="25"/>
                  </a:cubicBezTo>
                  <a:cubicBezTo>
                    <a:pt x="26" y="22"/>
                    <a:pt x="26" y="18"/>
                    <a:pt x="29" y="15"/>
                  </a:cubicBezTo>
                  <a:cubicBezTo>
                    <a:pt x="32" y="12"/>
                    <a:pt x="36" y="12"/>
                    <a:pt x="39" y="15"/>
                  </a:cubicBezTo>
                  <a:cubicBezTo>
                    <a:pt x="41" y="18"/>
                    <a:pt x="41" y="22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044825" y="5246688"/>
              <a:ext cx="496888" cy="498475"/>
            </a:xfrm>
            <a:custGeom>
              <a:avLst/>
              <a:gdLst>
                <a:gd name="T0" fmla="*/ 52 w 57"/>
                <a:gd name="T1" fmla="*/ 5 h 57"/>
                <a:gd name="T2" fmla="*/ 38 w 57"/>
                <a:gd name="T3" fmla="*/ 4 h 57"/>
                <a:gd name="T4" fmla="*/ 37 w 57"/>
                <a:gd name="T5" fmla="*/ 5 h 57"/>
                <a:gd name="T6" fmla="*/ 4 w 57"/>
                <a:gd name="T7" fmla="*/ 38 h 57"/>
                <a:gd name="T8" fmla="*/ 5 w 57"/>
                <a:gd name="T9" fmla="*/ 52 h 57"/>
                <a:gd name="T10" fmla="*/ 19 w 57"/>
                <a:gd name="T11" fmla="*/ 53 h 57"/>
                <a:gd name="T12" fmla="*/ 19 w 57"/>
                <a:gd name="T13" fmla="*/ 53 h 57"/>
                <a:gd name="T14" fmla="*/ 19 w 57"/>
                <a:gd name="T15" fmla="*/ 53 h 57"/>
                <a:gd name="T16" fmla="*/ 18 w 57"/>
                <a:gd name="T17" fmla="*/ 46 h 57"/>
                <a:gd name="T18" fmla="*/ 25 w 57"/>
                <a:gd name="T19" fmla="*/ 47 h 57"/>
                <a:gd name="T20" fmla="*/ 25 w 57"/>
                <a:gd name="T21" fmla="*/ 47 h 57"/>
                <a:gd name="T22" fmla="*/ 26 w 57"/>
                <a:gd name="T23" fmla="*/ 46 h 57"/>
                <a:gd name="T24" fmla="*/ 26 w 57"/>
                <a:gd name="T25" fmla="*/ 46 h 57"/>
                <a:gd name="T26" fmla="*/ 25 w 57"/>
                <a:gd name="T27" fmla="*/ 39 h 57"/>
                <a:gd name="T28" fmla="*/ 32 w 57"/>
                <a:gd name="T29" fmla="*/ 40 h 57"/>
                <a:gd name="T30" fmla="*/ 32 w 57"/>
                <a:gd name="T31" fmla="*/ 40 h 57"/>
                <a:gd name="T32" fmla="*/ 33 w 57"/>
                <a:gd name="T33" fmla="*/ 39 h 57"/>
                <a:gd name="T34" fmla="*/ 33 w 57"/>
                <a:gd name="T35" fmla="*/ 38 h 57"/>
                <a:gd name="T36" fmla="*/ 32 w 57"/>
                <a:gd name="T37" fmla="*/ 32 h 57"/>
                <a:gd name="T38" fmla="*/ 39 w 57"/>
                <a:gd name="T39" fmla="*/ 33 h 57"/>
                <a:gd name="T40" fmla="*/ 39 w 57"/>
                <a:gd name="T41" fmla="*/ 33 h 57"/>
                <a:gd name="T42" fmla="*/ 41 w 57"/>
                <a:gd name="T43" fmla="*/ 31 h 57"/>
                <a:gd name="T44" fmla="*/ 41 w 57"/>
                <a:gd name="T45" fmla="*/ 31 h 57"/>
                <a:gd name="T46" fmla="*/ 40 w 57"/>
                <a:gd name="T47" fmla="*/ 25 h 57"/>
                <a:gd name="T48" fmla="*/ 46 w 57"/>
                <a:gd name="T49" fmla="*/ 25 h 57"/>
                <a:gd name="T50" fmla="*/ 47 w 57"/>
                <a:gd name="T51" fmla="*/ 26 h 57"/>
                <a:gd name="T52" fmla="*/ 52 w 57"/>
                <a:gd name="T53" fmla="*/ 20 h 57"/>
                <a:gd name="T54" fmla="*/ 53 w 57"/>
                <a:gd name="T55" fmla="*/ 19 h 57"/>
                <a:gd name="T56" fmla="*/ 52 w 57"/>
                <a:gd name="T5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7">
                  <a:moveTo>
                    <a:pt x="52" y="5"/>
                  </a:moveTo>
                  <a:cubicBezTo>
                    <a:pt x="48" y="1"/>
                    <a:pt x="42" y="0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2"/>
                    <a:pt x="1" y="48"/>
                    <a:pt x="5" y="52"/>
                  </a:cubicBezTo>
                  <a:cubicBezTo>
                    <a:pt x="9" y="56"/>
                    <a:pt x="15" y="57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5"/>
                    <a:pt x="56" y="9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9320184" y="1266733"/>
            <a:ext cx="564713" cy="603218"/>
            <a:chOff x="9448800" y="5011738"/>
            <a:chExt cx="757238" cy="715963"/>
          </a:xfrm>
          <a:solidFill>
            <a:schemeClr val="tx1"/>
          </a:solidFill>
        </p:grpSpPr>
        <p:sp>
          <p:nvSpPr>
            <p:cNvPr id="47" name="Freeform 35"/>
            <p:cNvSpPr/>
            <p:nvPr/>
          </p:nvSpPr>
          <p:spPr bwMode="auto">
            <a:xfrm>
              <a:off x="9448800" y="5011738"/>
              <a:ext cx="452438" cy="715963"/>
            </a:xfrm>
            <a:custGeom>
              <a:avLst/>
              <a:gdLst>
                <a:gd name="T0" fmla="*/ 42 w 52"/>
                <a:gd name="T1" fmla="*/ 74 h 82"/>
                <a:gd name="T2" fmla="*/ 41 w 52"/>
                <a:gd name="T3" fmla="*/ 74 h 82"/>
                <a:gd name="T4" fmla="*/ 41 w 52"/>
                <a:gd name="T5" fmla="*/ 73 h 82"/>
                <a:gd name="T6" fmla="*/ 41 w 52"/>
                <a:gd name="T7" fmla="*/ 68 h 82"/>
                <a:gd name="T8" fmla="*/ 52 w 52"/>
                <a:gd name="T9" fmla="*/ 44 h 82"/>
                <a:gd name="T10" fmla="*/ 38 w 52"/>
                <a:gd name="T11" fmla="*/ 32 h 82"/>
                <a:gd name="T12" fmla="*/ 33 w 52"/>
                <a:gd name="T13" fmla="*/ 30 h 82"/>
                <a:gd name="T14" fmla="*/ 37 w 52"/>
                <a:gd name="T15" fmla="*/ 28 h 82"/>
                <a:gd name="T16" fmla="*/ 45 w 52"/>
                <a:gd name="T17" fmla="*/ 15 h 82"/>
                <a:gd name="T18" fmla="*/ 28 w 52"/>
                <a:gd name="T19" fmla="*/ 0 h 82"/>
                <a:gd name="T20" fmla="*/ 11 w 52"/>
                <a:gd name="T21" fmla="*/ 15 h 82"/>
                <a:gd name="T22" fmla="*/ 19 w 52"/>
                <a:gd name="T23" fmla="*/ 28 h 82"/>
                <a:gd name="T24" fmla="*/ 23 w 52"/>
                <a:gd name="T25" fmla="*/ 30 h 82"/>
                <a:gd name="T26" fmla="*/ 19 w 52"/>
                <a:gd name="T27" fmla="*/ 32 h 82"/>
                <a:gd name="T28" fmla="*/ 0 w 52"/>
                <a:gd name="T29" fmla="*/ 63 h 82"/>
                <a:gd name="T30" fmla="*/ 0 w 52"/>
                <a:gd name="T31" fmla="*/ 68 h 82"/>
                <a:gd name="T32" fmla="*/ 28 w 52"/>
                <a:gd name="T33" fmla="*/ 82 h 82"/>
                <a:gd name="T34" fmla="*/ 45 w 52"/>
                <a:gd name="T35" fmla="*/ 78 h 82"/>
                <a:gd name="T36" fmla="*/ 42 w 52"/>
                <a:gd name="T3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2">
                  <a:moveTo>
                    <a:pt x="42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0"/>
                    <a:pt x="41" y="68"/>
                  </a:cubicBezTo>
                  <a:cubicBezTo>
                    <a:pt x="41" y="58"/>
                    <a:pt x="45" y="50"/>
                    <a:pt x="52" y="44"/>
                  </a:cubicBezTo>
                  <a:cubicBezTo>
                    <a:pt x="48" y="39"/>
                    <a:pt x="43" y="34"/>
                    <a:pt x="38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5"/>
                    <a:pt x="45" y="20"/>
                    <a:pt x="45" y="15"/>
                  </a:cubicBezTo>
                  <a:cubicBezTo>
                    <a:pt x="45" y="7"/>
                    <a:pt x="38" y="0"/>
                    <a:pt x="28" y="0"/>
                  </a:cubicBezTo>
                  <a:cubicBezTo>
                    <a:pt x="19" y="0"/>
                    <a:pt x="11" y="7"/>
                    <a:pt x="11" y="15"/>
                  </a:cubicBezTo>
                  <a:cubicBezTo>
                    <a:pt x="11" y="20"/>
                    <a:pt x="14" y="25"/>
                    <a:pt x="19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" y="36"/>
                    <a:pt x="0" y="48"/>
                    <a:pt x="0" y="63"/>
                  </a:cubicBezTo>
                  <a:cubicBezTo>
                    <a:pt x="0" y="65"/>
                    <a:pt x="0" y="66"/>
                    <a:pt x="0" y="68"/>
                  </a:cubicBezTo>
                  <a:cubicBezTo>
                    <a:pt x="7" y="77"/>
                    <a:pt x="17" y="82"/>
                    <a:pt x="28" y="82"/>
                  </a:cubicBezTo>
                  <a:cubicBezTo>
                    <a:pt x="34" y="82"/>
                    <a:pt x="40" y="80"/>
                    <a:pt x="45" y="78"/>
                  </a:cubicBezTo>
                  <a:cubicBezTo>
                    <a:pt x="44" y="77"/>
                    <a:pt x="43" y="76"/>
                    <a:pt x="4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9840913" y="5194301"/>
              <a:ext cx="365125" cy="533400"/>
            </a:xfrm>
            <a:custGeom>
              <a:avLst/>
              <a:gdLst>
                <a:gd name="T0" fmla="*/ 28 w 42"/>
                <a:gd name="T1" fmla="*/ 24 h 61"/>
                <a:gd name="T2" fmla="*/ 24 w 42"/>
                <a:gd name="T3" fmla="*/ 22 h 61"/>
                <a:gd name="T4" fmla="*/ 28 w 42"/>
                <a:gd name="T5" fmla="*/ 20 h 61"/>
                <a:gd name="T6" fmla="*/ 33 w 42"/>
                <a:gd name="T7" fmla="*/ 11 h 61"/>
                <a:gd name="T8" fmla="*/ 21 w 42"/>
                <a:gd name="T9" fmla="*/ 0 h 61"/>
                <a:gd name="T10" fmla="*/ 9 w 42"/>
                <a:gd name="T11" fmla="*/ 11 h 61"/>
                <a:gd name="T12" fmla="*/ 15 w 42"/>
                <a:gd name="T13" fmla="*/ 20 h 61"/>
                <a:gd name="T14" fmla="*/ 19 w 42"/>
                <a:gd name="T15" fmla="*/ 22 h 61"/>
                <a:gd name="T16" fmla="*/ 14 w 42"/>
                <a:gd name="T17" fmla="*/ 24 h 61"/>
                <a:gd name="T18" fmla="*/ 13 w 42"/>
                <a:gd name="T19" fmla="*/ 25 h 61"/>
                <a:gd name="T20" fmla="*/ 11 w 42"/>
                <a:gd name="T21" fmla="*/ 26 h 61"/>
                <a:gd name="T22" fmla="*/ 9 w 42"/>
                <a:gd name="T23" fmla="*/ 28 h 61"/>
                <a:gd name="T24" fmla="*/ 0 w 42"/>
                <a:gd name="T25" fmla="*/ 47 h 61"/>
                <a:gd name="T26" fmla="*/ 1 w 42"/>
                <a:gd name="T27" fmla="*/ 51 h 61"/>
                <a:gd name="T28" fmla="*/ 4 w 42"/>
                <a:gd name="T29" fmla="*/ 54 h 61"/>
                <a:gd name="T30" fmla="*/ 6 w 42"/>
                <a:gd name="T31" fmla="*/ 56 h 61"/>
                <a:gd name="T32" fmla="*/ 8 w 42"/>
                <a:gd name="T33" fmla="*/ 57 h 61"/>
                <a:gd name="T34" fmla="*/ 21 w 42"/>
                <a:gd name="T35" fmla="*/ 61 h 61"/>
                <a:gd name="T36" fmla="*/ 42 w 42"/>
                <a:gd name="T37" fmla="*/ 51 h 61"/>
                <a:gd name="T38" fmla="*/ 42 w 42"/>
                <a:gd name="T39" fmla="*/ 47 h 61"/>
                <a:gd name="T40" fmla="*/ 28 w 42"/>
                <a:gd name="T4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28" y="24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15"/>
                    <a:pt x="11" y="18"/>
                    <a:pt x="1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4" y="32"/>
                    <a:pt x="0" y="39"/>
                    <a:pt x="0" y="47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2" y="52"/>
                    <a:pt x="3" y="53"/>
                    <a:pt x="4" y="54"/>
                  </a:cubicBezTo>
                  <a:cubicBezTo>
                    <a:pt x="4" y="55"/>
                    <a:pt x="5" y="55"/>
                    <a:pt x="6" y="56"/>
                  </a:cubicBezTo>
                  <a:cubicBezTo>
                    <a:pt x="6" y="56"/>
                    <a:pt x="7" y="57"/>
                    <a:pt x="8" y="57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9" y="61"/>
                    <a:pt x="37" y="57"/>
                    <a:pt x="42" y="51"/>
                  </a:cubicBezTo>
                  <a:cubicBezTo>
                    <a:pt x="42" y="50"/>
                    <a:pt x="42" y="48"/>
                    <a:pt x="42" y="47"/>
                  </a:cubicBezTo>
                  <a:cubicBezTo>
                    <a:pt x="42" y="36"/>
                    <a:pt x="36" y="27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4181822" y="1266733"/>
            <a:ext cx="421463" cy="603218"/>
            <a:chOff x="4167188" y="5011738"/>
            <a:chExt cx="565150" cy="715963"/>
          </a:xfrm>
          <a:solidFill>
            <a:schemeClr val="tx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4167188" y="5281613"/>
              <a:ext cx="565150" cy="446088"/>
            </a:xfrm>
            <a:custGeom>
              <a:avLst/>
              <a:gdLst>
                <a:gd name="T0" fmla="*/ 65 w 65"/>
                <a:gd name="T1" fmla="*/ 16 h 51"/>
                <a:gd name="T2" fmla="*/ 65 w 65"/>
                <a:gd name="T3" fmla="*/ 8 h 51"/>
                <a:gd name="T4" fmla="*/ 56 w 65"/>
                <a:gd name="T5" fmla="*/ 0 h 51"/>
                <a:gd name="T6" fmla="*/ 8 w 65"/>
                <a:gd name="T7" fmla="*/ 0 h 51"/>
                <a:gd name="T8" fmla="*/ 0 w 65"/>
                <a:gd name="T9" fmla="*/ 8 h 51"/>
                <a:gd name="T10" fmla="*/ 0 w 65"/>
                <a:gd name="T11" fmla="*/ 43 h 51"/>
                <a:gd name="T12" fmla="*/ 8 w 65"/>
                <a:gd name="T13" fmla="*/ 51 h 51"/>
                <a:gd name="T14" fmla="*/ 56 w 65"/>
                <a:gd name="T15" fmla="*/ 51 h 51"/>
                <a:gd name="T16" fmla="*/ 65 w 65"/>
                <a:gd name="T17" fmla="*/ 43 h 51"/>
                <a:gd name="T18" fmla="*/ 65 w 65"/>
                <a:gd name="T19" fmla="*/ 41 h 51"/>
                <a:gd name="T20" fmla="*/ 54 w 65"/>
                <a:gd name="T21" fmla="*/ 41 h 51"/>
                <a:gd name="T22" fmla="*/ 54 w 65"/>
                <a:gd name="T23" fmla="*/ 36 h 51"/>
                <a:gd name="T24" fmla="*/ 65 w 65"/>
                <a:gd name="T25" fmla="*/ 36 h 51"/>
                <a:gd name="T26" fmla="*/ 65 w 65"/>
                <a:gd name="T27" fmla="*/ 31 h 51"/>
                <a:gd name="T28" fmla="*/ 54 w 65"/>
                <a:gd name="T29" fmla="*/ 31 h 51"/>
                <a:gd name="T30" fmla="*/ 54 w 65"/>
                <a:gd name="T31" fmla="*/ 26 h 51"/>
                <a:gd name="T32" fmla="*/ 65 w 65"/>
                <a:gd name="T33" fmla="*/ 26 h 51"/>
                <a:gd name="T34" fmla="*/ 65 w 65"/>
                <a:gd name="T35" fmla="*/ 20 h 51"/>
                <a:gd name="T36" fmla="*/ 54 w 65"/>
                <a:gd name="T37" fmla="*/ 20 h 51"/>
                <a:gd name="T38" fmla="*/ 54 w 65"/>
                <a:gd name="T39" fmla="*/ 16 h 51"/>
                <a:gd name="T40" fmla="*/ 65 w 65"/>
                <a:gd name="T41" fmla="*/ 16 h 51"/>
                <a:gd name="T42" fmla="*/ 35 w 65"/>
                <a:gd name="T43" fmla="*/ 30 h 51"/>
                <a:gd name="T44" fmla="*/ 35 w 65"/>
                <a:gd name="T45" fmla="*/ 35 h 51"/>
                <a:gd name="T46" fmla="*/ 32 w 65"/>
                <a:gd name="T47" fmla="*/ 37 h 51"/>
                <a:gd name="T48" fmla="*/ 29 w 65"/>
                <a:gd name="T49" fmla="*/ 35 h 51"/>
                <a:gd name="T50" fmla="*/ 29 w 65"/>
                <a:gd name="T51" fmla="*/ 30 h 51"/>
                <a:gd name="T52" fmla="*/ 25 w 65"/>
                <a:gd name="T53" fmla="*/ 24 h 51"/>
                <a:gd name="T54" fmla="*/ 32 w 65"/>
                <a:gd name="T55" fmla="*/ 17 h 51"/>
                <a:gd name="T56" fmla="*/ 39 w 65"/>
                <a:gd name="T57" fmla="*/ 24 h 51"/>
                <a:gd name="T58" fmla="*/ 35 w 65"/>
                <a:gd name="T5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51">
                  <a:moveTo>
                    <a:pt x="65" y="16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1"/>
                    <a:pt x="8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5" y="47"/>
                    <a:pt x="6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65" y="16"/>
                  </a:lnTo>
                  <a:close/>
                  <a:moveTo>
                    <a:pt x="35" y="30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4" y="37"/>
                    <a:pt x="32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8"/>
                    <a:pt x="25" y="26"/>
                    <a:pt x="25" y="24"/>
                  </a:cubicBezTo>
                  <a:cubicBezTo>
                    <a:pt x="25" y="20"/>
                    <a:pt x="28" y="17"/>
                    <a:pt x="32" y="17"/>
                  </a:cubicBezTo>
                  <a:cubicBezTo>
                    <a:pt x="36" y="17"/>
                    <a:pt x="39" y="20"/>
                    <a:pt x="39" y="24"/>
                  </a:cubicBezTo>
                  <a:cubicBezTo>
                    <a:pt x="39" y="26"/>
                    <a:pt x="37" y="28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219575" y="5011738"/>
              <a:ext cx="452438" cy="252413"/>
            </a:xfrm>
            <a:custGeom>
              <a:avLst/>
              <a:gdLst>
                <a:gd name="T0" fmla="*/ 9 w 52"/>
                <a:gd name="T1" fmla="*/ 20 h 29"/>
                <a:gd name="T2" fmla="*/ 22 w 52"/>
                <a:gd name="T3" fmla="*/ 7 h 29"/>
                <a:gd name="T4" fmla="*/ 30 w 52"/>
                <a:gd name="T5" fmla="*/ 7 h 29"/>
                <a:gd name="T6" fmla="*/ 43 w 52"/>
                <a:gd name="T7" fmla="*/ 20 h 29"/>
                <a:gd name="T8" fmla="*/ 43 w 52"/>
                <a:gd name="T9" fmla="*/ 29 h 29"/>
                <a:gd name="T10" fmla="*/ 52 w 52"/>
                <a:gd name="T11" fmla="*/ 29 h 29"/>
                <a:gd name="T12" fmla="*/ 52 w 52"/>
                <a:gd name="T13" fmla="*/ 18 h 29"/>
                <a:gd name="T14" fmla="*/ 35 w 52"/>
                <a:gd name="T15" fmla="*/ 0 h 29"/>
                <a:gd name="T16" fmla="*/ 18 w 52"/>
                <a:gd name="T17" fmla="*/ 0 h 29"/>
                <a:gd name="T18" fmla="*/ 0 w 52"/>
                <a:gd name="T19" fmla="*/ 18 h 29"/>
                <a:gd name="T20" fmla="*/ 0 w 52"/>
                <a:gd name="T21" fmla="*/ 29 h 29"/>
                <a:gd name="T22" fmla="*/ 9 w 52"/>
                <a:gd name="T23" fmla="*/ 29 h 29"/>
                <a:gd name="T24" fmla="*/ 9 w 52"/>
                <a:gd name="T2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29">
                  <a:moveTo>
                    <a:pt x="9" y="20"/>
                  </a:moveTo>
                  <a:cubicBezTo>
                    <a:pt x="9" y="13"/>
                    <a:pt x="15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7" y="7"/>
                    <a:pt x="43" y="13"/>
                    <a:pt x="43" y="2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" name="Freeform 39"/>
          <p:cNvSpPr>
            <a:spLocks noEditPoints="1"/>
          </p:cNvSpPr>
          <p:nvPr/>
        </p:nvSpPr>
        <p:spPr bwMode="auto">
          <a:xfrm flipH="1">
            <a:off x="6184252" y="1290972"/>
            <a:ext cx="525645" cy="588505"/>
          </a:xfrm>
          <a:custGeom>
            <a:avLst/>
            <a:gdLst>
              <a:gd name="T0" fmla="*/ 46 w 81"/>
              <a:gd name="T1" fmla="*/ 0 h 80"/>
              <a:gd name="T2" fmla="*/ 0 w 81"/>
              <a:gd name="T3" fmla="*/ 65 h 80"/>
              <a:gd name="T4" fmla="*/ 62 w 81"/>
              <a:gd name="T5" fmla="*/ 67 h 80"/>
              <a:gd name="T6" fmla="*/ 62 w 81"/>
              <a:gd name="T7" fmla="*/ 26 h 80"/>
              <a:gd name="T8" fmla="*/ 57 w 81"/>
              <a:gd name="T9" fmla="*/ 10 h 80"/>
              <a:gd name="T10" fmla="*/ 5 w 81"/>
              <a:gd name="T11" fmla="*/ 10 h 80"/>
              <a:gd name="T12" fmla="*/ 42 w 81"/>
              <a:gd name="T13" fmla="*/ 44 h 80"/>
              <a:gd name="T14" fmla="*/ 45 w 81"/>
              <a:gd name="T15" fmla="*/ 44 h 80"/>
              <a:gd name="T16" fmla="*/ 48 w 81"/>
              <a:gd name="T17" fmla="*/ 43 h 80"/>
              <a:gd name="T18" fmla="*/ 47 w 81"/>
              <a:gd name="T19" fmla="*/ 46 h 80"/>
              <a:gd name="T20" fmla="*/ 44 w 81"/>
              <a:gd name="T21" fmla="*/ 47 h 80"/>
              <a:gd name="T22" fmla="*/ 40 w 81"/>
              <a:gd name="T23" fmla="*/ 37 h 80"/>
              <a:gd name="T24" fmla="*/ 48 w 81"/>
              <a:gd name="T25" fmla="*/ 41 h 80"/>
              <a:gd name="T26" fmla="*/ 42 w 81"/>
              <a:gd name="T27" fmla="*/ 43 h 80"/>
              <a:gd name="T28" fmla="*/ 36 w 81"/>
              <a:gd name="T29" fmla="*/ 38 h 80"/>
              <a:gd name="T30" fmla="*/ 32 w 81"/>
              <a:gd name="T31" fmla="*/ 42 h 80"/>
              <a:gd name="T32" fmla="*/ 32 w 81"/>
              <a:gd name="T33" fmla="*/ 36 h 80"/>
              <a:gd name="T34" fmla="*/ 33 w 81"/>
              <a:gd name="T35" fmla="*/ 33 h 80"/>
              <a:gd name="T36" fmla="*/ 38 w 81"/>
              <a:gd name="T37" fmla="*/ 32 h 80"/>
              <a:gd name="T38" fmla="*/ 38 w 81"/>
              <a:gd name="T39" fmla="*/ 35 h 80"/>
              <a:gd name="T40" fmla="*/ 35 w 81"/>
              <a:gd name="T41" fmla="*/ 36 h 80"/>
              <a:gd name="T42" fmla="*/ 31 w 81"/>
              <a:gd name="T43" fmla="*/ 37 h 80"/>
              <a:gd name="T44" fmla="*/ 27 w 81"/>
              <a:gd name="T45" fmla="*/ 46 h 80"/>
              <a:gd name="T46" fmla="*/ 24 w 81"/>
              <a:gd name="T47" fmla="*/ 37 h 80"/>
              <a:gd name="T48" fmla="*/ 25 w 81"/>
              <a:gd name="T49" fmla="*/ 34 h 80"/>
              <a:gd name="T50" fmla="*/ 30 w 81"/>
              <a:gd name="T51" fmla="*/ 32 h 80"/>
              <a:gd name="T52" fmla="*/ 31 w 81"/>
              <a:gd name="T53" fmla="*/ 35 h 80"/>
              <a:gd name="T54" fmla="*/ 28 w 81"/>
              <a:gd name="T55" fmla="*/ 35 h 80"/>
              <a:gd name="T56" fmla="*/ 7 w 81"/>
              <a:gd name="T57" fmla="*/ 44 h 80"/>
              <a:gd name="T58" fmla="*/ 11 w 81"/>
              <a:gd name="T59" fmla="*/ 44 h 80"/>
              <a:gd name="T60" fmla="*/ 12 w 81"/>
              <a:gd name="T61" fmla="*/ 44 h 80"/>
              <a:gd name="T62" fmla="*/ 11 w 81"/>
              <a:gd name="T63" fmla="*/ 46 h 80"/>
              <a:gd name="T64" fmla="*/ 7 w 81"/>
              <a:gd name="T65" fmla="*/ 46 h 80"/>
              <a:gd name="T66" fmla="*/ 3 w 81"/>
              <a:gd name="T67" fmla="*/ 41 h 80"/>
              <a:gd name="T68" fmla="*/ 7 w 81"/>
              <a:gd name="T69" fmla="*/ 36 h 80"/>
              <a:gd name="T70" fmla="*/ 12 w 81"/>
              <a:gd name="T71" fmla="*/ 37 h 80"/>
              <a:gd name="T72" fmla="*/ 11 w 81"/>
              <a:gd name="T73" fmla="*/ 39 h 80"/>
              <a:gd name="T74" fmla="*/ 9 w 81"/>
              <a:gd name="T75" fmla="*/ 38 h 80"/>
              <a:gd name="T76" fmla="*/ 7 w 81"/>
              <a:gd name="T77" fmla="*/ 44 h 80"/>
              <a:gd name="T78" fmla="*/ 22 w 81"/>
              <a:gd name="T79" fmla="*/ 37 h 80"/>
              <a:gd name="T80" fmla="*/ 18 w 81"/>
              <a:gd name="T81" fmla="*/ 47 h 80"/>
              <a:gd name="T82" fmla="*/ 14 w 81"/>
              <a:gd name="T83" fmla="*/ 37 h 80"/>
              <a:gd name="T84" fmla="*/ 13 w 81"/>
              <a:gd name="T85" fmla="*/ 52 h 80"/>
              <a:gd name="T86" fmla="*/ 50 w 81"/>
              <a:gd name="T87" fmla="*/ 52 h 80"/>
              <a:gd name="T88" fmla="*/ 53 w 81"/>
              <a:gd name="T89" fmla="*/ 44 h 80"/>
              <a:gd name="T90" fmla="*/ 56 w 81"/>
              <a:gd name="T91" fmla="*/ 44 h 80"/>
              <a:gd name="T92" fmla="*/ 59 w 81"/>
              <a:gd name="T93" fmla="*/ 43 h 80"/>
              <a:gd name="T94" fmla="*/ 58 w 81"/>
              <a:gd name="T95" fmla="*/ 46 h 80"/>
              <a:gd name="T96" fmla="*/ 55 w 81"/>
              <a:gd name="T97" fmla="*/ 47 h 80"/>
              <a:gd name="T98" fmla="*/ 50 w 81"/>
              <a:gd name="T99" fmla="*/ 37 h 80"/>
              <a:gd name="T100" fmla="*/ 59 w 81"/>
              <a:gd name="T101" fmla="*/ 41 h 80"/>
              <a:gd name="T102" fmla="*/ 74 w 81"/>
              <a:gd name="T103" fmla="*/ 49 h 80"/>
              <a:gd name="T104" fmla="*/ 74 w 81"/>
              <a:gd name="T105" fmla="*/ 44 h 80"/>
              <a:gd name="T106" fmla="*/ 17 w 81"/>
              <a:gd name="T107" fmla="*/ 44 h 80"/>
              <a:gd name="T108" fmla="*/ 19 w 81"/>
              <a:gd name="T109" fmla="*/ 44 h 80"/>
              <a:gd name="T110" fmla="*/ 20 w 81"/>
              <a:gd name="T111" fmla="*/ 40 h 80"/>
              <a:gd name="T112" fmla="*/ 18 w 81"/>
              <a:gd name="T113" fmla="*/ 38 h 80"/>
              <a:gd name="T114" fmla="*/ 16 w 81"/>
              <a:gd name="T115" fmla="*/ 40 h 80"/>
              <a:gd name="T116" fmla="*/ 17 w 81"/>
              <a:gd name="T117" fmla="*/ 44 h 80"/>
              <a:gd name="T118" fmla="*/ 43 w 81"/>
              <a:gd name="T119" fmla="*/ 38 h 80"/>
              <a:gd name="T120" fmla="*/ 45 w 81"/>
              <a:gd name="T121" fmla="*/ 39 h 80"/>
              <a:gd name="T122" fmla="*/ 54 w 81"/>
              <a:gd name="T123" fmla="*/ 38 h 80"/>
              <a:gd name="T124" fmla="*/ 56 w 81"/>
              <a:gd name="T12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5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54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13" y="3"/>
                </a:moveTo>
                <a:cubicBezTo>
                  <a:pt x="49" y="3"/>
                  <a:pt x="49" y="3"/>
                  <a:pt x="49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49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lose/>
                <a:moveTo>
                  <a:pt x="42" y="43"/>
                </a:move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48" y="45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6" y="46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4" y="47"/>
                </a:cubicBezTo>
                <a:cubicBezTo>
                  <a:pt x="42" y="47"/>
                  <a:pt x="41" y="46"/>
                  <a:pt x="40" y="45"/>
                </a:cubicBezTo>
                <a:cubicBezTo>
                  <a:pt x="39" y="44"/>
                  <a:pt x="38" y="43"/>
                  <a:pt x="38" y="41"/>
                </a:cubicBezTo>
                <a:cubicBezTo>
                  <a:pt x="38" y="40"/>
                  <a:pt x="39" y="38"/>
                  <a:pt x="40" y="37"/>
                </a:cubicBezTo>
                <a:cubicBezTo>
                  <a:pt x="41" y="36"/>
                  <a:pt x="42" y="36"/>
                  <a:pt x="44" y="36"/>
                </a:cubicBezTo>
                <a:cubicBezTo>
                  <a:pt x="45" y="36"/>
                  <a:pt x="46" y="36"/>
                  <a:pt x="47" y="37"/>
                </a:cubicBezTo>
                <a:cubicBezTo>
                  <a:pt x="48" y="38"/>
                  <a:pt x="48" y="39"/>
                  <a:pt x="48" y="41"/>
                </a:cubicBezTo>
                <a:cubicBezTo>
                  <a:pt x="48" y="41"/>
                  <a:pt x="47" y="42"/>
                  <a:pt x="45" y="42"/>
                </a:cubicBezTo>
                <a:cubicBezTo>
                  <a:pt x="43" y="42"/>
                  <a:pt x="41" y="42"/>
                  <a:pt x="41" y="43"/>
                </a:cubicBezTo>
                <a:lnTo>
                  <a:pt x="42" y="43"/>
                </a:lnTo>
                <a:close/>
                <a:moveTo>
                  <a:pt x="36" y="36"/>
                </a:moveTo>
                <a:cubicBezTo>
                  <a:pt x="37" y="36"/>
                  <a:pt x="38" y="37"/>
                  <a:pt x="38" y="37"/>
                </a:cubicBezTo>
                <a:cubicBezTo>
                  <a:pt x="38" y="38"/>
                  <a:pt x="37" y="38"/>
                  <a:pt x="36" y="38"/>
                </a:cubicBez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5" y="46"/>
                  <a:pt x="34" y="46"/>
                </a:cubicBezTo>
                <a:cubicBezTo>
                  <a:pt x="33" y="46"/>
                  <a:pt x="32" y="45"/>
                  <a:pt x="32" y="42"/>
                </a:cubicBezTo>
                <a:cubicBezTo>
                  <a:pt x="32" y="40"/>
                  <a:pt x="32" y="38"/>
                  <a:pt x="32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4"/>
                  <a:pt x="32" y="34"/>
                  <a:pt x="33" y="33"/>
                </a:cubicBezTo>
                <a:cubicBezTo>
                  <a:pt x="34" y="33"/>
                  <a:pt x="35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lose/>
                <a:moveTo>
                  <a:pt x="29" y="36"/>
                </a:moveTo>
                <a:cubicBezTo>
                  <a:pt x="30" y="36"/>
                  <a:pt x="31" y="37"/>
                  <a:pt x="31" y="37"/>
                </a:cubicBezTo>
                <a:cubicBezTo>
                  <a:pt x="31" y="38"/>
                  <a:pt x="30" y="38"/>
                  <a:pt x="29" y="38"/>
                </a:cubicBezTo>
                <a:cubicBezTo>
                  <a:pt x="29" y="38"/>
                  <a:pt x="28" y="40"/>
                  <a:pt x="28" y="42"/>
                </a:cubicBezTo>
                <a:cubicBezTo>
                  <a:pt x="28" y="45"/>
                  <a:pt x="28" y="46"/>
                  <a:pt x="27" y="46"/>
                </a:cubicBezTo>
                <a:cubicBezTo>
                  <a:pt x="26" y="46"/>
                  <a:pt x="25" y="45"/>
                  <a:pt x="25" y="42"/>
                </a:cubicBezTo>
                <a:cubicBezTo>
                  <a:pt x="25" y="40"/>
                  <a:pt x="25" y="38"/>
                  <a:pt x="25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4"/>
                  <a:pt x="25" y="34"/>
                  <a:pt x="26" y="33"/>
                </a:cubicBezTo>
                <a:cubicBezTo>
                  <a:pt x="27" y="33"/>
                  <a:pt x="28" y="32"/>
                  <a:pt x="29" y="32"/>
                </a:cubicBezTo>
                <a:cubicBezTo>
                  <a:pt x="29" y="32"/>
                  <a:pt x="30" y="32"/>
                  <a:pt x="30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4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6"/>
                  <a:pt x="29" y="36"/>
                  <a:pt x="29" y="36"/>
                </a:cubicBezTo>
                <a:close/>
                <a:moveTo>
                  <a:pt x="7" y="44"/>
                </a:moveTo>
                <a:cubicBezTo>
                  <a:pt x="8" y="44"/>
                  <a:pt x="8" y="44"/>
                  <a:pt x="9" y="44"/>
                </a:cubicBezTo>
                <a:cubicBezTo>
                  <a:pt x="9" y="44"/>
                  <a:pt x="10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4"/>
                  <a:pt x="12" y="44"/>
                </a:cubicBezTo>
                <a:cubicBezTo>
                  <a:pt x="12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8" y="47"/>
                  <a:pt x="7" y="46"/>
                  <a:pt x="7" y="46"/>
                </a:cubicBezTo>
                <a:cubicBezTo>
                  <a:pt x="6" y="46"/>
                  <a:pt x="5" y="46"/>
                  <a:pt x="5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2"/>
                  <a:pt x="3" y="41"/>
                </a:cubicBezTo>
                <a:cubicBezTo>
                  <a:pt x="3" y="40"/>
                  <a:pt x="3" y="40"/>
                  <a:pt x="4" y="39"/>
                </a:cubicBezTo>
                <a:cubicBezTo>
                  <a:pt x="4" y="38"/>
                  <a:pt x="4" y="38"/>
                  <a:pt x="5" y="37"/>
                </a:cubicBezTo>
                <a:cubicBezTo>
                  <a:pt x="5" y="37"/>
                  <a:pt x="6" y="36"/>
                  <a:pt x="7" y="36"/>
                </a:cubicBezTo>
                <a:cubicBezTo>
                  <a:pt x="7" y="36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7" y="39"/>
                  <a:pt x="7" y="39"/>
                </a:cubicBezTo>
                <a:cubicBezTo>
                  <a:pt x="7" y="40"/>
                  <a:pt x="6" y="40"/>
                  <a:pt x="6" y="41"/>
                </a:cubicBezTo>
                <a:cubicBezTo>
                  <a:pt x="6" y="42"/>
                  <a:pt x="7" y="43"/>
                  <a:pt x="7" y="44"/>
                </a:cubicBezTo>
                <a:close/>
                <a:moveTo>
                  <a:pt x="14" y="37"/>
                </a:moveTo>
                <a:cubicBezTo>
                  <a:pt x="15" y="36"/>
                  <a:pt x="16" y="36"/>
                  <a:pt x="18" y="36"/>
                </a:cubicBezTo>
                <a:cubicBezTo>
                  <a:pt x="20" y="36"/>
                  <a:pt x="21" y="36"/>
                  <a:pt x="22" y="37"/>
                </a:cubicBezTo>
                <a:cubicBezTo>
                  <a:pt x="23" y="38"/>
                  <a:pt x="23" y="40"/>
                  <a:pt x="23" y="41"/>
                </a:cubicBezTo>
                <a:cubicBezTo>
                  <a:pt x="23" y="43"/>
                  <a:pt x="23" y="44"/>
                  <a:pt x="22" y="45"/>
                </a:cubicBezTo>
                <a:cubicBezTo>
                  <a:pt x="21" y="46"/>
                  <a:pt x="20" y="47"/>
                  <a:pt x="18" y="47"/>
                </a:cubicBezTo>
                <a:cubicBezTo>
                  <a:pt x="16" y="47"/>
                  <a:pt x="15" y="46"/>
                  <a:pt x="14" y="45"/>
                </a:cubicBezTo>
                <a:cubicBezTo>
                  <a:pt x="13" y="44"/>
                  <a:pt x="13" y="43"/>
                  <a:pt x="13" y="41"/>
                </a:cubicBezTo>
                <a:cubicBezTo>
                  <a:pt x="13" y="40"/>
                  <a:pt x="13" y="38"/>
                  <a:pt x="14" y="37"/>
                </a:cubicBezTo>
                <a:close/>
                <a:moveTo>
                  <a:pt x="48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3" y="51"/>
                  <a:pt x="14" y="50"/>
                  <a:pt x="15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51"/>
                  <a:pt x="50" y="52"/>
                </a:cubicBezTo>
                <a:cubicBezTo>
                  <a:pt x="50" y="53"/>
                  <a:pt x="49" y="54"/>
                  <a:pt x="48" y="54"/>
                </a:cubicBezTo>
                <a:close/>
                <a:moveTo>
                  <a:pt x="52" y="43"/>
                </a:move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4"/>
                  <a:pt x="55" y="44"/>
                  <a:pt x="55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5"/>
                  <a:pt x="59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3" y="47"/>
                  <a:pt x="52" y="46"/>
                  <a:pt x="51" y="45"/>
                </a:cubicBezTo>
                <a:cubicBezTo>
                  <a:pt x="50" y="44"/>
                  <a:pt x="49" y="43"/>
                  <a:pt x="49" y="41"/>
                </a:cubicBezTo>
                <a:cubicBezTo>
                  <a:pt x="49" y="40"/>
                  <a:pt x="50" y="38"/>
                  <a:pt x="50" y="37"/>
                </a:cubicBezTo>
                <a:cubicBezTo>
                  <a:pt x="51" y="36"/>
                  <a:pt x="53" y="36"/>
                  <a:pt x="54" y="36"/>
                </a:cubicBezTo>
                <a:cubicBezTo>
                  <a:pt x="56" y="36"/>
                  <a:pt x="57" y="36"/>
                  <a:pt x="58" y="37"/>
                </a:cubicBezTo>
                <a:cubicBezTo>
                  <a:pt x="59" y="38"/>
                  <a:pt x="59" y="39"/>
                  <a:pt x="59" y="41"/>
                </a:cubicBezTo>
                <a:cubicBezTo>
                  <a:pt x="59" y="41"/>
                  <a:pt x="57" y="42"/>
                  <a:pt x="56" y="42"/>
                </a:cubicBezTo>
                <a:cubicBezTo>
                  <a:pt x="54" y="42"/>
                  <a:pt x="52" y="42"/>
                  <a:pt x="52" y="43"/>
                </a:cubicBezTo>
                <a:close/>
                <a:moveTo>
                  <a:pt x="74" y="49"/>
                </a:moveTo>
                <a:cubicBezTo>
                  <a:pt x="74" y="55"/>
                  <a:pt x="71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1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16" y="42"/>
                  <a:pt x="16" y="42"/>
                  <a:pt x="16" y="43"/>
                </a:cubicBezTo>
                <a:cubicBezTo>
                  <a:pt x="16" y="43"/>
                  <a:pt x="16" y="43"/>
                  <a:pt x="17" y="44"/>
                </a:cubicBezTo>
                <a:close/>
                <a:moveTo>
                  <a:pt x="45" y="39"/>
                </a:move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3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39"/>
                  <a:pt x="41" y="39"/>
                  <a:pt x="41" y="40"/>
                </a:cubicBezTo>
                <a:cubicBezTo>
                  <a:pt x="43" y="40"/>
                  <a:pt x="45" y="39"/>
                  <a:pt x="45" y="39"/>
                </a:cubicBezTo>
                <a:close/>
                <a:moveTo>
                  <a:pt x="56" y="39"/>
                </a:move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4" y="38"/>
                </a:cubicBezTo>
                <a:cubicBezTo>
                  <a:pt x="54" y="38"/>
                  <a:pt x="53" y="38"/>
                  <a:pt x="53" y="39"/>
                </a:cubicBezTo>
                <a:cubicBezTo>
                  <a:pt x="52" y="39"/>
                  <a:pt x="52" y="39"/>
                  <a:pt x="52" y="40"/>
                </a:cubicBezTo>
                <a:cubicBezTo>
                  <a:pt x="54" y="40"/>
                  <a:pt x="56" y="39"/>
                  <a:pt x="5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 flipH="1">
            <a:off x="7201840" y="1290972"/>
            <a:ext cx="525645" cy="588505"/>
          </a:xfrm>
          <a:custGeom>
            <a:avLst/>
            <a:gdLst>
              <a:gd name="T0" fmla="*/ 62 w 81"/>
              <a:gd name="T1" fmla="*/ 17 h 80"/>
              <a:gd name="T2" fmla="*/ 16 w 81"/>
              <a:gd name="T3" fmla="*/ 0 h 80"/>
              <a:gd name="T4" fmla="*/ 0 w 81"/>
              <a:gd name="T5" fmla="*/ 65 h 80"/>
              <a:gd name="T6" fmla="*/ 47 w 81"/>
              <a:gd name="T7" fmla="*/ 80 h 80"/>
              <a:gd name="T8" fmla="*/ 81 w 81"/>
              <a:gd name="T9" fmla="*/ 52 h 80"/>
              <a:gd name="T10" fmla="*/ 62 w 81"/>
              <a:gd name="T11" fmla="*/ 26 h 80"/>
              <a:gd name="T12" fmla="*/ 15 w 81"/>
              <a:gd name="T13" fmla="*/ 54 h 80"/>
              <a:gd name="T14" fmla="*/ 15 w 81"/>
              <a:gd name="T15" fmla="*/ 50 h 80"/>
              <a:gd name="T16" fmla="*/ 50 w 81"/>
              <a:gd name="T17" fmla="*/ 52 h 80"/>
              <a:gd name="T18" fmla="*/ 21 w 81"/>
              <a:gd name="T19" fmla="*/ 43 h 80"/>
              <a:gd name="T20" fmla="*/ 22 w 81"/>
              <a:gd name="T21" fmla="*/ 44 h 80"/>
              <a:gd name="T22" fmla="*/ 23 w 81"/>
              <a:gd name="T23" fmla="*/ 44 h 80"/>
              <a:gd name="T24" fmla="*/ 24 w 81"/>
              <a:gd name="T25" fmla="*/ 44 h 80"/>
              <a:gd name="T26" fmla="*/ 24 w 81"/>
              <a:gd name="T27" fmla="*/ 46 h 80"/>
              <a:gd name="T28" fmla="*/ 22 w 81"/>
              <a:gd name="T29" fmla="*/ 47 h 80"/>
              <a:gd name="T30" fmla="*/ 18 w 81"/>
              <a:gd name="T31" fmla="*/ 43 h 80"/>
              <a:gd name="T32" fmla="*/ 17 w 81"/>
              <a:gd name="T33" fmla="*/ 37 h 80"/>
              <a:gd name="T34" fmla="*/ 18 w 81"/>
              <a:gd name="T35" fmla="*/ 35 h 80"/>
              <a:gd name="T36" fmla="*/ 21 w 81"/>
              <a:gd name="T37" fmla="*/ 35 h 80"/>
              <a:gd name="T38" fmla="*/ 24 w 81"/>
              <a:gd name="T39" fmla="*/ 37 h 80"/>
              <a:gd name="T40" fmla="*/ 21 w 81"/>
              <a:gd name="T41" fmla="*/ 40 h 80"/>
              <a:gd name="T42" fmla="*/ 28 w 81"/>
              <a:gd name="T43" fmla="*/ 43 h 80"/>
              <a:gd name="T44" fmla="*/ 30 w 81"/>
              <a:gd name="T45" fmla="*/ 44 h 80"/>
              <a:gd name="T46" fmla="*/ 32 w 81"/>
              <a:gd name="T47" fmla="*/ 44 h 80"/>
              <a:gd name="T48" fmla="*/ 34 w 81"/>
              <a:gd name="T49" fmla="*/ 44 h 80"/>
              <a:gd name="T50" fmla="*/ 35 w 81"/>
              <a:gd name="T51" fmla="*/ 44 h 80"/>
              <a:gd name="T52" fmla="*/ 34 w 81"/>
              <a:gd name="T53" fmla="*/ 46 h 80"/>
              <a:gd name="T54" fmla="*/ 32 w 81"/>
              <a:gd name="T55" fmla="*/ 47 h 80"/>
              <a:gd name="T56" fmla="*/ 27 w 81"/>
              <a:gd name="T57" fmla="*/ 45 h 80"/>
              <a:gd name="T58" fmla="*/ 26 w 81"/>
              <a:gd name="T59" fmla="*/ 37 h 80"/>
              <a:gd name="T60" fmla="*/ 34 w 81"/>
              <a:gd name="T61" fmla="*/ 37 h 80"/>
              <a:gd name="T62" fmla="*/ 32 w 81"/>
              <a:gd name="T63" fmla="*/ 42 h 80"/>
              <a:gd name="T64" fmla="*/ 42 w 81"/>
              <a:gd name="T65" fmla="*/ 39 h 80"/>
              <a:gd name="T66" fmla="*/ 40 w 81"/>
              <a:gd name="T67" fmla="*/ 38 h 80"/>
              <a:gd name="T68" fmla="*/ 37 w 81"/>
              <a:gd name="T69" fmla="*/ 39 h 80"/>
              <a:gd name="T70" fmla="*/ 38 w 81"/>
              <a:gd name="T71" fmla="*/ 36 h 80"/>
              <a:gd name="T72" fmla="*/ 40 w 81"/>
              <a:gd name="T73" fmla="*/ 36 h 80"/>
              <a:gd name="T74" fmla="*/ 45 w 81"/>
              <a:gd name="T75" fmla="*/ 39 h 80"/>
              <a:gd name="T76" fmla="*/ 42 w 81"/>
              <a:gd name="T77" fmla="*/ 46 h 80"/>
              <a:gd name="T78" fmla="*/ 42 w 81"/>
              <a:gd name="T79" fmla="*/ 46 h 80"/>
              <a:gd name="T80" fmla="*/ 40 w 81"/>
              <a:gd name="T81" fmla="*/ 46 h 80"/>
              <a:gd name="T82" fmla="*/ 37 w 81"/>
              <a:gd name="T83" fmla="*/ 46 h 80"/>
              <a:gd name="T84" fmla="*/ 36 w 81"/>
              <a:gd name="T85" fmla="*/ 42 h 80"/>
              <a:gd name="T86" fmla="*/ 40 w 81"/>
              <a:gd name="T87" fmla="*/ 40 h 80"/>
              <a:gd name="T88" fmla="*/ 42 w 81"/>
              <a:gd name="T89" fmla="*/ 39 h 80"/>
              <a:gd name="T90" fmla="*/ 13 w 81"/>
              <a:gd name="T91" fmla="*/ 15 h 80"/>
              <a:gd name="T92" fmla="*/ 13 w 81"/>
              <a:gd name="T93" fmla="*/ 3 h 80"/>
              <a:gd name="T94" fmla="*/ 57 w 81"/>
              <a:gd name="T95" fmla="*/ 10 h 80"/>
              <a:gd name="T96" fmla="*/ 74 w 81"/>
              <a:gd name="T97" fmla="*/ 49 h 80"/>
              <a:gd name="T98" fmla="*/ 62 w 81"/>
              <a:gd name="T99" fmla="*/ 32 h 80"/>
              <a:gd name="T100" fmla="*/ 74 w 81"/>
              <a:gd name="T101" fmla="*/ 49 h 80"/>
              <a:gd name="T102" fmla="*/ 31 w 81"/>
              <a:gd name="T103" fmla="*/ 38 h 80"/>
              <a:gd name="T104" fmla="*/ 29 w 81"/>
              <a:gd name="T105" fmla="*/ 39 h 80"/>
              <a:gd name="T106" fmla="*/ 32 w 81"/>
              <a:gd name="T107" fmla="*/ 39 h 80"/>
              <a:gd name="T108" fmla="*/ 39 w 81"/>
              <a:gd name="T109" fmla="*/ 44 h 80"/>
              <a:gd name="T110" fmla="*/ 41 w 81"/>
              <a:gd name="T111" fmla="*/ 44 h 80"/>
              <a:gd name="T112" fmla="*/ 41 w 81"/>
              <a:gd name="T113" fmla="*/ 42 h 80"/>
              <a:gd name="T114" fmla="*/ 40 w 81"/>
              <a:gd name="T115" fmla="*/ 42 h 80"/>
              <a:gd name="T116" fmla="*/ 39 w 81"/>
              <a:gd name="T11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6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55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49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4" y="53"/>
                  <a:pt x="14" y="52"/>
                </a:cubicBezTo>
                <a:cubicBezTo>
                  <a:pt x="14" y="51"/>
                  <a:pt x="14" y="50"/>
                  <a:pt x="1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1"/>
                  <a:pt x="50" y="52"/>
                </a:cubicBezTo>
                <a:cubicBezTo>
                  <a:pt x="50" y="53"/>
                  <a:pt x="50" y="54"/>
                  <a:pt x="49" y="54"/>
                </a:cubicBezTo>
                <a:close/>
                <a:moveTo>
                  <a:pt x="21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21" y="47"/>
                  <a:pt x="20" y="46"/>
                  <a:pt x="19" y="46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1"/>
                  <a:pt x="18" y="38"/>
                  <a:pt x="18" y="38"/>
                </a:cubicBezTo>
                <a:cubicBezTo>
                  <a:pt x="17" y="38"/>
                  <a:pt x="17" y="38"/>
                  <a:pt x="17" y="37"/>
                </a:cubicBezTo>
                <a:cubicBezTo>
                  <a:pt x="17" y="37"/>
                  <a:pt x="17" y="36"/>
                  <a:pt x="18" y="36"/>
                </a:cubicBezTo>
                <a:cubicBezTo>
                  <a:pt x="18" y="36"/>
                  <a:pt x="18" y="36"/>
                  <a:pt x="18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21" y="33"/>
                  <a:pt x="21" y="34"/>
                  <a:pt x="21" y="35"/>
                </a:cubicBezTo>
                <a:cubicBezTo>
                  <a:pt x="21" y="36"/>
                  <a:pt x="22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2" y="38"/>
                  <a:pt x="21" y="39"/>
                  <a:pt x="21" y="40"/>
                </a:cubicBezTo>
                <a:cubicBezTo>
                  <a:pt x="21" y="41"/>
                  <a:pt x="21" y="42"/>
                  <a:pt x="21" y="43"/>
                </a:cubicBezTo>
                <a:close/>
                <a:moveTo>
                  <a:pt x="28" y="43"/>
                </a:move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5" y="44"/>
                </a:cubicBezTo>
                <a:cubicBezTo>
                  <a:pt x="35" y="45"/>
                  <a:pt x="35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1" y="47"/>
                  <a:pt x="31" y="47"/>
                </a:cubicBezTo>
                <a:cubicBezTo>
                  <a:pt x="29" y="47"/>
                  <a:pt x="28" y="46"/>
                  <a:pt x="27" y="45"/>
                </a:cubicBezTo>
                <a:cubicBezTo>
                  <a:pt x="26" y="44"/>
                  <a:pt x="25" y="43"/>
                  <a:pt x="25" y="41"/>
                </a:cubicBezTo>
                <a:cubicBezTo>
                  <a:pt x="25" y="40"/>
                  <a:pt x="25" y="38"/>
                  <a:pt x="26" y="37"/>
                </a:cubicBezTo>
                <a:cubicBezTo>
                  <a:pt x="27" y="36"/>
                  <a:pt x="29" y="36"/>
                  <a:pt x="30" y="36"/>
                </a:cubicBezTo>
                <a:cubicBezTo>
                  <a:pt x="32" y="36"/>
                  <a:pt x="33" y="36"/>
                  <a:pt x="34" y="37"/>
                </a:cubicBezTo>
                <a:cubicBezTo>
                  <a:pt x="35" y="38"/>
                  <a:pt x="35" y="39"/>
                  <a:pt x="35" y="41"/>
                </a:cubicBezTo>
                <a:cubicBezTo>
                  <a:pt x="35" y="41"/>
                  <a:pt x="33" y="42"/>
                  <a:pt x="32" y="42"/>
                </a:cubicBezTo>
                <a:cubicBezTo>
                  <a:pt x="30" y="42"/>
                  <a:pt x="28" y="42"/>
                  <a:pt x="28" y="43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2" y="36"/>
                  <a:pt x="43" y="36"/>
                  <a:pt x="44" y="37"/>
                </a:cubicBezTo>
                <a:cubicBezTo>
                  <a:pt x="45" y="37"/>
                  <a:pt x="45" y="38"/>
                  <a:pt x="45" y="39"/>
                </a:cubicBezTo>
                <a:cubicBezTo>
                  <a:pt x="45" y="43"/>
                  <a:pt x="45" y="46"/>
                  <a:pt x="44" y="46"/>
                </a:cubicBezTo>
                <a:cubicBezTo>
                  <a:pt x="43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39" y="47"/>
                  <a:pt x="39" y="47"/>
                </a:cubicBezTo>
                <a:cubicBezTo>
                  <a:pt x="38" y="47"/>
                  <a:pt x="37" y="46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7" y="41"/>
                  <a:pt x="37" y="41"/>
                  <a:pt x="38" y="41"/>
                </a:cubicBezTo>
                <a:cubicBezTo>
                  <a:pt x="38" y="40"/>
                  <a:pt x="39" y="40"/>
                  <a:pt x="40" y="40"/>
                </a:cubicBezTo>
                <a:cubicBezTo>
                  <a:pt x="40" y="40"/>
                  <a:pt x="41" y="40"/>
                  <a:pt x="42" y="40"/>
                </a:cubicBezTo>
                <a:cubicBezTo>
                  <a:pt x="42" y="40"/>
                  <a:pt x="42" y="39"/>
                  <a:pt x="42" y="39"/>
                </a:cubicBezTo>
                <a:close/>
                <a:moveTo>
                  <a:pt x="50" y="15"/>
                </a:move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50" y="15"/>
                </a:cubicBezTo>
                <a:close/>
                <a:moveTo>
                  <a:pt x="74" y="49"/>
                </a:moveTo>
                <a:cubicBezTo>
                  <a:pt x="74" y="55"/>
                  <a:pt x="72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2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32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39"/>
                  <a:pt x="28" y="39"/>
                  <a:pt x="28" y="40"/>
                </a:cubicBezTo>
                <a:cubicBezTo>
                  <a:pt x="30" y="40"/>
                  <a:pt x="32" y="39"/>
                  <a:pt x="32" y="39"/>
                </a:cubicBezTo>
                <a:close/>
                <a:moveTo>
                  <a:pt x="39" y="43"/>
                </a:move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0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lnTo>
                  <a:pt x="39" y="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41"/>
          <p:cNvSpPr/>
          <p:nvPr/>
        </p:nvSpPr>
        <p:spPr bwMode="auto">
          <a:xfrm flipH="1">
            <a:off x="1040805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 flipH="1">
            <a:off x="2085380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9 w 61"/>
              <a:gd name="T23" fmla="*/ 45 h 87"/>
              <a:gd name="T24" fmla="*/ 30 w 61"/>
              <a:gd name="T25" fmla="*/ 74 h 87"/>
              <a:gd name="T26" fmla="*/ 28 w 61"/>
              <a:gd name="T27" fmla="*/ 76 h 87"/>
              <a:gd name="T28" fmla="*/ 27 w 61"/>
              <a:gd name="T29" fmla="*/ 76 h 87"/>
              <a:gd name="T30" fmla="*/ 25 w 61"/>
              <a:gd name="T31" fmla="*/ 74 h 87"/>
              <a:gd name="T32" fmla="*/ 12 w 61"/>
              <a:gd name="T33" fmla="*/ 57 h 87"/>
              <a:gd name="T34" fmla="*/ 11 w 61"/>
              <a:gd name="T35" fmla="*/ 57 h 87"/>
              <a:gd name="T36" fmla="*/ 19 w 61"/>
              <a:gd name="T37" fmla="*/ 57 h 87"/>
              <a:gd name="T38" fmla="*/ 27 w 61"/>
              <a:gd name="T39" fmla="*/ 67 h 87"/>
              <a:gd name="T40" fmla="*/ 44 w 61"/>
              <a:gd name="T41" fmla="*/ 42 h 87"/>
              <a:gd name="T42" fmla="*/ 48 w 61"/>
              <a:gd name="T43" fmla="*/ 41 h 87"/>
              <a:gd name="T44" fmla="*/ 49 w 61"/>
              <a:gd name="T4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9" y="45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75"/>
                  <a:pt x="29" y="76"/>
                  <a:pt x="28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6" y="75"/>
                  <a:pt x="25" y="74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67"/>
                  <a:pt x="27" y="67"/>
                  <a:pt x="27" y="67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6" y="40"/>
                  <a:pt x="48" y="41"/>
                </a:cubicBezTo>
                <a:cubicBezTo>
                  <a:pt x="49" y="42"/>
                  <a:pt x="50" y="44"/>
                  <a:pt x="49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 flipH="1">
            <a:off x="8576668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50 w 61"/>
              <a:gd name="T3" fmla="*/ 18 h 87"/>
              <a:gd name="T4" fmla="*/ 31 w 61"/>
              <a:gd name="T5" fmla="*/ 0 h 87"/>
              <a:gd name="T6" fmla="*/ 12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1 w 61"/>
              <a:gd name="T13" fmla="*/ 72 h 87"/>
              <a:gd name="T14" fmla="*/ 31 w 61"/>
              <a:gd name="T15" fmla="*/ 87 h 87"/>
              <a:gd name="T16" fmla="*/ 61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5 w 61"/>
              <a:gd name="T23" fmla="*/ 71 h 87"/>
              <a:gd name="T24" fmla="*/ 45 w 61"/>
              <a:gd name="T25" fmla="*/ 75 h 87"/>
              <a:gd name="T26" fmla="*/ 43 w 61"/>
              <a:gd name="T27" fmla="*/ 76 h 87"/>
              <a:gd name="T28" fmla="*/ 41 w 61"/>
              <a:gd name="T29" fmla="*/ 75 h 87"/>
              <a:gd name="T30" fmla="*/ 31 w 61"/>
              <a:gd name="T31" fmla="*/ 65 h 87"/>
              <a:gd name="T32" fmla="*/ 20 w 61"/>
              <a:gd name="T33" fmla="*/ 75 h 87"/>
              <a:gd name="T34" fmla="*/ 18 w 61"/>
              <a:gd name="T35" fmla="*/ 76 h 87"/>
              <a:gd name="T36" fmla="*/ 16 w 61"/>
              <a:gd name="T37" fmla="*/ 75 h 87"/>
              <a:gd name="T38" fmla="*/ 16 w 61"/>
              <a:gd name="T39" fmla="*/ 71 h 87"/>
              <a:gd name="T40" fmla="*/ 26 w 61"/>
              <a:gd name="T41" fmla="*/ 60 h 87"/>
              <a:gd name="T42" fmla="*/ 16 w 61"/>
              <a:gd name="T43" fmla="*/ 50 h 87"/>
              <a:gd name="T44" fmla="*/ 16 w 61"/>
              <a:gd name="T45" fmla="*/ 46 h 87"/>
              <a:gd name="T46" fmla="*/ 20 w 61"/>
              <a:gd name="T47" fmla="*/ 46 h 87"/>
              <a:gd name="T48" fmla="*/ 31 w 61"/>
              <a:gd name="T49" fmla="*/ 56 h 87"/>
              <a:gd name="T50" fmla="*/ 41 w 61"/>
              <a:gd name="T51" fmla="*/ 46 h 87"/>
              <a:gd name="T52" fmla="*/ 45 w 61"/>
              <a:gd name="T53" fmla="*/ 46 h 87"/>
              <a:gd name="T54" fmla="*/ 45 w 61"/>
              <a:gd name="T55" fmla="*/ 50 h 87"/>
              <a:gd name="T56" fmla="*/ 35 w 61"/>
              <a:gd name="T57" fmla="*/ 60 h 87"/>
              <a:gd name="T58" fmla="*/ 45 w 61"/>
              <a:gd name="T59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50" y="24"/>
                  <a:pt x="50" y="18"/>
                </a:cubicBezTo>
                <a:cubicBezTo>
                  <a:pt x="50" y="8"/>
                  <a:pt x="41" y="0"/>
                  <a:pt x="31" y="0"/>
                </a:cubicBezTo>
                <a:cubicBezTo>
                  <a:pt x="20" y="0"/>
                  <a:pt x="12" y="8"/>
                  <a:pt x="12" y="18"/>
                </a:cubicBezTo>
                <a:cubicBezTo>
                  <a:pt x="12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1" y="72"/>
                </a:cubicBezTo>
                <a:cubicBezTo>
                  <a:pt x="8" y="82"/>
                  <a:pt x="19" y="87"/>
                  <a:pt x="31" y="87"/>
                </a:cubicBezTo>
                <a:cubicBezTo>
                  <a:pt x="43" y="87"/>
                  <a:pt x="53" y="82"/>
                  <a:pt x="61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5" y="71"/>
                </a:moveTo>
                <a:cubicBezTo>
                  <a:pt x="47" y="72"/>
                  <a:pt x="47" y="74"/>
                  <a:pt x="45" y="75"/>
                </a:cubicBezTo>
                <a:cubicBezTo>
                  <a:pt x="45" y="76"/>
                  <a:pt x="44" y="76"/>
                  <a:pt x="43" y="76"/>
                </a:cubicBezTo>
                <a:cubicBezTo>
                  <a:pt x="42" y="76"/>
                  <a:pt x="41" y="76"/>
                  <a:pt x="41" y="75"/>
                </a:cubicBezTo>
                <a:cubicBezTo>
                  <a:pt x="31" y="65"/>
                  <a:pt x="31" y="65"/>
                  <a:pt x="31" y="6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6"/>
                  <a:pt x="19" y="76"/>
                  <a:pt x="18" y="76"/>
                </a:cubicBezTo>
                <a:cubicBezTo>
                  <a:pt x="17" y="76"/>
                  <a:pt x="16" y="76"/>
                  <a:pt x="16" y="75"/>
                </a:cubicBezTo>
                <a:cubicBezTo>
                  <a:pt x="15" y="74"/>
                  <a:pt x="15" y="72"/>
                  <a:pt x="16" y="71"/>
                </a:cubicBezTo>
                <a:cubicBezTo>
                  <a:pt x="26" y="60"/>
                  <a:pt x="26" y="60"/>
                  <a:pt x="26" y="6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49"/>
                  <a:pt x="15" y="47"/>
                  <a:pt x="16" y="46"/>
                </a:cubicBezTo>
                <a:cubicBezTo>
                  <a:pt x="17" y="44"/>
                  <a:pt x="19" y="44"/>
                  <a:pt x="20" y="46"/>
                </a:cubicBezTo>
                <a:cubicBezTo>
                  <a:pt x="31" y="56"/>
                  <a:pt x="31" y="56"/>
                  <a:pt x="31" y="5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4"/>
                  <a:pt x="44" y="44"/>
                  <a:pt x="45" y="46"/>
                </a:cubicBezTo>
                <a:cubicBezTo>
                  <a:pt x="47" y="47"/>
                  <a:pt x="47" y="49"/>
                  <a:pt x="45" y="50"/>
                </a:cubicBezTo>
                <a:cubicBezTo>
                  <a:pt x="35" y="60"/>
                  <a:pt x="35" y="60"/>
                  <a:pt x="35" y="60"/>
                </a:cubicBezTo>
                <a:lnTo>
                  <a:pt x="45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 flipH="1">
            <a:off x="10652983" y="1164932"/>
            <a:ext cx="441589" cy="670094"/>
          </a:xfrm>
          <a:custGeom>
            <a:avLst/>
            <a:gdLst>
              <a:gd name="T0" fmla="*/ 52 w 68"/>
              <a:gd name="T1" fmla="*/ 42 h 91"/>
              <a:gd name="T2" fmla="*/ 55 w 68"/>
              <a:gd name="T3" fmla="*/ 32 h 91"/>
              <a:gd name="T4" fmla="*/ 55 w 68"/>
              <a:gd name="T5" fmla="*/ 19 h 91"/>
              <a:gd name="T6" fmla="*/ 34 w 68"/>
              <a:gd name="T7" fmla="*/ 0 h 91"/>
              <a:gd name="T8" fmla="*/ 13 w 68"/>
              <a:gd name="T9" fmla="*/ 19 h 91"/>
              <a:gd name="T10" fmla="*/ 13 w 68"/>
              <a:gd name="T11" fmla="*/ 32 h 91"/>
              <a:gd name="T12" fmla="*/ 16 w 68"/>
              <a:gd name="T13" fmla="*/ 42 h 91"/>
              <a:gd name="T14" fmla="*/ 0 w 68"/>
              <a:gd name="T15" fmla="*/ 71 h 91"/>
              <a:gd name="T16" fmla="*/ 0 w 68"/>
              <a:gd name="T17" fmla="*/ 79 h 91"/>
              <a:gd name="T18" fmla="*/ 34 w 68"/>
              <a:gd name="T19" fmla="*/ 91 h 91"/>
              <a:gd name="T20" fmla="*/ 68 w 68"/>
              <a:gd name="T21" fmla="*/ 79 h 91"/>
              <a:gd name="T22" fmla="*/ 68 w 68"/>
              <a:gd name="T23" fmla="*/ 71 h 91"/>
              <a:gd name="T24" fmla="*/ 52 w 68"/>
              <a:gd name="T25" fmla="*/ 42 h 91"/>
              <a:gd name="T26" fmla="*/ 37 w 68"/>
              <a:gd name="T27" fmla="*/ 54 h 91"/>
              <a:gd name="T28" fmla="*/ 37 w 68"/>
              <a:gd name="T29" fmla="*/ 83 h 91"/>
              <a:gd name="T30" fmla="*/ 30 w 68"/>
              <a:gd name="T31" fmla="*/ 83 h 91"/>
              <a:gd name="T32" fmla="*/ 30 w 68"/>
              <a:gd name="T33" fmla="*/ 54 h 91"/>
              <a:gd name="T34" fmla="*/ 28 w 68"/>
              <a:gd name="T35" fmla="*/ 50 h 91"/>
              <a:gd name="T36" fmla="*/ 34 w 68"/>
              <a:gd name="T37" fmla="*/ 51 h 91"/>
              <a:gd name="T38" fmla="*/ 39 w 68"/>
              <a:gd name="T39" fmla="*/ 50 h 91"/>
              <a:gd name="T40" fmla="*/ 37 w 68"/>
              <a:gd name="T4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1">
                <a:moveTo>
                  <a:pt x="52" y="42"/>
                </a:moveTo>
                <a:cubicBezTo>
                  <a:pt x="54" y="39"/>
                  <a:pt x="55" y="36"/>
                  <a:pt x="55" y="32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9"/>
                  <a:pt x="45" y="0"/>
                  <a:pt x="34" y="0"/>
                </a:cubicBezTo>
                <a:cubicBezTo>
                  <a:pt x="22" y="0"/>
                  <a:pt x="13" y="9"/>
                  <a:pt x="13" y="1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4" y="39"/>
                  <a:pt x="16" y="42"/>
                </a:cubicBezTo>
                <a:cubicBezTo>
                  <a:pt x="6" y="48"/>
                  <a:pt x="0" y="58"/>
                  <a:pt x="0" y="71"/>
                </a:cubicBezTo>
                <a:cubicBezTo>
                  <a:pt x="0" y="79"/>
                  <a:pt x="0" y="79"/>
                  <a:pt x="0" y="79"/>
                </a:cubicBezTo>
                <a:cubicBezTo>
                  <a:pt x="9" y="87"/>
                  <a:pt x="21" y="91"/>
                  <a:pt x="34" y="91"/>
                </a:cubicBezTo>
                <a:cubicBezTo>
                  <a:pt x="47" y="91"/>
                  <a:pt x="59" y="87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58"/>
                  <a:pt x="61" y="48"/>
                  <a:pt x="52" y="42"/>
                </a:cubicBezTo>
                <a:close/>
                <a:moveTo>
                  <a:pt x="37" y="54"/>
                </a:move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30" y="51"/>
                  <a:pt x="32" y="51"/>
                  <a:pt x="34" y="51"/>
                </a:cubicBezTo>
                <a:cubicBezTo>
                  <a:pt x="36" y="51"/>
                  <a:pt x="38" y="51"/>
                  <a:pt x="39" y="50"/>
                </a:cubicBezTo>
                <a:cubicBezTo>
                  <a:pt x="39" y="52"/>
                  <a:pt x="38" y="53"/>
                  <a:pt x="3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 flipH="1">
            <a:off x="3159497" y="5271797"/>
            <a:ext cx="356350" cy="500229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 flipH="1">
            <a:off x="4218226" y="2322595"/>
            <a:ext cx="402521" cy="587168"/>
          </a:xfrm>
          <a:custGeom>
            <a:avLst/>
            <a:gdLst>
              <a:gd name="T0" fmla="*/ 18 w 62"/>
              <a:gd name="T1" fmla="*/ 30 h 80"/>
              <a:gd name="T2" fmla="*/ 18 w 62"/>
              <a:gd name="T3" fmla="*/ 56 h 80"/>
              <a:gd name="T4" fmla="*/ 25 w 62"/>
              <a:gd name="T5" fmla="*/ 63 h 80"/>
              <a:gd name="T6" fmla="*/ 37 w 62"/>
              <a:gd name="T7" fmla="*/ 63 h 80"/>
              <a:gd name="T8" fmla="*/ 43 w 62"/>
              <a:gd name="T9" fmla="*/ 56 h 80"/>
              <a:gd name="T10" fmla="*/ 43 w 62"/>
              <a:gd name="T11" fmla="*/ 30 h 80"/>
              <a:gd name="T12" fmla="*/ 43 w 62"/>
              <a:gd name="T13" fmla="*/ 30 h 80"/>
              <a:gd name="T14" fmla="*/ 48 w 62"/>
              <a:gd name="T15" fmla="*/ 17 h 80"/>
              <a:gd name="T16" fmla="*/ 31 w 62"/>
              <a:gd name="T17" fmla="*/ 0 h 80"/>
              <a:gd name="T18" fmla="*/ 13 w 62"/>
              <a:gd name="T19" fmla="*/ 17 h 80"/>
              <a:gd name="T20" fmla="*/ 18 w 62"/>
              <a:gd name="T21" fmla="*/ 30 h 80"/>
              <a:gd name="T22" fmla="*/ 59 w 62"/>
              <a:gd name="T23" fmla="*/ 36 h 80"/>
              <a:gd name="T24" fmla="*/ 58 w 62"/>
              <a:gd name="T25" fmla="*/ 34 h 80"/>
              <a:gd name="T26" fmla="*/ 50 w 62"/>
              <a:gd name="T27" fmla="*/ 40 h 80"/>
              <a:gd name="T28" fmla="*/ 51 w 62"/>
              <a:gd name="T29" fmla="*/ 41 h 80"/>
              <a:gd name="T30" fmla="*/ 52 w 62"/>
              <a:gd name="T31" fmla="*/ 49 h 80"/>
              <a:gd name="T32" fmla="*/ 31 w 62"/>
              <a:gd name="T33" fmla="*/ 70 h 80"/>
              <a:gd name="T34" fmla="*/ 9 w 62"/>
              <a:gd name="T35" fmla="*/ 49 h 80"/>
              <a:gd name="T36" fmla="*/ 11 w 62"/>
              <a:gd name="T37" fmla="*/ 40 h 80"/>
              <a:gd name="T38" fmla="*/ 12 w 62"/>
              <a:gd name="T39" fmla="*/ 39 h 80"/>
              <a:gd name="T40" fmla="*/ 4 w 62"/>
              <a:gd name="T41" fmla="*/ 33 h 80"/>
              <a:gd name="T42" fmla="*/ 3 w 62"/>
              <a:gd name="T43" fmla="*/ 35 h 80"/>
              <a:gd name="T44" fmla="*/ 0 w 62"/>
              <a:gd name="T45" fmla="*/ 49 h 80"/>
              <a:gd name="T46" fmla="*/ 31 w 62"/>
              <a:gd name="T47" fmla="*/ 80 h 80"/>
              <a:gd name="T48" fmla="*/ 62 w 62"/>
              <a:gd name="T49" fmla="*/ 49 h 80"/>
              <a:gd name="T50" fmla="*/ 59 w 62"/>
              <a:gd name="T51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80">
                <a:moveTo>
                  <a:pt x="18" y="30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60"/>
                  <a:pt x="21" y="63"/>
                  <a:pt x="25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3"/>
                  <a:pt x="43" y="60"/>
                  <a:pt x="43" y="56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6" y="27"/>
                  <a:pt x="48" y="22"/>
                  <a:pt x="48" y="17"/>
                </a:cubicBezTo>
                <a:cubicBezTo>
                  <a:pt x="48" y="8"/>
                  <a:pt x="40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2"/>
                  <a:pt x="15" y="27"/>
                  <a:pt x="18" y="30"/>
                </a:cubicBezTo>
                <a:close/>
                <a:moveTo>
                  <a:pt x="59" y="36"/>
                </a:moveTo>
                <a:cubicBezTo>
                  <a:pt x="58" y="34"/>
                  <a:pt x="58" y="34"/>
                  <a:pt x="58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3"/>
                  <a:pt x="52" y="46"/>
                  <a:pt x="52" y="49"/>
                </a:cubicBezTo>
                <a:cubicBezTo>
                  <a:pt x="52" y="61"/>
                  <a:pt x="43" y="70"/>
                  <a:pt x="31" y="70"/>
                </a:cubicBezTo>
                <a:cubicBezTo>
                  <a:pt x="19" y="70"/>
                  <a:pt x="9" y="61"/>
                  <a:pt x="9" y="49"/>
                </a:cubicBezTo>
                <a:cubicBezTo>
                  <a:pt x="9" y="46"/>
                  <a:pt x="10" y="43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9"/>
                  <a:pt x="0" y="44"/>
                  <a:pt x="0" y="49"/>
                </a:cubicBezTo>
                <a:cubicBezTo>
                  <a:pt x="0" y="66"/>
                  <a:pt x="14" y="80"/>
                  <a:pt x="31" y="80"/>
                </a:cubicBezTo>
                <a:cubicBezTo>
                  <a:pt x="48" y="80"/>
                  <a:pt x="62" y="66"/>
                  <a:pt x="62" y="49"/>
                </a:cubicBezTo>
                <a:cubicBezTo>
                  <a:pt x="62" y="44"/>
                  <a:pt x="61" y="40"/>
                  <a:pt x="59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" name="组合 59"/>
          <p:cNvGrpSpPr/>
          <p:nvPr/>
        </p:nvGrpSpPr>
        <p:grpSpPr>
          <a:xfrm flipH="1">
            <a:off x="9307161" y="2250134"/>
            <a:ext cx="577736" cy="632643"/>
            <a:chOff x="9448800" y="3963988"/>
            <a:chExt cx="774700" cy="750888"/>
          </a:xfrm>
          <a:solidFill>
            <a:schemeClr val="tx1"/>
          </a:solidFill>
        </p:grpSpPr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9448800" y="3963988"/>
              <a:ext cx="774700" cy="750888"/>
            </a:xfrm>
            <a:custGeom>
              <a:avLst/>
              <a:gdLst>
                <a:gd name="T0" fmla="*/ 87 w 89"/>
                <a:gd name="T1" fmla="*/ 22 h 86"/>
                <a:gd name="T2" fmla="*/ 70 w 89"/>
                <a:gd name="T3" fmla="*/ 22 h 86"/>
                <a:gd name="T4" fmla="*/ 70 w 89"/>
                <a:gd name="T5" fmla="*/ 18 h 86"/>
                <a:gd name="T6" fmla="*/ 68 w 89"/>
                <a:gd name="T7" fmla="*/ 6 h 86"/>
                <a:gd name="T8" fmla="*/ 62 w 89"/>
                <a:gd name="T9" fmla="*/ 0 h 86"/>
                <a:gd name="T10" fmla="*/ 56 w 89"/>
                <a:gd name="T11" fmla="*/ 6 h 86"/>
                <a:gd name="T12" fmla="*/ 54 w 89"/>
                <a:gd name="T13" fmla="*/ 18 h 86"/>
                <a:gd name="T14" fmla="*/ 54 w 89"/>
                <a:gd name="T15" fmla="*/ 22 h 86"/>
                <a:gd name="T16" fmla="*/ 35 w 89"/>
                <a:gd name="T17" fmla="*/ 22 h 86"/>
                <a:gd name="T18" fmla="*/ 35 w 89"/>
                <a:gd name="T19" fmla="*/ 18 h 86"/>
                <a:gd name="T20" fmla="*/ 33 w 89"/>
                <a:gd name="T21" fmla="*/ 6 h 86"/>
                <a:gd name="T22" fmla="*/ 27 w 89"/>
                <a:gd name="T23" fmla="*/ 0 h 86"/>
                <a:gd name="T24" fmla="*/ 21 w 89"/>
                <a:gd name="T25" fmla="*/ 6 h 86"/>
                <a:gd name="T26" fmla="*/ 19 w 89"/>
                <a:gd name="T27" fmla="*/ 18 h 86"/>
                <a:gd name="T28" fmla="*/ 19 w 89"/>
                <a:gd name="T29" fmla="*/ 22 h 86"/>
                <a:gd name="T30" fmla="*/ 2 w 89"/>
                <a:gd name="T31" fmla="*/ 22 h 86"/>
                <a:gd name="T32" fmla="*/ 0 w 89"/>
                <a:gd name="T33" fmla="*/ 23 h 86"/>
                <a:gd name="T34" fmla="*/ 0 w 89"/>
                <a:gd name="T35" fmla="*/ 84 h 86"/>
                <a:gd name="T36" fmla="*/ 2 w 89"/>
                <a:gd name="T37" fmla="*/ 86 h 86"/>
                <a:gd name="T38" fmla="*/ 87 w 89"/>
                <a:gd name="T39" fmla="*/ 86 h 86"/>
                <a:gd name="T40" fmla="*/ 89 w 89"/>
                <a:gd name="T41" fmla="*/ 84 h 86"/>
                <a:gd name="T42" fmla="*/ 89 w 89"/>
                <a:gd name="T43" fmla="*/ 23 h 86"/>
                <a:gd name="T44" fmla="*/ 87 w 89"/>
                <a:gd name="T45" fmla="*/ 22 h 86"/>
                <a:gd name="T46" fmla="*/ 57 w 89"/>
                <a:gd name="T47" fmla="*/ 18 h 86"/>
                <a:gd name="T48" fmla="*/ 58 w 89"/>
                <a:gd name="T49" fmla="*/ 6 h 86"/>
                <a:gd name="T50" fmla="*/ 62 w 89"/>
                <a:gd name="T51" fmla="*/ 2 h 86"/>
                <a:gd name="T52" fmla="*/ 66 w 89"/>
                <a:gd name="T53" fmla="*/ 6 h 86"/>
                <a:gd name="T54" fmla="*/ 68 w 89"/>
                <a:gd name="T55" fmla="*/ 18 h 86"/>
                <a:gd name="T56" fmla="*/ 68 w 89"/>
                <a:gd name="T57" fmla="*/ 22 h 86"/>
                <a:gd name="T58" fmla="*/ 57 w 89"/>
                <a:gd name="T59" fmla="*/ 22 h 86"/>
                <a:gd name="T60" fmla="*/ 57 w 89"/>
                <a:gd name="T61" fmla="*/ 18 h 86"/>
                <a:gd name="T62" fmla="*/ 22 w 89"/>
                <a:gd name="T63" fmla="*/ 18 h 86"/>
                <a:gd name="T64" fmla="*/ 23 w 89"/>
                <a:gd name="T65" fmla="*/ 6 h 86"/>
                <a:gd name="T66" fmla="*/ 27 w 89"/>
                <a:gd name="T67" fmla="*/ 2 h 86"/>
                <a:gd name="T68" fmla="*/ 31 w 89"/>
                <a:gd name="T69" fmla="*/ 6 h 86"/>
                <a:gd name="T70" fmla="*/ 33 w 89"/>
                <a:gd name="T71" fmla="*/ 18 h 86"/>
                <a:gd name="T72" fmla="*/ 32 w 89"/>
                <a:gd name="T73" fmla="*/ 22 h 86"/>
                <a:gd name="T74" fmla="*/ 22 w 89"/>
                <a:gd name="T75" fmla="*/ 22 h 86"/>
                <a:gd name="T76" fmla="*/ 22 w 89"/>
                <a:gd name="T77" fmla="*/ 18 h 86"/>
                <a:gd name="T78" fmla="*/ 83 w 89"/>
                <a:gd name="T79" fmla="*/ 80 h 86"/>
                <a:gd name="T80" fmla="*/ 81 w 89"/>
                <a:gd name="T81" fmla="*/ 82 h 86"/>
                <a:gd name="T82" fmla="*/ 8 w 89"/>
                <a:gd name="T83" fmla="*/ 82 h 86"/>
                <a:gd name="T84" fmla="*/ 5 w 89"/>
                <a:gd name="T85" fmla="*/ 80 h 86"/>
                <a:gd name="T86" fmla="*/ 5 w 89"/>
                <a:gd name="T87" fmla="*/ 40 h 86"/>
                <a:gd name="T88" fmla="*/ 8 w 89"/>
                <a:gd name="T89" fmla="*/ 39 h 86"/>
                <a:gd name="T90" fmla="*/ 81 w 89"/>
                <a:gd name="T91" fmla="*/ 39 h 86"/>
                <a:gd name="T92" fmla="*/ 83 w 89"/>
                <a:gd name="T93" fmla="*/ 40 h 86"/>
                <a:gd name="T94" fmla="*/ 83 w 89"/>
                <a:gd name="T9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6">
                  <a:moveTo>
                    <a:pt x="87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19"/>
                    <a:pt x="70" y="18"/>
                  </a:cubicBezTo>
                  <a:cubicBezTo>
                    <a:pt x="70" y="13"/>
                    <a:pt x="70" y="9"/>
                    <a:pt x="68" y="6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59" y="0"/>
                    <a:pt x="57" y="2"/>
                    <a:pt x="56" y="6"/>
                  </a:cubicBezTo>
                  <a:cubicBezTo>
                    <a:pt x="55" y="9"/>
                    <a:pt x="54" y="13"/>
                    <a:pt x="54" y="18"/>
                  </a:cubicBezTo>
                  <a:cubicBezTo>
                    <a:pt x="54" y="19"/>
                    <a:pt x="54" y="21"/>
                    <a:pt x="5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19"/>
                    <a:pt x="35" y="18"/>
                  </a:cubicBezTo>
                  <a:cubicBezTo>
                    <a:pt x="35" y="13"/>
                    <a:pt x="35" y="9"/>
                    <a:pt x="33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9" y="85"/>
                    <a:pt x="89" y="8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8" y="22"/>
                    <a:pt x="87" y="22"/>
                  </a:cubicBezTo>
                  <a:close/>
                  <a:moveTo>
                    <a:pt x="57" y="18"/>
                  </a:moveTo>
                  <a:cubicBezTo>
                    <a:pt x="57" y="13"/>
                    <a:pt x="57" y="9"/>
                    <a:pt x="58" y="6"/>
                  </a:cubicBezTo>
                  <a:cubicBezTo>
                    <a:pt x="59" y="3"/>
                    <a:pt x="60" y="2"/>
                    <a:pt x="62" y="2"/>
                  </a:cubicBezTo>
                  <a:cubicBezTo>
                    <a:pt x="64" y="2"/>
                    <a:pt x="65" y="3"/>
                    <a:pt x="66" y="6"/>
                  </a:cubicBezTo>
                  <a:cubicBezTo>
                    <a:pt x="67" y="9"/>
                    <a:pt x="68" y="13"/>
                    <a:pt x="68" y="18"/>
                  </a:cubicBezTo>
                  <a:cubicBezTo>
                    <a:pt x="68" y="19"/>
                    <a:pt x="68" y="21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19"/>
                    <a:pt x="57" y="18"/>
                  </a:cubicBezTo>
                  <a:close/>
                  <a:moveTo>
                    <a:pt x="22" y="18"/>
                  </a:moveTo>
                  <a:cubicBezTo>
                    <a:pt x="22" y="13"/>
                    <a:pt x="22" y="9"/>
                    <a:pt x="23" y="6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29" y="2"/>
                    <a:pt x="30" y="3"/>
                    <a:pt x="31" y="6"/>
                  </a:cubicBezTo>
                  <a:cubicBezTo>
                    <a:pt x="32" y="9"/>
                    <a:pt x="33" y="13"/>
                    <a:pt x="33" y="18"/>
                  </a:cubicBezTo>
                  <a:cubicBezTo>
                    <a:pt x="33" y="19"/>
                    <a:pt x="33" y="21"/>
                    <a:pt x="3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19"/>
                    <a:pt x="22" y="18"/>
                  </a:cubicBezTo>
                  <a:close/>
                  <a:moveTo>
                    <a:pt x="83" y="80"/>
                  </a:moveTo>
                  <a:cubicBezTo>
                    <a:pt x="83" y="81"/>
                    <a:pt x="82" y="82"/>
                    <a:pt x="81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8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3" y="39"/>
                    <a:pt x="83" y="40"/>
                  </a:cubicBezTo>
                  <a:lnTo>
                    <a:pt x="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493250" y="4303713"/>
              <a:ext cx="677863" cy="376238"/>
            </a:xfrm>
            <a:custGeom>
              <a:avLst/>
              <a:gdLst>
                <a:gd name="T0" fmla="*/ 76 w 78"/>
                <a:gd name="T1" fmla="*/ 0 h 43"/>
                <a:gd name="T2" fmla="*/ 3 w 78"/>
                <a:gd name="T3" fmla="*/ 0 h 43"/>
                <a:gd name="T4" fmla="*/ 0 w 78"/>
                <a:gd name="T5" fmla="*/ 1 h 43"/>
                <a:gd name="T6" fmla="*/ 0 w 78"/>
                <a:gd name="T7" fmla="*/ 41 h 43"/>
                <a:gd name="T8" fmla="*/ 3 w 78"/>
                <a:gd name="T9" fmla="*/ 43 h 43"/>
                <a:gd name="T10" fmla="*/ 76 w 78"/>
                <a:gd name="T11" fmla="*/ 43 h 43"/>
                <a:gd name="T12" fmla="*/ 78 w 78"/>
                <a:gd name="T13" fmla="*/ 41 h 43"/>
                <a:gd name="T14" fmla="*/ 78 w 78"/>
                <a:gd name="T15" fmla="*/ 1 h 43"/>
                <a:gd name="T16" fmla="*/ 76 w 78"/>
                <a:gd name="T17" fmla="*/ 0 h 43"/>
                <a:gd name="T18" fmla="*/ 77 w 78"/>
                <a:gd name="T19" fmla="*/ 41 h 43"/>
                <a:gd name="T20" fmla="*/ 76 w 78"/>
                <a:gd name="T21" fmla="*/ 43 h 43"/>
                <a:gd name="T22" fmla="*/ 3 w 78"/>
                <a:gd name="T23" fmla="*/ 43 h 43"/>
                <a:gd name="T24" fmla="*/ 1 w 78"/>
                <a:gd name="T25" fmla="*/ 41 h 43"/>
                <a:gd name="T26" fmla="*/ 1 w 78"/>
                <a:gd name="T27" fmla="*/ 1 h 43"/>
                <a:gd name="T28" fmla="*/ 3 w 78"/>
                <a:gd name="T29" fmla="*/ 0 h 43"/>
                <a:gd name="T30" fmla="*/ 76 w 78"/>
                <a:gd name="T31" fmla="*/ 0 h 43"/>
                <a:gd name="T32" fmla="*/ 77 w 78"/>
                <a:gd name="T33" fmla="*/ 1 h 43"/>
                <a:gd name="T34" fmla="*/ 77 w 78"/>
                <a:gd name="T3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43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7" y="43"/>
                    <a:pt x="78" y="42"/>
                    <a:pt x="78" y="4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  <a:close/>
                  <a:moveTo>
                    <a:pt x="77" y="41"/>
                  </a:moveTo>
                  <a:cubicBezTo>
                    <a:pt x="77" y="42"/>
                    <a:pt x="77" y="43"/>
                    <a:pt x="76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9623425" y="4348163"/>
              <a:ext cx="200025" cy="287338"/>
            </a:xfrm>
            <a:custGeom>
              <a:avLst/>
              <a:gdLst>
                <a:gd name="T0" fmla="*/ 12 w 23"/>
                <a:gd name="T1" fmla="*/ 25 h 33"/>
                <a:gd name="T2" fmla="*/ 16 w 23"/>
                <a:gd name="T3" fmla="*/ 21 h 33"/>
                <a:gd name="T4" fmla="*/ 20 w 23"/>
                <a:gd name="T5" fmla="*/ 15 h 33"/>
                <a:gd name="T6" fmla="*/ 22 w 23"/>
                <a:gd name="T7" fmla="*/ 10 h 33"/>
                <a:gd name="T8" fmla="*/ 19 w 23"/>
                <a:gd name="T9" fmla="*/ 3 h 33"/>
                <a:gd name="T10" fmla="*/ 10 w 23"/>
                <a:gd name="T11" fmla="*/ 0 h 33"/>
                <a:gd name="T12" fmla="*/ 5 w 23"/>
                <a:gd name="T13" fmla="*/ 1 h 33"/>
                <a:gd name="T14" fmla="*/ 0 w 23"/>
                <a:gd name="T15" fmla="*/ 2 h 33"/>
                <a:gd name="T16" fmla="*/ 0 w 23"/>
                <a:gd name="T17" fmla="*/ 9 h 33"/>
                <a:gd name="T18" fmla="*/ 1 w 23"/>
                <a:gd name="T19" fmla="*/ 9 h 33"/>
                <a:gd name="T20" fmla="*/ 2 w 23"/>
                <a:gd name="T21" fmla="*/ 8 h 33"/>
                <a:gd name="T22" fmla="*/ 4 w 23"/>
                <a:gd name="T23" fmla="*/ 7 h 33"/>
                <a:gd name="T24" fmla="*/ 6 w 23"/>
                <a:gd name="T25" fmla="*/ 7 h 33"/>
                <a:gd name="T26" fmla="*/ 9 w 23"/>
                <a:gd name="T27" fmla="*/ 6 h 33"/>
                <a:gd name="T28" fmla="*/ 12 w 23"/>
                <a:gd name="T29" fmla="*/ 8 h 33"/>
                <a:gd name="T30" fmla="*/ 14 w 23"/>
                <a:gd name="T31" fmla="*/ 11 h 33"/>
                <a:gd name="T32" fmla="*/ 12 w 23"/>
                <a:gd name="T33" fmla="*/ 15 h 33"/>
                <a:gd name="T34" fmla="*/ 9 w 23"/>
                <a:gd name="T35" fmla="*/ 19 h 33"/>
                <a:gd name="T36" fmla="*/ 5 w 23"/>
                <a:gd name="T37" fmla="*/ 23 h 33"/>
                <a:gd name="T38" fmla="*/ 0 w 23"/>
                <a:gd name="T39" fmla="*/ 28 h 33"/>
                <a:gd name="T40" fmla="*/ 0 w 23"/>
                <a:gd name="T41" fmla="*/ 33 h 33"/>
                <a:gd name="T42" fmla="*/ 23 w 23"/>
                <a:gd name="T43" fmla="*/ 33 h 33"/>
                <a:gd name="T44" fmla="*/ 23 w 23"/>
                <a:gd name="T45" fmla="*/ 27 h 33"/>
                <a:gd name="T46" fmla="*/ 10 w 23"/>
                <a:gd name="T47" fmla="*/ 27 h 33"/>
                <a:gd name="T48" fmla="*/ 12 w 23"/>
                <a:gd name="T4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3">
                  <a:moveTo>
                    <a:pt x="12" y="25"/>
                  </a:moveTo>
                  <a:cubicBezTo>
                    <a:pt x="13" y="24"/>
                    <a:pt x="15" y="23"/>
                    <a:pt x="16" y="21"/>
                  </a:cubicBezTo>
                  <a:cubicBezTo>
                    <a:pt x="18" y="19"/>
                    <a:pt x="19" y="17"/>
                    <a:pt x="20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4" y="10"/>
                    <a:pt x="14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2" y="16"/>
                    <a:pt x="11" y="18"/>
                    <a:pt x="9" y="19"/>
                  </a:cubicBezTo>
                  <a:cubicBezTo>
                    <a:pt x="8" y="20"/>
                    <a:pt x="7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9866313" y="4356101"/>
              <a:ext cx="182563" cy="279400"/>
            </a:xfrm>
            <a:custGeom>
              <a:avLst/>
              <a:gdLst>
                <a:gd name="T0" fmla="*/ 15 w 21"/>
                <a:gd name="T1" fmla="*/ 0 h 32"/>
                <a:gd name="T2" fmla="*/ 8 w 21"/>
                <a:gd name="T3" fmla="*/ 0 h 32"/>
                <a:gd name="T4" fmla="*/ 7 w 21"/>
                <a:gd name="T5" fmla="*/ 2 h 32"/>
                <a:gd name="T6" fmla="*/ 6 w 21"/>
                <a:gd name="T7" fmla="*/ 3 h 32"/>
                <a:gd name="T8" fmla="*/ 3 w 21"/>
                <a:gd name="T9" fmla="*/ 4 h 32"/>
                <a:gd name="T10" fmla="*/ 0 w 21"/>
                <a:gd name="T11" fmla="*/ 4 h 32"/>
                <a:gd name="T12" fmla="*/ 0 w 21"/>
                <a:gd name="T13" fmla="*/ 9 h 32"/>
                <a:gd name="T14" fmla="*/ 7 w 21"/>
                <a:gd name="T15" fmla="*/ 9 h 32"/>
                <a:gd name="T16" fmla="*/ 7 w 21"/>
                <a:gd name="T17" fmla="*/ 26 h 32"/>
                <a:gd name="T18" fmla="*/ 0 w 21"/>
                <a:gd name="T19" fmla="*/ 26 h 32"/>
                <a:gd name="T20" fmla="*/ 0 w 21"/>
                <a:gd name="T21" fmla="*/ 32 h 32"/>
                <a:gd name="T22" fmla="*/ 21 w 21"/>
                <a:gd name="T23" fmla="*/ 32 h 32"/>
                <a:gd name="T24" fmla="*/ 21 w 21"/>
                <a:gd name="T25" fmla="*/ 26 h 32"/>
                <a:gd name="T26" fmla="*/ 15 w 21"/>
                <a:gd name="T27" fmla="*/ 26 h 32"/>
                <a:gd name="T28" fmla="*/ 15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H="1">
            <a:off x="7101801" y="2196558"/>
            <a:ext cx="590759" cy="668756"/>
            <a:chOff x="7256463" y="3938588"/>
            <a:chExt cx="792163" cy="793750"/>
          </a:xfrm>
          <a:solidFill>
            <a:schemeClr val="tx1"/>
          </a:solidFill>
        </p:grpSpPr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7256463" y="3938588"/>
              <a:ext cx="792163" cy="793750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86 h 91"/>
                <a:gd name="T12" fmla="*/ 5 w 91"/>
                <a:gd name="T13" fmla="*/ 46 h 91"/>
                <a:gd name="T14" fmla="*/ 46 w 91"/>
                <a:gd name="T15" fmla="*/ 6 h 91"/>
                <a:gd name="T16" fmla="*/ 86 w 91"/>
                <a:gd name="T17" fmla="*/ 46 h 91"/>
                <a:gd name="T18" fmla="*/ 46 w 91"/>
                <a:gd name="T19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86"/>
                  </a:moveTo>
                  <a:cubicBezTo>
                    <a:pt x="23" y="86"/>
                    <a:pt x="5" y="68"/>
                    <a:pt x="5" y="46"/>
                  </a:cubicBezTo>
                  <a:cubicBezTo>
                    <a:pt x="5" y="24"/>
                    <a:pt x="23" y="6"/>
                    <a:pt x="46" y="6"/>
                  </a:cubicBezTo>
                  <a:cubicBezTo>
                    <a:pt x="68" y="6"/>
                    <a:pt x="86" y="24"/>
                    <a:pt x="86" y="46"/>
                  </a:cubicBezTo>
                  <a:cubicBezTo>
                    <a:pt x="86" y="68"/>
                    <a:pt x="68" y="86"/>
                    <a:pt x="4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EditPoints="1"/>
            </p:cNvSpPr>
            <p:nvPr/>
          </p:nvSpPr>
          <p:spPr bwMode="auto">
            <a:xfrm>
              <a:off x="7343775" y="4025901"/>
              <a:ext cx="617538" cy="62706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  <a:gd name="T10" fmla="*/ 36 w 71"/>
                <a:gd name="T11" fmla="*/ 66 h 72"/>
                <a:gd name="T12" fmla="*/ 5 w 71"/>
                <a:gd name="T13" fmla="*/ 36 h 72"/>
                <a:gd name="T14" fmla="*/ 36 w 71"/>
                <a:gd name="T15" fmla="*/ 6 h 72"/>
                <a:gd name="T16" fmla="*/ 66 w 71"/>
                <a:gd name="T17" fmla="*/ 36 h 72"/>
                <a:gd name="T18" fmla="*/ 36 w 71"/>
                <a:gd name="T1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66"/>
                  </a:moveTo>
                  <a:cubicBezTo>
                    <a:pt x="19" y="66"/>
                    <a:pt x="5" y="52"/>
                    <a:pt x="5" y="36"/>
                  </a:cubicBezTo>
                  <a:cubicBezTo>
                    <a:pt x="5" y="19"/>
                    <a:pt x="19" y="6"/>
                    <a:pt x="36" y="6"/>
                  </a:cubicBezTo>
                  <a:cubicBezTo>
                    <a:pt x="52" y="6"/>
                    <a:pt x="66" y="19"/>
                    <a:pt x="66" y="36"/>
                  </a:cubicBezTo>
                  <a:cubicBezTo>
                    <a:pt x="66" y="52"/>
                    <a:pt x="52" y="66"/>
                    <a:pt x="3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EditPoints="1"/>
            </p:cNvSpPr>
            <p:nvPr/>
          </p:nvSpPr>
          <p:spPr bwMode="auto">
            <a:xfrm>
              <a:off x="7431088" y="4113213"/>
              <a:ext cx="442913" cy="452438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6 h 52"/>
                <a:gd name="T12" fmla="*/ 6 w 51"/>
                <a:gd name="T13" fmla="*/ 26 h 52"/>
                <a:gd name="T14" fmla="*/ 26 w 51"/>
                <a:gd name="T15" fmla="*/ 6 h 52"/>
                <a:gd name="T16" fmla="*/ 45 w 51"/>
                <a:gd name="T17" fmla="*/ 26 h 52"/>
                <a:gd name="T18" fmla="*/ 26 w 51"/>
                <a:gd name="T1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26" y="46"/>
                  </a:moveTo>
                  <a:cubicBezTo>
                    <a:pt x="15" y="46"/>
                    <a:pt x="6" y="37"/>
                    <a:pt x="6" y="26"/>
                  </a:cubicBezTo>
                  <a:cubicBezTo>
                    <a:pt x="6" y="15"/>
                    <a:pt x="15" y="6"/>
                    <a:pt x="26" y="6"/>
                  </a:cubicBez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EditPoints="1"/>
            </p:cNvSpPr>
            <p:nvPr/>
          </p:nvSpPr>
          <p:spPr bwMode="auto">
            <a:xfrm>
              <a:off x="7508875" y="4191001"/>
              <a:ext cx="287338" cy="296863"/>
            </a:xfrm>
            <a:custGeom>
              <a:avLst/>
              <a:gdLst>
                <a:gd name="T0" fmla="*/ 17 w 33"/>
                <a:gd name="T1" fmla="*/ 0 h 34"/>
                <a:gd name="T2" fmla="*/ 0 w 33"/>
                <a:gd name="T3" fmla="*/ 17 h 34"/>
                <a:gd name="T4" fmla="*/ 17 w 33"/>
                <a:gd name="T5" fmla="*/ 34 h 34"/>
                <a:gd name="T6" fmla="*/ 33 w 33"/>
                <a:gd name="T7" fmla="*/ 17 h 34"/>
                <a:gd name="T8" fmla="*/ 17 w 33"/>
                <a:gd name="T9" fmla="*/ 0 h 34"/>
                <a:gd name="T10" fmla="*/ 17 w 33"/>
                <a:gd name="T11" fmla="*/ 28 h 34"/>
                <a:gd name="T12" fmla="*/ 6 w 33"/>
                <a:gd name="T13" fmla="*/ 17 h 34"/>
                <a:gd name="T14" fmla="*/ 17 w 33"/>
                <a:gd name="T15" fmla="*/ 6 h 34"/>
                <a:gd name="T16" fmla="*/ 27 w 33"/>
                <a:gd name="T17" fmla="*/ 17 h 34"/>
                <a:gd name="T18" fmla="*/ 27 w 33"/>
                <a:gd name="T19" fmla="*/ 17 h 34"/>
                <a:gd name="T20" fmla="*/ 17 w 33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  <a:close/>
                  <a:moveTo>
                    <a:pt x="17" y="28"/>
                  </a:move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3"/>
                    <a:pt x="22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7586663" y="4268788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" name="Freeform 56"/>
          <p:cNvSpPr>
            <a:spLocks noEditPoints="1"/>
          </p:cNvSpPr>
          <p:nvPr/>
        </p:nvSpPr>
        <p:spPr bwMode="auto">
          <a:xfrm flipH="1">
            <a:off x="8223518" y="2196558"/>
            <a:ext cx="616804" cy="668756"/>
          </a:xfrm>
          <a:custGeom>
            <a:avLst/>
            <a:gdLst>
              <a:gd name="T0" fmla="*/ 75 w 95"/>
              <a:gd name="T1" fmla="*/ 7 h 91"/>
              <a:gd name="T2" fmla="*/ 67 w 95"/>
              <a:gd name="T3" fmla="*/ 20 h 91"/>
              <a:gd name="T4" fmla="*/ 33 w 95"/>
              <a:gd name="T5" fmla="*/ 21 h 91"/>
              <a:gd name="T6" fmla="*/ 5 w 95"/>
              <a:gd name="T7" fmla="*/ 66 h 91"/>
              <a:gd name="T8" fmla="*/ 42 w 95"/>
              <a:gd name="T9" fmla="*/ 86 h 91"/>
              <a:gd name="T10" fmla="*/ 78 w 95"/>
              <a:gd name="T11" fmla="*/ 41 h 91"/>
              <a:gd name="T12" fmla="*/ 69 w 95"/>
              <a:gd name="T13" fmla="*/ 23 h 91"/>
              <a:gd name="T14" fmla="*/ 87 w 95"/>
              <a:gd name="T15" fmla="*/ 13 h 91"/>
              <a:gd name="T16" fmla="*/ 81 w 95"/>
              <a:gd name="T17" fmla="*/ 3 h 91"/>
              <a:gd name="T18" fmla="*/ 27 w 95"/>
              <a:gd name="T19" fmla="*/ 76 h 91"/>
              <a:gd name="T20" fmla="*/ 27 w 95"/>
              <a:gd name="T21" fmla="*/ 73 h 91"/>
              <a:gd name="T22" fmla="*/ 24 w 95"/>
              <a:gd name="T23" fmla="*/ 70 h 91"/>
              <a:gd name="T24" fmla="*/ 18 w 95"/>
              <a:gd name="T25" fmla="*/ 63 h 91"/>
              <a:gd name="T26" fmla="*/ 21 w 95"/>
              <a:gd name="T27" fmla="*/ 63 h 91"/>
              <a:gd name="T28" fmla="*/ 19 w 95"/>
              <a:gd name="T29" fmla="*/ 67 h 91"/>
              <a:gd name="T30" fmla="*/ 29 w 95"/>
              <a:gd name="T31" fmla="*/ 67 h 91"/>
              <a:gd name="T32" fmla="*/ 40 w 95"/>
              <a:gd name="T33" fmla="*/ 61 h 91"/>
              <a:gd name="T34" fmla="*/ 39 w 95"/>
              <a:gd name="T35" fmla="*/ 64 h 91"/>
              <a:gd name="T36" fmla="*/ 31 w 95"/>
              <a:gd name="T37" fmla="*/ 66 h 91"/>
              <a:gd name="T38" fmla="*/ 31 w 95"/>
              <a:gd name="T39" fmla="*/ 53 h 91"/>
              <a:gd name="T40" fmla="*/ 26 w 95"/>
              <a:gd name="T41" fmla="*/ 59 h 91"/>
              <a:gd name="T42" fmla="*/ 27 w 95"/>
              <a:gd name="T43" fmla="*/ 54 h 91"/>
              <a:gd name="T44" fmla="*/ 40 w 95"/>
              <a:gd name="T45" fmla="*/ 58 h 91"/>
              <a:gd name="T46" fmla="*/ 40 w 95"/>
              <a:gd name="T47" fmla="*/ 61 h 91"/>
              <a:gd name="T48" fmla="*/ 38 w 95"/>
              <a:gd name="T49" fmla="*/ 49 h 91"/>
              <a:gd name="T50" fmla="*/ 40 w 95"/>
              <a:gd name="T51" fmla="*/ 47 h 91"/>
              <a:gd name="T52" fmla="*/ 57 w 95"/>
              <a:gd name="T53" fmla="*/ 46 h 91"/>
              <a:gd name="T54" fmla="*/ 45 w 95"/>
              <a:gd name="T55" fmla="*/ 48 h 91"/>
              <a:gd name="T56" fmla="*/ 53 w 95"/>
              <a:gd name="T57" fmla="*/ 37 h 91"/>
              <a:gd name="T58" fmla="*/ 47 w 95"/>
              <a:gd name="T59" fmla="*/ 46 h 91"/>
              <a:gd name="T60" fmla="*/ 57 w 95"/>
              <a:gd name="T61" fmla="*/ 42 h 91"/>
              <a:gd name="T62" fmla="*/ 63 w 95"/>
              <a:gd name="T63" fmla="*/ 35 h 91"/>
              <a:gd name="T64" fmla="*/ 56 w 95"/>
              <a:gd name="T65" fmla="*/ 28 h 91"/>
              <a:gd name="T66" fmla="*/ 63 w 95"/>
              <a:gd name="T67" fmla="*/ 35 h 91"/>
              <a:gd name="T68" fmla="*/ 87 w 95"/>
              <a:gd name="T69" fmla="*/ 12 h 91"/>
              <a:gd name="T70" fmla="*/ 69 w 95"/>
              <a:gd name="T71" fmla="*/ 22 h 91"/>
              <a:gd name="T72" fmla="*/ 67 w 95"/>
              <a:gd name="T73" fmla="*/ 21 h 91"/>
              <a:gd name="T74" fmla="*/ 76 w 95"/>
              <a:gd name="T75" fmla="*/ 8 h 91"/>
              <a:gd name="T76" fmla="*/ 88 w 95"/>
              <a:gd name="T77" fmla="*/ 10 h 91"/>
              <a:gd name="T78" fmla="*/ 35 w 95"/>
              <a:gd name="T79" fmla="*/ 57 h 91"/>
              <a:gd name="T80" fmla="*/ 37 w 95"/>
              <a:gd name="T81" fmla="*/ 64 h 91"/>
              <a:gd name="T82" fmla="*/ 45 w 95"/>
              <a:gd name="T83" fmla="*/ 38 h 91"/>
              <a:gd name="T84" fmla="*/ 51 w 95"/>
              <a:gd name="T85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" h="91">
                <a:moveTo>
                  <a:pt x="81" y="3"/>
                </a:moveTo>
                <a:cubicBezTo>
                  <a:pt x="78" y="5"/>
                  <a:pt x="77" y="5"/>
                  <a:pt x="75" y="7"/>
                </a:cubicBezTo>
                <a:cubicBezTo>
                  <a:pt x="73" y="10"/>
                  <a:pt x="71" y="12"/>
                  <a:pt x="70" y="14"/>
                </a:cubicBezTo>
                <a:cubicBezTo>
                  <a:pt x="68" y="16"/>
                  <a:pt x="67" y="18"/>
                  <a:pt x="67" y="20"/>
                </a:cubicBezTo>
                <a:cubicBezTo>
                  <a:pt x="62" y="16"/>
                  <a:pt x="55" y="13"/>
                  <a:pt x="50" y="13"/>
                </a:cubicBezTo>
                <a:cubicBezTo>
                  <a:pt x="45" y="13"/>
                  <a:pt x="37" y="17"/>
                  <a:pt x="33" y="2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54"/>
                  <a:pt x="0" y="61"/>
                  <a:pt x="5" y="66"/>
                </a:cubicBezTo>
                <a:cubicBezTo>
                  <a:pt x="25" y="86"/>
                  <a:pt x="25" y="86"/>
                  <a:pt x="25" y="86"/>
                </a:cubicBezTo>
                <a:cubicBezTo>
                  <a:pt x="30" y="91"/>
                  <a:pt x="37" y="91"/>
                  <a:pt x="42" y="86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4"/>
                  <a:pt x="78" y="46"/>
                  <a:pt x="78" y="41"/>
                </a:cubicBezTo>
                <a:cubicBezTo>
                  <a:pt x="78" y="36"/>
                  <a:pt x="74" y="28"/>
                  <a:pt x="70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1"/>
                  <a:pt x="82" y="18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12"/>
                  <a:pt x="89" y="11"/>
                  <a:pt x="90" y="10"/>
                </a:cubicBezTo>
                <a:cubicBezTo>
                  <a:pt x="95" y="3"/>
                  <a:pt x="86" y="1"/>
                  <a:pt x="81" y="3"/>
                </a:cubicBezTo>
                <a:close/>
                <a:moveTo>
                  <a:pt x="29" y="75"/>
                </a:moveTo>
                <a:cubicBezTo>
                  <a:pt x="27" y="76"/>
                  <a:pt x="27" y="76"/>
                  <a:pt x="27" y="76"/>
                </a:cubicBezTo>
                <a:cubicBezTo>
                  <a:pt x="26" y="76"/>
                  <a:pt x="24" y="76"/>
                  <a:pt x="24" y="75"/>
                </a:cubicBezTo>
                <a:cubicBezTo>
                  <a:pt x="25" y="75"/>
                  <a:pt x="26" y="74"/>
                  <a:pt x="27" y="73"/>
                </a:cubicBezTo>
                <a:cubicBezTo>
                  <a:pt x="29" y="72"/>
                  <a:pt x="28" y="70"/>
                  <a:pt x="28" y="70"/>
                </a:cubicBezTo>
                <a:cubicBezTo>
                  <a:pt x="27" y="69"/>
                  <a:pt x="26" y="69"/>
                  <a:pt x="24" y="70"/>
                </a:cubicBezTo>
                <a:cubicBezTo>
                  <a:pt x="21" y="71"/>
                  <a:pt x="19" y="71"/>
                  <a:pt x="18" y="69"/>
                </a:cubicBezTo>
                <a:cubicBezTo>
                  <a:pt x="16" y="68"/>
                  <a:pt x="16" y="65"/>
                  <a:pt x="18" y="63"/>
                </a:cubicBezTo>
                <a:cubicBezTo>
                  <a:pt x="19" y="61"/>
                  <a:pt x="21" y="61"/>
                  <a:pt x="22" y="61"/>
                </a:cubicBezTo>
                <a:cubicBezTo>
                  <a:pt x="22" y="62"/>
                  <a:pt x="22" y="63"/>
                  <a:pt x="21" y="63"/>
                </a:cubicBezTo>
                <a:cubicBezTo>
                  <a:pt x="21" y="63"/>
                  <a:pt x="21" y="63"/>
                  <a:pt x="20" y="64"/>
                </a:cubicBezTo>
                <a:cubicBezTo>
                  <a:pt x="19" y="65"/>
                  <a:pt x="19" y="66"/>
                  <a:pt x="19" y="67"/>
                </a:cubicBezTo>
                <a:cubicBezTo>
                  <a:pt x="20" y="68"/>
                  <a:pt x="21" y="68"/>
                  <a:pt x="23" y="67"/>
                </a:cubicBezTo>
                <a:cubicBezTo>
                  <a:pt x="26" y="66"/>
                  <a:pt x="28" y="66"/>
                  <a:pt x="29" y="67"/>
                </a:cubicBezTo>
                <a:cubicBezTo>
                  <a:pt x="31" y="69"/>
                  <a:pt x="31" y="72"/>
                  <a:pt x="29" y="75"/>
                </a:cubicBezTo>
                <a:close/>
                <a:moveTo>
                  <a:pt x="40" y="61"/>
                </a:move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2"/>
                  <a:pt x="39" y="64"/>
                </a:cubicBezTo>
                <a:cubicBezTo>
                  <a:pt x="39" y="64"/>
                  <a:pt x="39" y="64"/>
                  <a:pt x="37" y="66"/>
                </a:cubicBezTo>
                <a:cubicBezTo>
                  <a:pt x="35" y="68"/>
                  <a:pt x="33" y="68"/>
                  <a:pt x="31" y="66"/>
                </a:cubicBezTo>
                <a:cubicBezTo>
                  <a:pt x="29" y="63"/>
                  <a:pt x="29" y="60"/>
                  <a:pt x="34" y="56"/>
                </a:cubicBezTo>
                <a:cubicBezTo>
                  <a:pt x="33" y="55"/>
                  <a:pt x="32" y="54"/>
                  <a:pt x="31" y="53"/>
                </a:cubicBezTo>
                <a:cubicBezTo>
                  <a:pt x="31" y="53"/>
                  <a:pt x="31" y="53"/>
                  <a:pt x="28" y="55"/>
                </a:cubicBezTo>
                <a:cubicBezTo>
                  <a:pt x="27" y="56"/>
                  <a:pt x="27" y="58"/>
                  <a:pt x="26" y="59"/>
                </a:cubicBezTo>
                <a:cubicBezTo>
                  <a:pt x="25" y="58"/>
                  <a:pt x="25" y="57"/>
                  <a:pt x="26" y="55"/>
                </a:cubicBezTo>
                <a:cubicBezTo>
                  <a:pt x="26" y="55"/>
                  <a:pt x="26" y="55"/>
                  <a:pt x="27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3" y="52"/>
                  <a:pt x="38" y="56"/>
                  <a:pt x="40" y="58"/>
                </a:cubicBezTo>
                <a:cubicBezTo>
                  <a:pt x="41" y="59"/>
                  <a:pt x="42" y="60"/>
                  <a:pt x="43" y="60"/>
                </a:cubicBezTo>
                <a:cubicBezTo>
                  <a:pt x="42" y="61"/>
                  <a:pt x="40" y="62"/>
                  <a:pt x="40" y="61"/>
                </a:cubicBezTo>
                <a:close/>
                <a:moveTo>
                  <a:pt x="46" y="56"/>
                </a:moveTo>
                <a:cubicBezTo>
                  <a:pt x="46" y="57"/>
                  <a:pt x="42" y="54"/>
                  <a:pt x="38" y="49"/>
                </a:cubicBezTo>
                <a:cubicBezTo>
                  <a:pt x="33" y="45"/>
                  <a:pt x="30" y="41"/>
                  <a:pt x="31" y="41"/>
                </a:cubicBezTo>
                <a:cubicBezTo>
                  <a:pt x="31" y="40"/>
                  <a:pt x="35" y="43"/>
                  <a:pt x="40" y="47"/>
                </a:cubicBezTo>
                <a:cubicBezTo>
                  <a:pt x="44" y="52"/>
                  <a:pt x="47" y="56"/>
                  <a:pt x="46" y="56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5" y="48"/>
                </a:cubicBezTo>
                <a:cubicBezTo>
                  <a:pt x="52" y="51"/>
                  <a:pt x="48" y="51"/>
                  <a:pt x="45" y="48"/>
                </a:cubicBezTo>
                <a:cubicBezTo>
                  <a:pt x="42" y="44"/>
                  <a:pt x="41" y="40"/>
                  <a:pt x="44" y="37"/>
                </a:cubicBezTo>
                <a:cubicBezTo>
                  <a:pt x="48" y="33"/>
                  <a:pt x="52" y="35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1" y="42"/>
                  <a:pt x="47" y="46"/>
                </a:cubicBezTo>
                <a:cubicBezTo>
                  <a:pt x="49" y="49"/>
                  <a:pt x="52" y="48"/>
                  <a:pt x="54" y="46"/>
                </a:cubicBezTo>
                <a:cubicBezTo>
                  <a:pt x="56" y="45"/>
                  <a:pt x="56" y="44"/>
                  <a:pt x="57" y="42"/>
                </a:cubicBezTo>
                <a:cubicBezTo>
                  <a:pt x="58" y="43"/>
                  <a:pt x="58" y="45"/>
                  <a:pt x="57" y="46"/>
                </a:cubicBezTo>
                <a:close/>
                <a:moveTo>
                  <a:pt x="63" y="35"/>
                </a:moveTo>
                <a:cubicBezTo>
                  <a:pt x="61" y="37"/>
                  <a:pt x="58" y="37"/>
                  <a:pt x="56" y="35"/>
                </a:cubicBezTo>
                <a:cubicBezTo>
                  <a:pt x="54" y="33"/>
                  <a:pt x="54" y="30"/>
                  <a:pt x="56" y="28"/>
                </a:cubicBezTo>
                <a:cubicBezTo>
                  <a:pt x="58" y="26"/>
                  <a:pt x="61" y="26"/>
                  <a:pt x="63" y="28"/>
                </a:cubicBezTo>
                <a:cubicBezTo>
                  <a:pt x="65" y="30"/>
                  <a:pt x="65" y="33"/>
                  <a:pt x="63" y="35"/>
                </a:cubicBezTo>
                <a:close/>
                <a:moveTo>
                  <a:pt x="88" y="10"/>
                </a:moveTo>
                <a:cubicBezTo>
                  <a:pt x="87" y="12"/>
                  <a:pt x="87" y="11"/>
                  <a:pt x="87" y="12"/>
                </a:cubicBezTo>
                <a:cubicBezTo>
                  <a:pt x="86" y="13"/>
                  <a:pt x="86" y="13"/>
                  <a:pt x="86" y="13"/>
                </a:cubicBezTo>
                <a:cubicBezTo>
                  <a:pt x="82" y="17"/>
                  <a:pt x="75" y="20"/>
                  <a:pt x="69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9"/>
                  <a:pt x="69" y="17"/>
                  <a:pt x="70" y="14"/>
                </a:cubicBezTo>
                <a:cubicBezTo>
                  <a:pt x="71" y="13"/>
                  <a:pt x="73" y="10"/>
                  <a:pt x="76" y="8"/>
                </a:cubicBezTo>
                <a:cubicBezTo>
                  <a:pt x="78" y="6"/>
                  <a:pt x="78" y="5"/>
                  <a:pt x="81" y="4"/>
                </a:cubicBezTo>
                <a:cubicBezTo>
                  <a:pt x="89" y="0"/>
                  <a:pt x="93" y="5"/>
                  <a:pt x="88" y="10"/>
                </a:cubicBezTo>
                <a:close/>
                <a:moveTo>
                  <a:pt x="37" y="59"/>
                </a:moveTo>
                <a:cubicBezTo>
                  <a:pt x="37" y="59"/>
                  <a:pt x="36" y="58"/>
                  <a:pt x="35" y="57"/>
                </a:cubicBezTo>
                <a:cubicBezTo>
                  <a:pt x="33" y="59"/>
                  <a:pt x="31" y="62"/>
                  <a:pt x="33" y="64"/>
                </a:cubicBezTo>
                <a:cubicBezTo>
                  <a:pt x="34" y="65"/>
                  <a:pt x="36" y="65"/>
                  <a:pt x="37" y="64"/>
                </a:cubicBezTo>
                <a:cubicBezTo>
                  <a:pt x="38" y="62"/>
                  <a:pt x="38" y="61"/>
                  <a:pt x="37" y="59"/>
                </a:cubicBezTo>
                <a:close/>
                <a:moveTo>
                  <a:pt x="45" y="38"/>
                </a:moveTo>
                <a:cubicBezTo>
                  <a:pt x="43" y="40"/>
                  <a:pt x="43" y="40"/>
                  <a:pt x="43" y="40"/>
                </a:cubicBezTo>
                <a:cubicBezTo>
                  <a:pt x="44" y="43"/>
                  <a:pt x="48" y="42"/>
                  <a:pt x="51" y="39"/>
                </a:cubicBezTo>
                <a:cubicBezTo>
                  <a:pt x="50" y="38"/>
                  <a:pt x="47" y="36"/>
                  <a:pt x="45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 flipH="1">
            <a:off x="10386016" y="2173907"/>
            <a:ext cx="603781" cy="683469"/>
          </a:xfrm>
          <a:custGeom>
            <a:avLst/>
            <a:gdLst>
              <a:gd name="T0" fmla="*/ 46 w 93"/>
              <a:gd name="T1" fmla="*/ 0 h 93"/>
              <a:gd name="T2" fmla="*/ 0 w 93"/>
              <a:gd name="T3" fmla="*/ 47 h 93"/>
              <a:gd name="T4" fmla="*/ 46 w 93"/>
              <a:gd name="T5" fmla="*/ 93 h 93"/>
              <a:gd name="T6" fmla="*/ 93 w 93"/>
              <a:gd name="T7" fmla="*/ 47 h 93"/>
              <a:gd name="T8" fmla="*/ 46 w 93"/>
              <a:gd name="T9" fmla="*/ 0 h 93"/>
              <a:gd name="T10" fmla="*/ 46 w 93"/>
              <a:gd name="T11" fmla="*/ 88 h 93"/>
              <a:gd name="T12" fmla="*/ 5 w 93"/>
              <a:gd name="T13" fmla="*/ 47 h 93"/>
              <a:gd name="T14" fmla="*/ 45 w 93"/>
              <a:gd name="T15" fmla="*/ 6 h 93"/>
              <a:gd name="T16" fmla="*/ 43 w 93"/>
              <a:gd name="T17" fmla="*/ 10 h 93"/>
              <a:gd name="T18" fmla="*/ 42 w 93"/>
              <a:gd name="T19" fmla="*/ 12 h 93"/>
              <a:gd name="T20" fmla="*/ 38 w 93"/>
              <a:gd name="T21" fmla="*/ 19 h 93"/>
              <a:gd name="T22" fmla="*/ 43 w 93"/>
              <a:gd name="T23" fmla="*/ 19 h 93"/>
              <a:gd name="T24" fmla="*/ 43 w 93"/>
              <a:gd name="T25" fmla="*/ 45 h 93"/>
              <a:gd name="T26" fmla="*/ 40 w 93"/>
              <a:gd name="T27" fmla="*/ 50 h 93"/>
              <a:gd name="T28" fmla="*/ 45 w 93"/>
              <a:gd name="T29" fmla="*/ 55 h 93"/>
              <a:gd name="T30" fmla="*/ 50 w 93"/>
              <a:gd name="T31" fmla="*/ 52 h 93"/>
              <a:gd name="T32" fmla="*/ 76 w 93"/>
              <a:gd name="T33" fmla="*/ 52 h 93"/>
              <a:gd name="T34" fmla="*/ 76 w 93"/>
              <a:gd name="T35" fmla="*/ 58 h 93"/>
              <a:gd name="T36" fmla="*/ 83 w 93"/>
              <a:gd name="T37" fmla="*/ 54 h 93"/>
              <a:gd name="T38" fmla="*/ 87 w 93"/>
              <a:gd name="T39" fmla="*/ 51 h 93"/>
              <a:gd name="T40" fmla="*/ 46 w 93"/>
              <a:gd name="T41" fmla="*/ 88 h 93"/>
              <a:gd name="T42" fmla="*/ 85 w 93"/>
              <a:gd name="T43" fmla="*/ 47 h 93"/>
              <a:gd name="T44" fmla="*/ 83 w 93"/>
              <a:gd name="T45" fmla="*/ 46 h 93"/>
              <a:gd name="T46" fmla="*/ 76 w 93"/>
              <a:gd name="T47" fmla="*/ 42 h 93"/>
              <a:gd name="T48" fmla="*/ 76 w 93"/>
              <a:gd name="T49" fmla="*/ 47 h 93"/>
              <a:gd name="T50" fmla="*/ 50 w 93"/>
              <a:gd name="T51" fmla="*/ 47 h 93"/>
              <a:gd name="T52" fmla="*/ 48 w 93"/>
              <a:gd name="T53" fmla="*/ 46 h 93"/>
              <a:gd name="T54" fmla="*/ 48 w 93"/>
              <a:gd name="T55" fmla="*/ 19 h 93"/>
              <a:gd name="T56" fmla="*/ 53 w 93"/>
              <a:gd name="T57" fmla="*/ 19 h 93"/>
              <a:gd name="T58" fmla="*/ 49 w 93"/>
              <a:gd name="T59" fmla="*/ 12 h 93"/>
              <a:gd name="T60" fmla="*/ 46 w 93"/>
              <a:gd name="T61" fmla="*/ 6 h 93"/>
              <a:gd name="T62" fmla="*/ 46 w 93"/>
              <a:gd name="T63" fmla="*/ 6 h 93"/>
              <a:gd name="T64" fmla="*/ 87 w 93"/>
              <a:gd name="T65" fmla="*/ 47 h 93"/>
              <a:gd name="T66" fmla="*/ 87 w 93"/>
              <a:gd name="T67" fmla="*/ 48 h 93"/>
              <a:gd name="T68" fmla="*/ 85 w 93"/>
              <a:gd name="T69" fmla="*/ 47 h 93"/>
              <a:gd name="T70" fmla="*/ 45 w 93"/>
              <a:gd name="T71" fmla="*/ 76 h 93"/>
              <a:gd name="T72" fmla="*/ 40 w 93"/>
              <a:gd name="T73" fmla="*/ 81 h 93"/>
              <a:gd name="T74" fmla="*/ 45 w 93"/>
              <a:gd name="T75" fmla="*/ 86 h 93"/>
              <a:gd name="T76" fmla="*/ 51 w 93"/>
              <a:gd name="T77" fmla="*/ 81 h 93"/>
              <a:gd name="T78" fmla="*/ 45 w 93"/>
              <a:gd name="T79" fmla="*/ 76 h 93"/>
              <a:gd name="T80" fmla="*/ 14 w 93"/>
              <a:gd name="T81" fmla="*/ 45 h 93"/>
              <a:gd name="T82" fmla="*/ 9 w 93"/>
              <a:gd name="T83" fmla="*/ 50 h 93"/>
              <a:gd name="T84" fmla="*/ 14 w 93"/>
              <a:gd name="T85" fmla="*/ 55 h 93"/>
              <a:gd name="T86" fmla="*/ 19 w 93"/>
              <a:gd name="T87" fmla="*/ 50 h 93"/>
              <a:gd name="T88" fmla="*/ 14 w 93"/>
              <a:gd name="T8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93">
                <a:moveTo>
                  <a:pt x="46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3"/>
                  <a:pt x="46" y="93"/>
                </a:cubicBezTo>
                <a:cubicBezTo>
                  <a:pt x="72" y="93"/>
                  <a:pt x="93" y="73"/>
                  <a:pt x="93" y="47"/>
                </a:cubicBezTo>
                <a:cubicBezTo>
                  <a:pt x="93" y="21"/>
                  <a:pt x="72" y="0"/>
                  <a:pt x="46" y="0"/>
                </a:cubicBezTo>
                <a:close/>
                <a:moveTo>
                  <a:pt x="46" y="88"/>
                </a:moveTo>
                <a:cubicBezTo>
                  <a:pt x="24" y="88"/>
                  <a:pt x="6" y="70"/>
                  <a:pt x="5" y="47"/>
                </a:cubicBezTo>
                <a:cubicBezTo>
                  <a:pt x="6" y="25"/>
                  <a:pt x="23" y="7"/>
                  <a:pt x="45" y="6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19"/>
                  <a:pt x="38" y="19"/>
                  <a:pt x="38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6"/>
                  <a:pt x="40" y="48"/>
                  <a:pt x="40" y="50"/>
                </a:cubicBezTo>
                <a:cubicBezTo>
                  <a:pt x="40" y="53"/>
                  <a:pt x="42" y="55"/>
                  <a:pt x="45" y="55"/>
                </a:cubicBezTo>
                <a:cubicBezTo>
                  <a:pt x="47" y="55"/>
                  <a:pt x="49" y="54"/>
                  <a:pt x="50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8"/>
                  <a:pt x="76" y="58"/>
                  <a:pt x="76" y="58"/>
                </a:cubicBezTo>
                <a:cubicBezTo>
                  <a:pt x="83" y="54"/>
                  <a:pt x="83" y="54"/>
                  <a:pt x="83" y="54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72"/>
                  <a:pt x="68" y="88"/>
                  <a:pt x="46" y="88"/>
                </a:cubicBezTo>
                <a:close/>
                <a:moveTo>
                  <a:pt x="85" y="47"/>
                </a:moveTo>
                <a:cubicBezTo>
                  <a:pt x="83" y="46"/>
                  <a:pt x="83" y="46"/>
                  <a:pt x="83" y="46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7"/>
                  <a:pt x="76" y="47"/>
                  <a:pt x="76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6"/>
                  <a:pt x="49" y="46"/>
                  <a:pt x="48" y="46"/>
                </a:cubicBezTo>
                <a:cubicBezTo>
                  <a:pt x="48" y="19"/>
                  <a:pt x="48" y="19"/>
                  <a:pt x="48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9" y="6"/>
                  <a:pt x="87" y="24"/>
                  <a:pt x="87" y="47"/>
                </a:cubicBezTo>
                <a:cubicBezTo>
                  <a:pt x="87" y="47"/>
                  <a:pt x="87" y="48"/>
                  <a:pt x="87" y="48"/>
                </a:cubicBezTo>
                <a:lnTo>
                  <a:pt x="85" y="47"/>
                </a:lnTo>
                <a:close/>
                <a:moveTo>
                  <a:pt x="45" y="76"/>
                </a:moveTo>
                <a:cubicBezTo>
                  <a:pt x="43" y="76"/>
                  <a:pt x="40" y="78"/>
                  <a:pt x="40" y="81"/>
                </a:cubicBezTo>
                <a:cubicBezTo>
                  <a:pt x="40" y="84"/>
                  <a:pt x="43" y="86"/>
                  <a:pt x="45" y="86"/>
                </a:cubicBezTo>
                <a:cubicBezTo>
                  <a:pt x="48" y="86"/>
                  <a:pt x="51" y="84"/>
                  <a:pt x="51" y="81"/>
                </a:cubicBezTo>
                <a:cubicBezTo>
                  <a:pt x="51" y="78"/>
                  <a:pt x="48" y="76"/>
                  <a:pt x="45" y="76"/>
                </a:cubicBezTo>
                <a:close/>
                <a:moveTo>
                  <a:pt x="14" y="45"/>
                </a:moveTo>
                <a:cubicBezTo>
                  <a:pt x="11" y="45"/>
                  <a:pt x="9" y="47"/>
                  <a:pt x="9" y="50"/>
                </a:cubicBezTo>
                <a:cubicBezTo>
                  <a:pt x="9" y="53"/>
                  <a:pt x="11" y="55"/>
                  <a:pt x="14" y="55"/>
                </a:cubicBezTo>
                <a:cubicBezTo>
                  <a:pt x="17" y="55"/>
                  <a:pt x="19" y="53"/>
                  <a:pt x="19" y="50"/>
                </a:cubicBezTo>
                <a:cubicBezTo>
                  <a:pt x="19" y="47"/>
                  <a:pt x="17" y="45"/>
                  <a:pt x="1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58"/>
          <p:cNvSpPr/>
          <p:nvPr/>
        </p:nvSpPr>
        <p:spPr bwMode="auto">
          <a:xfrm flipH="1">
            <a:off x="5121918" y="2416371"/>
            <a:ext cx="473554" cy="528317"/>
          </a:xfrm>
          <a:custGeom>
            <a:avLst/>
            <a:gdLst>
              <a:gd name="T0" fmla="*/ 64 w 73"/>
              <a:gd name="T1" fmla="*/ 0 h 72"/>
              <a:gd name="T2" fmla="*/ 58 w 73"/>
              <a:gd name="T3" fmla="*/ 0 h 72"/>
              <a:gd name="T4" fmla="*/ 58 w 73"/>
              <a:gd name="T5" fmla="*/ 1 h 72"/>
              <a:gd name="T6" fmla="*/ 37 w 73"/>
              <a:gd name="T7" fmla="*/ 18 h 72"/>
              <a:gd name="T8" fmla="*/ 15 w 73"/>
              <a:gd name="T9" fmla="*/ 1 h 72"/>
              <a:gd name="T10" fmla="*/ 15 w 73"/>
              <a:gd name="T11" fmla="*/ 0 h 72"/>
              <a:gd name="T12" fmla="*/ 9 w 73"/>
              <a:gd name="T13" fmla="*/ 0 h 72"/>
              <a:gd name="T14" fmla="*/ 0 w 73"/>
              <a:gd name="T15" fmla="*/ 9 h 72"/>
              <a:gd name="T16" fmla="*/ 0 w 73"/>
              <a:gd name="T17" fmla="*/ 17 h 72"/>
              <a:gd name="T18" fmla="*/ 1 w 73"/>
              <a:gd name="T19" fmla="*/ 17 h 72"/>
              <a:gd name="T20" fmla="*/ 19 w 73"/>
              <a:gd name="T21" fmla="*/ 38 h 72"/>
              <a:gd name="T22" fmla="*/ 1 w 73"/>
              <a:gd name="T23" fmla="*/ 59 h 72"/>
              <a:gd name="T24" fmla="*/ 0 w 73"/>
              <a:gd name="T25" fmla="*/ 59 h 72"/>
              <a:gd name="T26" fmla="*/ 0 w 73"/>
              <a:gd name="T27" fmla="*/ 63 h 72"/>
              <a:gd name="T28" fmla="*/ 9 w 73"/>
              <a:gd name="T29" fmla="*/ 72 h 72"/>
              <a:gd name="T30" fmla="*/ 64 w 73"/>
              <a:gd name="T31" fmla="*/ 72 h 72"/>
              <a:gd name="T32" fmla="*/ 73 w 73"/>
              <a:gd name="T33" fmla="*/ 63 h 72"/>
              <a:gd name="T34" fmla="*/ 73 w 73"/>
              <a:gd name="T35" fmla="*/ 58 h 72"/>
              <a:gd name="T36" fmla="*/ 73 w 73"/>
              <a:gd name="T37" fmla="*/ 58 h 72"/>
              <a:gd name="T38" fmla="*/ 53 w 73"/>
              <a:gd name="T39" fmla="*/ 36 h 72"/>
              <a:gd name="T40" fmla="*/ 73 w 73"/>
              <a:gd name="T41" fmla="*/ 14 h 72"/>
              <a:gd name="T42" fmla="*/ 73 w 73"/>
              <a:gd name="T43" fmla="*/ 14 h 72"/>
              <a:gd name="T44" fmla="*/ 73 w 73"/>
              <a:gd name="T45" fmla="*/ 13 h 72"/>
              <a:gd name="T46" fmla="*/ 73 w 73"/>
              <a:gd name="T47" fmla="*/ 9 h 72"/>
              <a:gd name="T48" fmla="*/ 64 w 73"/>
              <a:gd name="T4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72">
                <a:moveTo>
                  <a:pt x="64" y="0"/>
                </a:moveTo>
                <a:cubicBezTo>
                  <a:pt x="58" y="0"/>
                  <a:pt x="58" y="0"/>
                  <a:pt x="58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1"/>
                  <a:pt x="48" y="18"/>
                  <a:pt x="37" y="18"/>
                </a:cubicBezTo>
                <a:cubicBezTo>
                  <a:pt x="26" y="18"/>
                  <a:pt x="17" y="1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1" y="18"/>
                  <a:pt x="19" y="27"/>
                  <a:pt x="19" y="38"/>
                </a:cubicBezTo>
                <a:cubicBezTo>
                  <a:pt x="19" y="49"/>
                  <a:pt x="11" y="58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8"/>
                  <a:pt x="4" y="72"/>
                  <a:pt x="9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73" y="68"/>
                  <a:pt x="73" y="63"/>
                </a:cubicBezTo>
                <a:cubicBezTo>
                  <a:pt x="73" y="58"/>
                  <a:pt x="73" y="58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62" y="57"/>
                  <a:pt x="53" y="47"/>
                  <a:pt x="53" y="36"/>
                </a:cubicBezTo>
                <a:cubicBezTo>
                  <a:pt x="53" y="24"/>
                  <a:pt x="62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 flipH="1">
            <a:off x="883401" y="2369484"/>
            <a:ext cx="492496" cy="557743"/>
            <a:chOff x="939800" y="4008438"/>
            <a:chExt cx="660400" cy="661988"/>
          </a:xfrm>
          <a:solidFill>
            <a:schemeClr val="tx1"/>
          </a:solidFill>
        </p:grpSpPr>
        <p:sp>
          <p:nvSpPr>
            <p:cNvPr id="75" name="Freeform 59"/>
            <p:cNvSpPr>
              <a:spLocks noEditPoints="1"/>
            </p:cNvSpPr>
            <p:nvPr/>
          </p:nvSpPr>
          <p:spPr bwMode="auto">
            <a:xfrm>
              <a:off x="939800" y="4008438"/>
              <a:ext cx="660400" cy="661988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38 w 76"/>
                <a:gd name="T7" fmla="*/ 76 h 76"/>
                <a:gd name="T8" fmla="*/ 0 w 76"/>
                <a:gd name="T9" fmla="*/ 38 h 76"/>
                <a:gd name="T10" fmla="*/ 5 w 76"/>
                <a:gd name="T11" fmla="*/ 38 h 76"/>
                <a:gd name="T12" fmla="*/ 38 w 76"/>
                <a:gd name="T13" fmla="*/ 71 h 76"/>
                <a:gd name="T14" fmla="*/ 72 w 76"/>
                <a:gd name="T15" fmla="*/ 38 h 76"/>
                <a:gd name="T16" fmla="*/ 38 w 76"/>
                <a:gd name="T17" fmla="*/ 4 h 76"/>
                <a:gd name="T18" fmla="*/ 5 w 76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lose/>
                  <a:moveTo>
                    <a:pt x="5" y="38"/>
                  </a:moveTo>
                  <a:cubicBezTo>
                    <a:pt x="5" y="56"/>
                    <a:pt x="20" y="71"/>
                    <a:pt x="38" y="71"/>
                  </a:cubicBezTo>
                  <a:cubicBezTo>
                    <a:pt x="57" y="71"/>
                    <a:pt x="72" y="56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ubicBezTo>
                    <a:pt x="20" y="4"/>
                    <a:pt x="5" y="19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1130300" y="4078288"/>
              <a:ext cx="182563" cy="409575"/>
            </a:xfrm>
            <a:custGeom>
              <a:avLst/>
              <a:gdLst>
                <a:gd name="T0" fmla="*/ 18 w 21"/>
                <a:gd name="T1" fmla="*/ 26 h 47"/>
                <a:gd name="T2" fmla="*/ 18 w 21"/>
                <a:gd name="T3" fmla="*/ 2 h 47"/>
                <a:gd name="T4" fmla="*/ 16 w 21"/>
                <a:gd name="T5" fmla="*/ 0 h 47"/>
                <a:gd name="T6" fmla="*/ 14 w 21"/>
                <a:gd name="T7" fmla="*/ 2 h 47"/>
                <a:gd name="T8" fmla="*/ 14 w 21"/>
                <a:gd name="T9" fmla="*/ 26 h 47"/>
                <a:gd name="T10" fmla="*/ 11 w 21"/>
                <a:gd name="T11" fmla="*/ 30 h 47"/>
                <a:gd name="T12" fmla="*/ 12 w 21"/>
                <a:gd name="T13" fmla="*/ 32 h 47"/>
                <a:gd name="T14" fmla="*/ 1 w 21"/>
                <a:gd name="T15" fmla="*/ 43 h 47"/>
                <a:gd name="T16" fmla="*/ 1 w 21"/>
                <a:gd name="T17" fmla="*/ 46 h 47"/>
                <a:gd name="T18" fmla="*/ 3 w 21"/>
                <a:gd name="T19" fmla="*/ 47 h 47"/>
                <a:gd name="T20" fmla="*/ 4 w 21"/>
                <a:gd name="T21" fmla="*/ 46 h 47"/>
                <a:gd name="T22" fmla="*/ 15 w 21"/>
                <a:gd name="T23" fmla="*/ 34 h 47"/>
                <a:gd name="T24" fmla="*/ 16 w 21"/>
                <a:gd name="T25" fmla="*/ 35 h 47"/>
                <a:gd name="T26" fmla="*/ 21 w 21"/>
                <a:gd name="T27" fmla="*/ 30 h 47"/>
                <a:gd name="T28" fmla="*/ 18 w 21"/>
                <a:gd name="T2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7">
                  <a:moveTo>
                    <a:pt x="18" y="2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1" y="28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6"/>
                    <a:pt x="1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9" y="35"/>
                    <a:pt x="21" y="32"/>
                    <a:pt x="21" y="30"/>
                  </a:cubicBezTo>
                  <a:cubicBezTo>
                    <a:pt x="21" y="28"/>
                    <a:pt x="20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7" name="Freeform 61"/>
          <p:cNvSpPr>
            <a:spLocks noEditPoints="1"/>
          </p:cNvSpPr>
          <p:nvPr/>
        </p:nvSpPr>
        <p:spPr bwMode="auto">
          <a:xfrm flipH="1">
            <a:off x="6198110" y="2322595"/>
            <a:ext cx="519726" cy="587168"/>
          </a:xfrm>
          <a:custGeom>
            <a:avLst/>
            <a:gdLst>
              <a:gd name="T0" fmla="*/ 0 w 80"/>
              <a:gd name="T1" fmla="*/ 40 h 80"/>
              <a:gd name="T2" fmla="*/ 80 w 80"/>
              <a:gd name="T3" fmla="*/ 40 h 80"/>
              <a:gd name="T4" fmla="*/ 33 w 80"/>
              <a:gd name="T5" fmla="*/ 76 h 80"/>
              <a:gd name="T6" fmla="*/ 39 w 80"/>
              <a:gd name="T7" fmla="*/ 61 h 80"/>
              <a:gd name="T8" fmla="*/ 33 w 80"/>
              <a:gd name="T9" fmla="*/ 76 h 80"/>
              <a:gd name="T10" fmla="*/ 18 w 80"/>
              <a:gd name="T11" fmla="*/ 41 h 80"/>
              <a:gd name="T12" fmla="*/ 8 w 80"/>
              <a:gd name="T13" fmla="*/ 58 h 80"/>
              <a:gd name="T14" fmla="*/ 42 w 80"/>
              <a:gd name="T15" fmla="*/ 19 h 80"/>
              <a:gd name="T16" fmla="*/ 46 w 80"/>
              <a:gd name="T17" fmla="*/ 3 h 80"/>
              <a:gd name="T18" fmla="*/ 42 w 80"/>
              <a:gd name="T19" fmla="*/ 19 h 80"/>
              <a:gd name="T20" fmla="*/ 59 w 80"/>
              <a:gd name="T21" fmla="*/ 38 h 80"/>
              <a:gd name="T22" fmla="*/ 42 w 80"/>
              <a:gd name="T23" fmla="*/ 22 h 80"/>
              <a:gd name="T24" fmla="*/ 39 w 80"/>
              <a:gd name="T25" fmla="*/ 19 h 80"/>
              <a:gd name="T26" fmla="*/ 33 w 80"/>
              <a:gd name="T27" fmla="*/ 3 h 80"/>
              <a:gd name="T28" fmla="*/ 39 w 80"/>
              <a:gd name="T29" fmla="*/ 19 h 80"/>
              <a:gd name="T30" fmla="*/ 39 w 80"/>
              <a:gd name="T31" fmla="*/ 38 h 80"/>
              <a:gd name="T32" fmla="*/ 24 w 80"/>
              <a:gd name="T33" fmla="*/ 22 h 80"/>
              <a:gd name="T34" fmla="*/ 18 w 80"/>
              <a:gd name="T35" fmla="*/ 38 h 80"/>
              <a:gd name="T36" fmla="*/ 8 w 80"/>
              <a:gd name="T37" fmla="*/ 22 h 80"/>
              <a:gd name="T38" fmla="*/ 18 w 80"/>
              <a:gd name="T39" fmla="*/ 38 h 80"/>
              <a:gd name="T40" fmla="*/ 39 w 80"/>
              <a:gd name="T41" fmla="*/ 41 h 80"/>
              <a:gd name="T42" fmla="*/ 24 w 80"/>
              <a:gd name="T43" fmla="*/ 58 h 80"/>
              <a:gd name="T44" fmla="*/ 42 w 80"/>
              <a:gd name="T45" fmla="*/ 61 h 80"/>
              <a:gd name="T46" fmla="*/ 46 w 80"/>
              <a:gd name="T47" fmla="*/ 77 h 80"/>
              <a:gd name="T48" fmla="*/ 42 w 80"/>
              <a:gd name="T49" fmla="*/ 61 h 80"/>
              <a:gd name="T50" fmla="*/ 42 w 80"/>
              <a:gd name="T51" fmla="*/ 41 h 80"/>
              <a:gd name="T52" fmla="*/ 56 w 80"/>
              <a:gd name="T53" fmla="*/ 58 h 80"/>
              <a:gd name="T54" fmla="*/ 61 w 80"/>
              <a:gd name="T55" fmla="*/ 41 h 80"/>
              <a:gd name="T56" fmla="*/ 73 w 80"/>
              <a:gd name="T57" fmla="*/ 58 h 80"/>
              <a:gd name="T58" fmla="*/ 59 w 80"/>
              <a:gd name="T59" fmla="*/ 58 h 80"/>
              <a:gd name="T60" fmla="*/ 61 w 80"/>
              <a:gd name="T61" fmla="*/ 38 h 80"/>
              <a:gd name="T62" fmla="*/ 73 w 80"/>
              <a:gd name="T63" fmla="*/ 22 h 80"/>
              <a:gd name="T64" fmla="*/ 61 w 80"/>
              <a:gd name="T65" fmla="*/ 38 h 80"/>
              <a:gd name="T66" fmla="*/ 58 w 80"/>
              <a:gd name="T67" fmla="*/ 19 h 80"/>
              <a:gd name="T68" fmla="*/ 67 w 80"/>
              <a:gd name="T69" fmla="*/ 13 h 80"/>
              <a:gd name="T70" fmla="*/ 14 w 80"/>
              <a:gd name="T71" fmla="*/ 13 h 80"/>
              <a:gd name="T72" fmla="*/ 22 w 80"/>
              <a:gd name="T73" fmla="*/ 19 h 80"/>
              <a:gd name="T74" fmla="*/ 14 w 80"/>
              <a:gd name="T75" fmla="*/ 13 h 80"/>
              <a:gd name="T76" fmla="*/ 22 w 80"/>
              <a:gd name="T77" fmla="*/ 61 h 80"/>
              <a:gd name="T78" fmla="*/ 14 w 80"/>
              <a:gd name="T79" fmla="*/ 66 h 80"/>
              <a:gd name="T80" fmla="*/ 67 w 80"/>
              <a:gd name="T81" fmla="*/ 66 h 80"/>
              <a:gd name="T82" fmla="*/ 58 w 80"/>
              <a:gd name="T83" fmla="*/ 61 h 80"/>
              <a:gd name="T84" fmla="*/ 67 w 80"/>
              <a:gd name="T85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33" y="76"/>
                </a:moveTo>
                <a:cubicBezTo>
                  <a:pt x="30" y="72"/>
                  <a:pt x="27" y="67"/>
                  <a:pt x="25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77"/>
                  <a:pt x="39" y="77"/>
                  <a:pt x="39" y="77"/>
                </a:cubicBezTo>
                <a:cubicBezTo>
                  <a:pt x="37" y="77"/>
                  <a:pt x="35" y="77"/>
                  <a:pt x="33" y="76"/>
                </a:cubicBezTo>
                <a:close/>
                <a:moveTo>
                  <a:pt x="3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7"/>
                  <a:pt x="19" y="53"/>
                  <a:pt x="21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3"/>
                  <a:pt x="3" y="47"/>
                  <a:pt x="3" y="41"/>
                </a:cubicBezTo>
                <a:close/>
                <a:moveTo>
                  <a:pt x="42" y="19"/>
                </a:move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5" y="3"/>
                  <a:pt x="46" y="3"/>
                </a:cubicBezTo>
                <a:cubicBezTo>
                  <a:pt x="50" y="8"/>
                  <a:pt x="53" y="13"/>
                  <a:pt x="55" y="19"/>
                </a:cubicBezTo>
                <a:lnTo>
                  <a:pt x="42" y="19"/>
                </a:lnTo>
                <a:close/>
                <a:moveTo>
                  <a:pt x="56" y="22"/>
                </a:moveTo>
                <a:cubicBezTo>
                  <a:pt x="58" y="27"/>
                  <a:pt x="58" y="33"/>
                  <a:pt x="59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22"/>
                  <a:pt x="42" y="22"/>
                  <a:pt x="42" y="22"/>
                </a:cubicBezTo>
                <a:lnTo>
                  <a:pt x="56" y="22"/>
                </a:lnTo>
                <a:close/>
                <a:moveTo>
                  <a:pt x="39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3"/>
                  <a:pt x="30" y="8"/>
                  <a:pt x="33" y="3"/>
                </a:cubicBezTo>
                <a:cubicBezTo>
                  <a:pt x="35" y="3"/>
                  <a:pt x="37" y="3"/>
                  <a:pt x="39" y="3"/>
                </a:cubicBezTo>
                <a:lnTo>
                  <a:pt x="39" y="19"/>
                </a:lnTo>
                <a:close/>
                <a:moveTo>
                  <a:pt x="39" y="22"/>
                </a:moveTo>
                <a:cubicBezTo>
                  <a:pt x="39" y="38"/>
                  <a:pt x="39" y="38"/>
                  <a:pt x="3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2" y="27"/>
                  <a:pt x="24" y="22"/>
                </a:cubicBezTo>
                <a:lnTo>
                  <a:pt x="39" y="22"/>
                </a:lnTo>
                <a:close/>
                <a:moveTo>
                  <a:pt x="18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2"/>
                  <a:pt x="5" y="27"/>
                  <a:pt x="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7"/>
                  <a:pt x="19" y="33"/>
                  <a:pt x="18" y="38"/>
                </a:cubicBezTo>
                <a:close/>
                <a:moveTo>
                  <a:pt x="21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9" y="58"/>
                  <a:pt x="39" y="58"/>
                  <a:pt x="39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53"/>
                  <a:pt x="21" y="47"/>
                  <a:pt x="21" y="41"/>
                </a:cubicBezTo>
                <a:close/>
                <a:moveTo>
                  <a:pt x="42" y="61"/>
                </a:moveTo>
                <a:cubicBezTo>
                  <a:pt x="55" y="61"/>
                  <a:pt x="55" y="61"/>
                  <a:pt x="55" y="61"/>
                </a:cubicBezTo>
                <a:cubicBezTo>
                  <a:pt x="53" y="67"/>
                  <a:pt x="50" y="72"/>
                  <a:pt x="46" y="77"/>
                </a:cubicBezTo>
                <a:cubicBezTo>
                  <a:pt x="45" y="77"/>
                  <a:pt x="43" y="77"/>
                  <a:pt x="42" y="77"/>
                </a:cubicBezTo>
                <a:lnTo>
                  <a:pt x="42" y="61"/>
                </a:lnTo>
                <a:close/>
                <a:moveTo>
                  <a:pt x="42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8" y="47"/>
                  <a:pt x="58" y="53"/>
                  <a:pt x="56" y="58"/>
                </a:cubicBezTo>
                <a:lnTo>
                  <a:pt x="42" y="58"/>
                </a:lnTo>
                <a:close/>
                <a:moveTo>
                  <a:pt x="61" y="41"/>
                </a:moveTo>
                <a:cubicBezTo>
                  <a:pt x="78" y="41"/>
                  <a:pt x="78" y="41"/>
                  <a:pt x="78" y="41"/>
                </a:cubicBezTo>
                <a:cubicBezTo>
                  <a:pt x="77" y="47"/>
                  <a:pt x="76" y="53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0" y="53"/>
                  <a:pt x="61" y="47"/>
                  <a:pt x="61" y="41"/>
                </a:cubicBezTo>
                <a:close/>
                <a:moveTo>
                  <a:pt x="61" y="38"/>
                </a:moveTo>
                <a:cubicBezTo>
                  <a:pt x="61" y="33"/>
                  <a:pt x="60" y="27"/>
                  <a:pt x="59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6" y="27"/>
                  <a:pt x="77" y="32"/>
                  <a:pt x="78" y="38"/>
                </a:cubicBezTo>
                <a:lnTo>
                  <a:pt x="61" y="38"/>
                </a:lnTo>
                <a:close/>
                <a:moveTo>
                  <a:pt x="71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6" y="13"/>
                  <a:pt x="54" y="8"/>
                  <a:pt x="50" y="4"/>
                </a:cubicBezTo>
                <a:cubicBezTo>
                  <a:pt x="57" y="6"/>
                  <a:pt x="62" y="9"/>
                  <a:pt x="67" y="13"/>
                </a:cubicBezTo>
                <a:cubicBezTo>
                  <a:pt x="68" y="15"/>
                  <a:pt x="70" y="17"/>
                  <a:pt x="71" y="19"/>
                </a:cubicBezTo>
                <a:close/>
                <a:moveTo>
                  <a:pt x="14" y="13"/>
                </a:moveTo>
                <a:cubicBezTo>
                  <a:pt x="18" y="9"/>
                  <a:pt x="23" y="6"/>
                  <a:pt x="29" y="4"/>
                </a:cubicBezTo>
                <a:cubicBezTo>
                  <a:pt x="26" y="9"/>
                  <a:pt x="24" y="14"/>
                  <a:pt x="22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17"/>
                  <a:pt x="12" y="15"/>
                  <a:pt x="14" y="13"/>
                </a:cubicBezTo>
                <a:close/>
                <a:moveTo>
                  <a:pt x="9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4" y="66"/>
                  <a:pt x="26" y="71"/>
                  <a:pt x="29" y="75"/>
                </a:cubicBezTo>
                <a:cubicBezTo>
                  <a:pt x="23" y="74"/>
                  <a:pt x="18" y="70"/>
                  <a:pt x="14" y="66"/>
                </a:cubicBezTo>
                <a:cubicBezTo>
                  <a:pt x="12" y="65"/>
                  <a:pt x="11" y="63"/>
                  <a:pt x="9" y="61"/>
                </a:cubicBezTo>
                <a:close/>
                <a:moveTo>
                  <a:pt x="67" y="66"/>
                </a:moveTo>
                <a:cubicBezTo>
                  <a:pt x="62" y="71"/>
                  <a:pt x="57" y="74"/>
                  <a:pt x="50" y="76"/>
                </a:cubicBezTo>
                <a:cubicBezTo>
                  <a:pt x="54" y="71"/>
                  <a:pt x="56" y="66"/>
                  <a:pt x="58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3"/>
                  <a:pt x="68" y="65"/>
                  <a:pt x="67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62"/>
          <p:cNvSpPr/>
          <p:nvPr/>
        </p:nvSpPr>
        <p:spPr bwMode="auto">
          <a:xfrm flipH="1">
            <a:off x="2953798" y="2290335"/>
            <a:ext cx="544587" cy="609905"/>
          </a:xfrm>
          <a:custGeom>
            <a:avLst/>
            <a:gdLst>
              <a:gd name="T0" fmla="*/ 50 w 84"/>
              <a:gd name="T1" fmla="*/ 69 h 83"/>
              <a:gd name="T2" fmla="*/ 64 w 84"/>
              <a:gd name="T3" fmla="*/ 42 h 83"/>
              <a:gd name="T4" fmla="*/ 69 w 84"/>
              <a:gd name="T5" fmla="*/ 31 h 83"/>
              <a:gd name="T6" fmla="*/ 82 w 84"/>
              <a:gd name="T7" fmla="*/ 4 h 83"/>
              <a:gd name="T8" fmla="*/ 80 w 84"/>
              <a:gd name="T9" fmla="*/ 1 h 83"/>
              <a:gd name="T10" fmla="*/ 52 w 84"/>
              <a:gd name="T11" fmla="*/ 15 h 83"/>
              <a:gd name="T12" fmla="*/ 42 w 84"/>
              <a:gd name="T13" fmla="*/ 20 h 83"/>
              <a:gd name="T14" fmla="*/ 15 w 84"/>
              <a:gd name="T15" fmla="*/ 34 h 83"/>
              <a:gd name="T16" fmla="*/ 14 w 84"/>
              <a:gd name="T17" fmla="*/ 40 h 83"/>
              <a:gd name="T18" fmla="*/ 24 w 84"/>
              <a:gd name="T19" fmla="*/ 50 h 83"/>
              <a:gd name="T20" fmla="*/ 2 w 84"/>
              <a:gd name="T21" fmla="*/ 72 h 83"/>
              <a:gd name="T22" fmla="*/ 1 w 84"/>
              <a:gd name="T23" fmla="*/ 76 h 83"/>
              <a:gd name="T24" fmla="*/ 8 w 84"/>
              <a:gd name="T25" fmla="*/ 82 h 83"/>
              <a:gd name="T26" fmla="*/ 11 w 84"/>
              <a:gd name="T27" fmla="*/ 82 h 83"/>
              <a:gd name="T28" fmla="*/ 33 w 84"/>
              <a:gd name="T29" fmla="*/ 60 h 83"/>
              <a:gd name="T30" fmla="*/ 43 w 84"/>
              <a:gd name="T31" fmla="*/ 70 h 83"/>
              <a:gd name="T32" fmla="*/ 50 w 84"/>
              <a:gd name="T33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3">
                <a:moveTo>
                  <a:pt x="50" y="69"/>
                </a:moveTo>
                <a:cubicBezTo>
                  <a:pt x="64" y="42"/>
                  <a:pt x="64" y="42"/>
                  <a:pt x="64" y="42"/>
                </a:cubicBezTo>
                <a:cubicBezTo>
                  <a:pt x="65" y="39"/>
                  <a:pt x="67" y="34"/>
                  <a:pt x="69" y="31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1"/>
                  <a:pt x="82" y="0"/>
                  <a:pt x="80" y="1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6"/>
                  <a:pt x="45" y="19"/>
                  <a:pt x="42" y="20"/>
                </a:cubicBezTo>
                <a:cubicBezTo>
                  <a:pt x="15" y="34"/>
                  <a:pt x="15" y="34"/>
                  <a:pt x="15" y="34"/>
                </a:cubicBezTo>
                <a:cubicBezTo>
                  <a:pt x="12" y="35"/>
                  <a:pt x="11" y="38"/>
                  <a:pt x="14" y="40"/>
                </a:cubicBezTo>
                <a:cubicBezTo>
                  <a:pt x="24" y="50"/>
                  <a:pt x="24" y="50"/>
                  <a:pt x="24" y="50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0" y="75"/>
                  <a:pt x="1" y="76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3"/>
                  <a:pt x="10" y="83"/>
                  <a:pt x="11" y="82"/>
                </a:cubicBezTo>
                <a:cubicBezTo>
                  <a:pt x="33" y="60"/>
                  <a:pt x="33" y="60"/>
                  <a:pt x="33" y="60"/>
                </a:cubicBezTo>
                <a:cubicBezTo>
                  <a:pt x="43" y="70"/>
                  <a:pt x="43" y="70"/>
                  <a:pt x="43" y="70"/>
                </a:cubicBezTo>
                <a:cubicBezTo>
                  <a:pt x="46" y="72"/>
                  <a:pt x="49" y="72"/>
                  <a:pt x="50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63"/>
          <p:cNvSpPr/>
          <p:nvPr/>
        </p:nvSpPr>
        <p:spPr bwMode="auto">
          <a:xfrm flipH="1">
            <a:off x="1925205" y="2369484"/>
            <a:ext cx="493680" cy="557743"/>
          </a:xfrm>
          <a:custGeom>
            <a:avLst/>
            <a:gdLst>
              <a:gd name="T0" fmla="*/ 66 w 76"/>
              <a:gd name="T1" fmla="*/ 26 h 76"/>
              <a:gd name="T2" fmla="*/ 40 w 76"/>
              <a:gd name="T3" fmla="*/ 16 h 76"/>
              <a:gd name="T4" fmla="*/ 30 w 76"/>
              <a:gd name="T5" fmla="*/ 11 h 76"/>
              <a:gd name="T6" fmla="*/ 4 w 76"/>
              <a:gd name="T7" fmla="*/ 1 h 76"/>
              <a:gd name="T8" fmla="*/ 1 w 76"/>
              <a:gd name="T9" fmla="*/ 4 h 76"/>
              <a:gd name="T10" fmla="*/ 12 w 76"/>
              <a:gd name="T11" fmla="*/ 30 h 76"/>
              <a:gd name="T12" fmla="*/ 16 w 76"/>
              <a:gd name="T13" fmla="*/ 40 h 76"/>
              <a:gd name="T14" fmla="*/ 26 w 76"/>
              <a:gd name="T15" fmla="*/ 66 h 76"/>
              <a:gd name="T16" fmla="*/ 33 w 76"/>
              <a:gd name="T17" fmla="*/ 66 h 76"/>
              <a:gd name="T18" fmla="*/ 44 w 76"/>
              <a:gd name="T19" fmla="*/ 55 h 76"/>
              <a:gd name="T20" fmla="*/ 64 w 76"/>
              <a:gd name="T21" fmla="*/ 74 h 76"/>
              <a:gd name="T22" fmla="*/ 68 w 76"/>
              <a:gd name="T23" fmla="*/ 75 h 76"/>
              <a:gd name="T24" fmla="*/ 75 w 76"/>
              <a:gd name="T25" fmla="*/ 68 h 76"/>
              <a:gd name="T26" fmla="*/ 75 w 76"/>
              <a:gd name="T27" fmla="*/ 64 h 76"/>
              <a:gd name="T28" fmla="*/ 55 w 76"/>
              <a:gd name="T29" fmla="*/ 44 h 76"/>
              <a:gd name="T30" fmla="*/ 66 w 76"/>
              <a:gd name="T31" fmla="*/ 33 h 76"/>
              <a:gd name="T32" fmla="*/ 66 w 76"/>
              <a:gd name="T3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76">
                <a:moveTo>
                  <a:pt x="66" y="26"/>
                </a:moveTo>
                <a:cubicBezTo>
                  <a:pt x="40" y="16"/>
                  <a:pt x="40" y="16"/>
                  <a:pt x="40" y="16"/>
                </a:cubicBezTo>
                <a:cubicBezTo>
                  <a:pt x="37" y="14"/>
                  <a:pt x="33" y="13"/>
                  <a:pt x="30" y="11"/>
                </a:cubicBezTo>
                <a:cubicBezTo>
                  <a:pt x="4" y="1"/>
                  <a:pt x="4" y="1"/>
                  <a:pt x="4" y="1"/>
                </a:cubicBezTo>
                <a:cubicBezTo>
                  <a:pt x="1" y="0"/>
                  <a:pt x="0" y="1"/>
                  <a:pt x="1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3"/>
                  <a:pt x="15" y="37"/>
                  <a:pt x="16" y="40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68"/>
                  <a:pt x="30" y="69"/>
                  <a:pt x="33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5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7"/>
                  <a:pt x="76" y="65"/>
                  <a:pt x="75" y="64"/>
                </a:cubicBezTo>
                <a:cubicBezTo>
                  <a:pt x="55" y="44"/>
                  <a:pt x="55" y="44"/>
                  <a:pt x="55" y="44"/>
                </a:cubicBezTo>
                <a:cubicBezTo>
                  <a:pt x="66" y="33"/>
                  <a:pt x="66" y="33"/>
                  <a:pt x="66" y="33"/>
                </a:cubicBezTo>
                <a:cubicBezTo>
                  <a:pt x="69" y="30"/>
                  <a:pt x="69" y="27"/>
                  <a:pt x="6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Freeform 64"/>
          <p:cNvSpPr>
            <a:spLocks noEditPoints="1"/>
          </p:cNvSpPr>
          <p:nvPr/>
        </p:nvSpPr>
        <p:spPr bwMode="auto">
          <a:xfrm flipH="1">
            <a:off x="4838134" y="3517384"/>
            <a:ext cx="609701" cy="448067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 flipH="1">
            <a:off x="6175373" y="3329833"/>
            <a:ext cx="499599" cy="565768"/>
          </a:xfrm>
          <a:custGeom>
            <a:avLst/>
            <a:gdLst>
              <a:gd name="T0" fmla="*/ 39 w 77"/>
              <a:gd name="T1" fmla="*/ 0 h 77"/>
              <a:gd name="T2" fmla="*/ 6 w 77"/>
              <a:gd name="T3" fmla="*/ 27 h 77"/>
              <a:gd name="T4" fmla="*/ 3 w 77"/>
              <a:gd name="T5" fmla="*/ 29 h 77"/>
              <a:gd name="T6" fmla="*/ 0 w 77"/>
              <a:gd name="T7" fmla="*/ 38 h 77"/>
              <a:gd name="T8" fmla="*/ 13 w 77"/>
              <a:gd name="T9" fmla="*/ 77 h 77"/>
              <a:gd name="T10" fmla="*/ 77 w 77"/>
              <a:gd name="T11" fmla="*/ 63 h 77"/>
              <a:gd name="T12" fmla="*/ 70 w 77"/>
              <a:gd name="T13" fmla="*/ 26 h 77"/>
              <a:gd name="T14" fmla="*/ 11 w 77"/>
              <a:gd name="T15" fmla="*/ 26 h 77"/>
              <a:gd name="T16" fmla="*/ 38 w 77"/>
              <a:gd name="T17" fmla="*/ 2 h 77"/>
              <a:gd name="T18" fmla="*/ 66 w 77"/>
              <a:gd name="T19" fmla="*/ 26 h 77"/>
              <a:gd name="T20" fmla="*/ 72 w 77"/>
              <a:gd name="T21" fmla="*/ 31 h 77"/>
              <a:gd name="T22" fmla="*/ 61 w 77"/>
              <a:gd name="T23" fmla="*/ 41 h 77"/>
              <a:gd name="T24" fmla="*/ 59 w 77"/>
              <a:gd name="T25" fmla="*/ 29 h 77"/>
              <a:gd name="T26" fmla="*/ 17 w 77"/>
              <a:gd name="T27" fmla="*/ 29 h 77"/>
              <a:gd name="T28" fmla="*/ 16 w 77"/>
              <a:gd name="T29" fmla="*/ 39 h 77"/>
              <a:gd name="T30" fmla="*/ 8 w 77"/>
              <a:gd name="T31" fmla="*/ 29 h 77"/>
              <a:gd name="T32" fmla="*/ 58 w 77"/>
              <a:gd name="T33" fmla="*/ 43 h 77"/>
              <a:gd name="T34" fmla="*/ 19 w 77"/>
              <a:gd name="T35" fmla="*/ 42 h 77"/>
              <a:gd name="T36" fmla="*/ 58 w 77"/>
              <a:gd name="T37" fmla="*/ 31 h 77"/>
              <a:gd name="T38" fmla="*/ 64 w 77"/>
              <a:gd name="T39" fmla="*/ 74 h 77"/>
              <a:gd name="T40" fmla="*/ 3 w 77"/>
              <a:gd name="T41" fmla="*/ 63 h 77"/>
              <a:gd name="T42" fmla="*/ 4 w 77"/>
              <a:gd name="T43" fmla="*/ 32 h 77"/>
              <a:gd name="T44" fmla="*/ 16 w 77"/>
              <a:gd name="T45" fmla="*/ 43 h 77"/>
              <a:gd name="T46" fmla="*/ 39 w 77"/>
              <a:gd name="T47" fmla="*/ 62 h 77"/>
              <a:gd name="T48" fmla="*/ 60 w 77"/>
              <a:gd name="T49" fmla="*/ 45 h 77"/>
              <a:gd name="T50" fmla="*/ 61 w 77"/>
              <a:gd name="T51" fmla="*/ 44 h 77"/>
              <a:gd name="T52" fmla="*/ 73 w 77"/>
              <a:gd name="T53" fmla="*/ 33 h 77"/>
              <a:gd name="T54" fmla="*/ 75 w 77"/>
              <a:gd name="T55" fmla="*/ 63 h 77"/>
              <a:gd name="T56" fmla="*/ 55 w 77"/>
              <a:gd name="T57" fmla="*/ 52 h 77"/>
              <a:gd name="T58" fmla="*/ 55 w 77"/>
              <a:gd name="T59" fmla="*/ 54 h 77"/>
              <a:gd name="T60" fmla="*/ 71 w 77"/>
              <a:gd name="T61" fmla="*/ 70 h 77"/>
              <a:gd name="T62" fmla="*/ 72 w 77"/>
              <a:gd name="T63" fmla="*/ 68 h 77"/>
              <a:gd name="T64" fmla="*/ 21 w 77"/>
              <a:gd name="T65" fmla="*/ 53 h 77"/>
              <a:gd name="T66" fmla="*/ 7 w 77"/>
              <a:gd name="T67" fmla="*/ 69 h 77"/>
              <a:gd name="T68" fmla="*/ 8 w 77"/>
              <a:gd name="T69" fmla="*/ 69 h 77"/>
              <a:gd name="T70" fmla="*/ 23 w 77"/>
              <a:gd name="T7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7">
                <a:moveTo>
                  <a:pt x="70" y="26"/>
                </a:move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4" y="28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32"/>
                  <a:pt x="0" y="35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6" y="77"/>
                  <a:pt x="13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71" y="77"/>
                  <a:pt x="77" y="71"/>
                  <a:pt x="77" y="63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3"/>
                  <a:pt x="74" y="28"/>
                  <a:pt x="70" y="26"/>
                </a:cubicBezTo>
                <a:close/>
                <a:moveTo>
                  <a:pt x="8" y="29"/>
                </a:moveTo>
                <a:cubicBezTo>
                  <a:pt x="11" y="26"/>
                  <a:pt x="11" y="26"/>
                  <a:pt x="11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38" y="2"/>
                  <a:pt x="38" y="2"/>
                  <a:pt x="38" y="2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9" y="28"/>
                  <a:pt x="69" y="28"/>
                  <a:pt x="69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29"/>
                  <a:pt x="59" y="29"/>
                  <a:pt x="5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9"/>
                  <a:pt x="16" y="39"/>
                  <a:pt x="16" y="39"/>
                </a:cubicBezTo>
                <a:cubicBezTo>
                  <a:pt x="6" y="30"/>
                  <a:pt x="6" y="30"/>
                  <a:pt x="6" y="30"/>
                </a:cubicBezTo>
                <a:lnTo>
                  <a:pt x="8" y="29"/>
                </a:lnTo>
                <a:close/>
                <a:moveTo>
                  <a:pt x="58" y="31"/>
                </a:moveTo>
                <a:cubicBezTo>
                  <a:pt x="58" y="43"/>
                  <a:pt x="58" y="43"/>
                  <a:pt x="58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31"/>
                  <a:pt x="19" y="31"/>
                  <a:pt x="19" y="31"/>
                </a:cubicBezTo>
                <a:lnTo>
                  <a:pt x="58" y="31"/>
                </a:lnTo>
                <a:close/>
                <a:moveTo>
                  <a:pt x="75" y="63"/>
                </a:moveTo>
                <a:cubicBezTo>
                  <a:pt x="75" y="69"/>
                  <a:pt x="70" y="74"/>
                  <a:pt x="6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8" y="74"/>
                  <a:pt x="3" y="69"/>
                  <a:pt x="3" y="63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6"/>
                  <a:pt x="3" y="34"/>
                  <a:pt x="4" y="32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73" y="33"/>
                  <a:pt x="73" y="33"/>
                  <a:pt x="73" y="33"/>
                </a:cubicBezTo>
                <a:cubicBezTo>
                  <a:pt x="74" y="34"/>
                  <a:pt x="75" y="36"/>
                  <a:pt x="75" y="38"/>
                </a:cubicBezTo>
                <a:lnTo>
                  <a:pt x="75" y="63"/>
                </a:lnTo>
                <a:close/>
                <a:moveTo>
                  <a:pt x="57" y="52"/>
                </a:moveTo>
                <a:cubicBezTo>
                  <a:pt x="57" y="52"/>
                  <a:pt x="56" y="52"/>
                  <a:pt x="55" y="52"/>
                </a:cubicBezTo>
                <a:cubicBezTo>
                  <a:pt x="55" y="53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0" y="59"/>
                  <a:pt x="65" y="64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9"/>
                  <a:pt x="73" y="68"/>
                  <a:pt x="72" y="68"/>
                </a:cubicBezTo>
                <a:cubicBezTo>
                  <a:pt x="67" y="63"/>
                  <a:pt x="62" y="57"/>
                  <a:pt x="57" y="52"/>
                </a:cubicBezTo>
                <a:close/>
                <a:moveTo>
                  <a:pt x="21" y="53"/>
                </a:moveTo>
                <a:cubicBezTo>
                  <a:pt x="16" y="58"/>
                  <a:pt x="11" y="62"/>
                  <a:pt x="7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3" y="64"/>
                  <a:pt x="18" y="60"/>
                  <a:pt x="23" y="55"/>
                </a:cubicBezTo>
                <a:cubicBezTo>
                  <a:pt x="23" y="54"/>
                  <a:pt x="23" y="53"/>
                  <a:pt x="23" y="53"/>
                </a:cubicBezTo>
                <a:cubicBezTo>
                  <a:pt x="22" y="52"/>
                  <a:pt x="21" y="52"/>
                  <a:pt x="21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2" name="组合 81"/>
          <p:cNvGrpSpPr/>
          <p:nvPr/>
        </p:nvGrpSpPr>
        <p:grpSpPr>
          <a:xfrm flipH="1">
            <a:off x="9333852" y="3444921"/>
            <a:ext cx="525645" cy="493542"/>
            <a:chOff x="9423400" y="3073401"/>
            <a:chExt cx="704850" cy="585788"/>
          </a:xfrm>
          <a:solidFill>
            <a:schemeClr val="tx1"/>
          </a:solidFill>
        </p:grpSpPr>
        <p:sp>
          <p:nvSpPr>
            <p:cNvPr id="83" name="Freeform 66"/>
            <p:cNvSpPr>
              <a:spLocks noEditPoints="1"/>
            </p:cNvSpPr>
            <p:nvPr/>
          </p:nvSpPr>
          <p:spPr bwMode="auto">
            <a:xfrm>
              <a:off x="9423400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5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19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9 w 81"/>
                <a:gd name="T43" fmla="*/ 40 h 54"/>
                <a:gd name="T44" fmla="*/ 32 w 81"/>
                <a:gd name="T45" fmla="*/ 40 h 54"/>
                <a:gd name="T46" fmla="*/ 32 w 81"/>
                <a:gd name="T47" fmla="*/ 38 h 54"/>
                <a:gd name="T48" fmla="*/ 37 w 81"/>
                <a:gd name="T49" fmla="*/ 30 h 54"/>
                <a:gd name="T50" fmla="*/ 36 w 81"/>
                <a:gd name="T51" fmla="*/ 27 h 54"/>
                <a:gd name="T52" fmla="*/ 32 w 81"/>
                <a:gd name="T53" fmla="*/ 27 h 54"/>
                <a:gd name="T54" fmla="*/ 32 w 81"/>
                <a:gd name="T55" fmla="*/ 25 h 54"/>
                <a:gd name="T56" fmla="*/ 36 w 81"/>
                <a:gd name="T57" fmla="*/ 25 h 54"/>
                <a:gd name="T58" fmla="*/ 36 w 81"/>
                <a:gd name="T59" fmla="*/ 20 h 54"/>
                <a:gd name="T60" fmla="*/ 44 w 81"/>
                <a:gd name="T61" fmla="*/ 12 h 54"/>
                <a:gd name="T62" fmla="*/ 48 w 81"/>
                <a:gd name="T63" fmla="*/ 13 h 54"/>
                <a:gd name="T64" fmla="*/ 47 w 81"/>
                <a:gd name="T65" fmla="*/ 16 h 54"/>
                <a:gd name="T66" fmla="*/ 44 w 81"/>
                <a:gd name="T67" fmla="*/ 15 h 54"/>
                <a:gd name="T68" fmla="*/ 39 w 81"/>
                <a:gd name="T69" fmla="*/ 20 h 54"/>
                <a:gd name="T70" fmla="*/ 40 w 81"/>
                <a:gd name="T71" fmla="*/ 25 h 54"/>
                <a:gd name="T72" fmla="*/ 46 w 81"/>
                <a:gd name="T73" fmla="*/ 25 h 54"/>
                <a:gd name="T74" fmla="*/ 46 w 81"/>
                <a:gd name="T75" fmla="*/ 27 h 54"/>
                <a:gd name="T76" fmla="*/ 40 w 81"/>
                <a:gd name="T77" fmla="*/ 27 h 54"/>
                <a:gd name="T78" fmla="*/ 40 w 81"/>
                <a:gd name="T79" fmla="*/ 32 h 54"/>
                <a:gd name="T80" fmla="*/ 37 w 81"/>
                <a:gd name="T81" fmla="*/ 37 h 54"/>
                <a:gd name="T82" fmla="*/ 37 w 81"/>
                <a:gd name="T83" fmla="*/ 37 h 54"/>
                <a:gd name="T84" fmla="*/ 49 w 81"/>
                <a:gd name="T85" fmla="*/ 37 h 54"/>
                <a:gd name="T86" fmla="*/ 49 w 81"/>
                <a:gd name="T87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5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9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6"/>
                    <a:pt x="37" y="34"/>
                    <a:pt x="37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6" y="15"/>
                    <a:pt x="39" y="12"/>
                    <a:pt x="44" y="12"/>
                  </a:cubicBezTo>
                  <a:cubicBezTo>
                    <a:pt x="46" y="12"/>
                    <a:pt x="47" y="12"/>
                    <a:pt x="48" y="13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4" y="15"/>
                  </a:cubicBezTo>
                  <a:cubicBezTo>
                    <a:pt x="40" y="15"/>
                    <a:pt x="39" y="17"/>
                    <a:pt x="39" y="20"/>
                  </a:cubicBezTo>
                  <a:cubicBezTo>
                    <a:pt x="39" y="22"/>
                    <a:pt x="39" y="23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40" y="31"/>
                    <a:pt x="40" y="32"/>
                  </a:cubicBezTo>
                  <a:cubicBezTo>
                    <a:pt x="39" y="34"/>
                    <a:pt x="38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67"/>
            <p:cNvSpPr/>
            <p:nvPr/>
          </p:nvSpPr>
          <p:spPr bwMode="auto">
            <a:xfrm>
              <a:off x="9596438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1 w 41"/>
                <a:gd name="T5" fmla="*/ 0 h 16"/>
                <a:gd name="T6" fmla="*/ 0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7 w 41"/>
                <a:gd name="T17" fmla="*/ 3 h 16"/>
                <a:gd name="T18" fmla="*/ 36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5" y="7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8279860" y="3578897"/>
            <a:ext cx="544587" cy="411954"/>
            <a:chOff x="8388350" y="3117851"/>
            <a:chExt cx="730250" cy="488950"/>
          </a:xfrm>
          <a:solidFill>
            <a:schemeClr val="tx1"/>
          </a:solidFill>
        </p:grpSpPr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8388350" y="3117851"/>
              <a:ext cx="730250" cy="488950"/>
            </a:xfrm>
            <a:custGeom>
              <a:avLst/>
              <a:gdLst>
                <a:gd name="T0" fmla="*/ 6 w 84"/>
                <a:gd name="T1" fmla="*/ 56 h 56"/>
                <a:gd name="T2" fmla="*/ 0 w 84"/>
                <a:gd name="T3" fmla="*/ 50 h 56"/>
                <a:gd name="T4" fmla="*/ 0 w 84"/>
                <a:gd name="T5" fmla="*/ 7 h 56"/>
                <a:gd name="T6" fmla="*/ 6 w 84"/>
                <a:gd name="T7" fmla="*/ 0 h 56"/>
                <a:gd name="T8" fmla="*/ 77 w 84"/>
                <a:gd name="T9" fmla="*/ 0 h 56"/>
                <a:gd name="T10" fmla="*/ 84 w 84"/>
                <a:gd name="T11" fmla="*/ 7 h 56"/>
                <a:gd name="T12" fmla="*/ 84 w 84"/>
                <a:gd name="T13" fmla="*/ 50 h 56"/>
                <a:gd name="T14" fmla="*/ 77 w 84"/>
                <a:gd name="T15" fmla="*/ 56 h 56"/>
                <a:gd name="T16" fmla="*/ 6 w 84"/>
                <a:gd name="T17" fmla="*/ 56 h 56"/>
                <a:gd name="T18" fmla="*/ 2 w 84"/>
                <a:gd name="T19" fmla="*/ 7 h 56"/>
                <a:gd name="T20" fmla="*/ 2 w 84"/>
                <a:gd name="T21" fmla="*/ 50 h 56"/>
                <a:gd name="T22" fmla="*/ 6 w 84"/>
                <a:gd name="T23" fmla="*/ 54 h 56"/>
                <a:gd name="T24" fmla="*/ 77 w 84"/>
                <a:gd name="T25" fmla="*/ 54 h 56"/>
                <a:gd name="T26" fmla="*/ 82 w 84"/>
                <a:gd name="T27" fmla="*/ 50 h 56"/>
                <a:gd name="T28" fmla="*/ 82 w 84"/>
                <a:gd name="T29" fmla="*/ 7 h 56"/>
                <a:gd name="T30" fmla="*/ 77 w 84"/>
                <a:gd name="T31" fmla="*/ 2 h 56"/>
                <a:gd name="T32" fmla="*/ 6 w 84"/>
                <a:gd name="T33" fmla="*/ 2 h 56"/>
                <a:gd name="T34" fmla="*/ 2 w 84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56">
                  <a:moveTo>
                    <a:pt x="6" y="56"/>
                  </a:moveTo>
                  <a:cubicBezTo>
                    <a:pt x="2" y="56"/>
                    <a:pt x="0" y="53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3"/>
                    <a:pt x="81" y="56"/>
                    <a:pt x="77" y="56"/>
                  </a:cubicBezTo>
                  <a:lnTo>
                    <a:pt x="6" y="56"/>
                  </a:lnTo>
                  <a:close/>
                  <a:moveTo>
                    <a:pt x="2" y="7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2"/>
                    <a:pt x="4" y="54"/>
                    <a:pt x="6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54"/>
                    <a:pt x="82" y="52"/>
                    <a:pt x="82" y="5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4"/>
                    <a:pt x="80" y="2"/>
                    <a:pt x="7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8421688" y="3344863"/>
              <a:ext cx="234950" cy="165100"/>
            </a:xfrm>
            <a:custGeom>
              <a:avLst/>
              <a:gdLst>
                <a:gd name="T0" fmla="*/ 22 w 27"/>
                <a:gd name="T1" fmla="*/ 0 h 19"/>
                <a:gd name="T2" fmla="*/ 20 w 27"/>
                <a:gd name="T3" fmla="*/ 6 h 19"/>
                <a:gd name="T4" fmla="*/ 14 w 27"/>
                <a:gd name="T5" fmla="*/ 19 h 19"/>
                <a:gd name="T6" fmla="*/ 8 w 27"/>
                <a:gd name="T7" fmla="*/ 6 h 19"/>
                <a:gd name="T8" fmla="*/ 6 w 27"/>
                <a:gd name="T9" fmla="*/ 0 h 19"/>
                <a:gd name="T10" fmla="*/ 0 w 27"/>
                <a:gd name="T11" fmla="*/ 11 h 19"/>
                <a:gd name="T12" fmla="*/ 0 w 27"/>
                <a:gd name="T13" fmla="*/ 14 h 19"/>
                <a:gd name="T14" fmla="*/ 14 w 27"/>
                <a:gd name="T15" fmla="*/ 19 h 19"/>
                <a:gd name="T16" fmla="*/ 27 w 27"/>
                <a:gd name="T17" fmla="*/ 14 h 19"/>
                <a:gd name="T18" fmla="*/ 27 w 27"/>
                <a:gd name="T19" fmla="*/ 11 h 19"/>
                <a:gd name="T20" fmla="*/ 22 w 2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9">
                  <a:moveTo>
                    <a:pt x="22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6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9" y="19"/>
                    <a:pt x="14" y="19"/>
                  </a:cubicBezTo>
                  <a:cubicBezTo>
                    <a:pt x="19" y="19"/>
                    <a:pt x="24" y="17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7"/>
                    <a:pt x="25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8526463" y="3387726"/>
              <a:ext cx="34925" cy="87313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8 h 10"/>
                <a:gd name="T10" fmla="*/ 3 w 4"/>
                <a:gd name="T11" fmla="*/ 0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8466138" y="3195638"/>
              <a:ext cx="147638" cy="174625"/>
            </a:xfrm>
            <a:custGeom>
              <a:avLst/>
              <a:gdLst>
                <a:gd name="T0" fmla="*/ 17 w 17"/>
                <a:gd name="T1" fmla="*/ 13 h 20"/>
                <a:gd name="T2" fmla="*/ 9 w 17"/>
                <a:gd name="T3" fmla="*/ 20 h 20"/>
                <a:gd name="T4" fmla="*/ 0 w 17"/>
                <a:gd name="T5" fmla="*/ 13 h 20"/>
                <a:gd name="T6" fmla="*/ 0 w 17"/>
                <a:gd name="T7" fmla="*/ 8 h 20"/>
                <a:gd name="T8" fmla="*/ 9 w 17"/>
                <a:gd name="T9" fmla="*/ 0 h 20"/>
                <a:gd name="T10" fmla="*/ 17 w 17"/>
                <a:gd name="T11" fmla="*/ 8 h 20"/>
                <a:gd name="T12" fmla="*/ 17 w 17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17" y="13"/>
                  </a:moveTo>
                  <a:cubicBezTo>
                    <a:pt x="17" y="17"/>
                    <a:pt x="13" y="20"/>
                    <a:pt x="9" y="20"/>
                  </a:cubicBezTo>
                  <a:cubicBezTo>
                    <a:pt x="4" y="20"/>
                    <a:pt x="0" y="17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8743950" y="3265488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73"/>
            <p:cNvSpPr>
              <a:spLocks noChangeArrowheads="1"/>
            </p:cNvSpPr>
            <p:nvPr/>
          </p:nvSpPr>
          <p:spPr bwMode="auto">
            <a:xfrm>
              <a:off x="8743950" y="3352801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2" name="Freeform 74"/>
          <p:cNvSpPr>
            <a:spLocks noEditPoints="1"/>
          </p:cNvSpPr>
          <p:nvPr/>
        </p:nvSpPr>
        <p:spPr bwMode="auto">
          <a:xfrm flipH="1">
            <a:off x="770877" y="3444921"/>
            <a:ext cx="525645" cy="493542"/>
          </a:xfrm>
          <a:custGeom>
            <a:avLst/>
            <a:gdLst>
              <a:gd name="T0" fmla="*/ 39 w 81"/>
              <a:gd name="T1" fmla="*/ 35 h 67"/>
              <a:gd name="T2" fmla="*/ 37 w 81"/>
              <a:gd name="T3" fmla="*/ 28 h 67"/>
              <a:gd name="T4" fmla="*/ 41 w 81"/>
              <a:gd name="T5" fmla="*/ 43 h 67"/>
              <a:gd name="T6" fmla="*/ 44 w 81"/>
              <a:gd name="T7" fmla="*/ 51 h 67"/>
              <a:gd name="T8" fmla="*/ 44 w 81"/>
              <a:gd name="T9" fmla="*/ 46 h 67"/>
              <a:gd name="T10" fmla="*/ 64 w 81"/>
              <a:gd name="T11" fmla="*/ 13 h 67"/>
              <a:gd name="T12" fmla="*/ 62 w 81"/>
              <a:gd name="T13" fmla="*/ 17 h 67"/>
              <a:gd name="T14" fmla="*/ 56 w 81"/>
              <a:gd name="T15" fmla="*/ 17 h 67"/>
              <a:gd name="T16" fmla="*/ 55 w 81"/>
              <a:gd name="T17" fmla="*/ 13 h 67"/>
              <a:gd name="T18" fmla="*/ 25 w 81"/>
              <a:gd name="T19" fmla="*/ 17 h 67"/>
              <a:gd name="T20" fmla="*/ 19 w 81"/>
              <a:gd name="T21" fmla="*/ 17 h 67"/>
              <a:gd name="T22" fmla="*/ 19 w 81"/>
              <a:gd name="T23" fmla="*/ 13 h 67"/>
              <a:gd name="T24" fmla="*/ 0 w 81"/>
              <a:gd name="T25" fmla="*/ 30 h 67"/>
              <a:gd name="T26" fmla="*/ 17 w 81"/>
              <a:gd name="T27" fmla="*/ 67 h 67"/>
              <a:gd name="T28" fmla="*/ 81 w 81"/>
              <a:gd name="T29" fmla="*/ 50 h 67"/>
              <a:gd name="T30" fmla="*/ 64 w 81"/>
              <a:gd name="T31" fmla="*/ 13 h 67"/>
              <a:gd name="T32" fmla="*/ 41 w 81"/>
              <a:gd name="T33" fmla="*/ 54 h 67"/>
              <a:gd name="T34" fmla="*/ 39 w 81"/>
              <a:gd name="T35" fmla="*/ 57 h 67"/>
              <a:gd name="T36" fmla="*/ 32 w 81"/>
              <a:gd name="T37" fmla="*/ 51 h 67"/>
              <a:gd name="T38" fmla="*/ 33 w 81"/>
              <a:gd name="T39" fmla="*/ 45 h 67"/>
              <a:gd name="T40" fmla="*/ 39 w 81"/>
              <a:gd name="T41" fmla="*/ 42 h 67"/>
              <a:gd name="T42" fmla="*/ 32 w 81"/>
              <a:gd name="T43" fmla="*/ 33 h 67"/>
              <a:gd name="T44" fmla="*/ 39 w 81"/>
              <a:gd name="T45" fmla="*/ 25 h 67"/>
              <a:gd name="T46" fmla="*/ 41 w 81"/>
              <a:gd name="T47" fmla="*/ 23 h 67"/>
              <a:gd name="T48" fmla="*/ 48 w 81"/>
              <a:gd name="T49" fmla="*/ 28 h 67"/>
              <a:gd name="T50" fmla="*/ 46 w 81"/>
              <a:gd name="T51" fmla="*/ 34 h 67"/>
              <a:gd name="T52" fmla="*/ 41 w 81"/>
              <a:gd name="T53" fmla="*/ 27 h 67"/>
              <a:gd name="T54" fmla="*/ 48 w 81"/>
              <a:gd name="T55" fmla="*/ 42 h 67"/>
              <a:gd name="T56" fmla="*/ 47 w 81"/>
              <a:gd name="T57" fmla="*/ 52 h 67"/>
              <a:gd name="T58" fmla="*/ 34 w 81"/>
              <a:gd name="T59" fmla="*/ 3 h 67"/>
              <a:gd name="T60" fmla="*/ 56 w 81"/>
              <a:gd name="T61" fmla="*/ 13 h 67"/>
              <a:gd name="T62" fmla="*/ 61 w 81"/>
              <a:gd name="T63" fmla="*/ 16 h 67"/>
              <a:gd name="T64" fmla="*/ 50 w 81"/>
              <a:gd name="T65" fmla="*/ 0 h 67"/>
              <a:gd name="T66" fmla="*/ 20 w 81"/>
              <a:gd name="T67" fmla="*/ 13 h 67"/>
              <a:gd name="T68" fmla="*/ 24 w 81"/>
              <a:gd name="T6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67">
                <a:moveTo>
                  <a:pt x="35" y="30"/>
                </a:moveTo>
                <a:cubicBezTo>
                  <a:pt x="35" y="32"/>
                  <a:pt x="37" y="33"/>
                  <a:pt x="39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7"/>
                  <a:pt x="37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41" y="43"/>
                </a:moveTo>
                <a:cubicBezTo>
                  <a:pt x="41" y="52"/>
                  <a:pt x="41" y="52"/>
                  <a:pt x="41" y="52"/>
                </a:cubicBezTo>
                <a:cubicBezTo>
                  <a:pt x="42" y="52"/>
                  <a:pt x="43" y="52"/>
                  <a:pt x="44" y="51"/>
                </a:cubicBezTo>
                <a:cubicBezTo>
                  <a:pt x="45" y="50"/>
                  <a:pt x="45" y="49"/>
                  <a:pt x="45" y="48"/>
                </a:cubicBezTo>
                <a:cubicBezTo>
                  <a:pt x="45" y="47"/>
                  <a:pt x="45" y="47"/>
                  <a:pt x="44" y="46"/>
                </a:cubicBezTo>
                <a:cubicBezTo>
                  <a:pt x="44" y="45"/>
                  <a:pt x="43" y="44"/>
                  <a:pt x="41" y="43"/>
                </a:cubicBezTo>
                <a:close/>
                <a:moveTo>
                  <a:pt x="64" y="13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4"/>
                  <a:pt x="62" y="15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4"/>
                  <a:pt x="5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8" y="13"/>
                  <a:pt x="0" y="2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8" y="67"/>
                  <a:pt x="17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73" y="67"/>
                  <a:pt x="81" y="59"/>
                  <a:pt x="81" y="50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20"/>
                  <a:pt x="73" y="13"/>
                  <a:pt x="64" y="13"/>
                </a:cubicBezTo>
                <a:close/>
                <a:moveTo>
                  <a:pt x="47" y="52"/>
                </a:moveTo>
                <a:cubicBezTo>
                  <a:pt x="45" y="53"/>
                  <a:pt x="43" y="54"/>
                  <a:pt x="41" y="54"/>
                </a:cubicBezTo>
                <a:cubicBezTo>
                  <a:pt x="41" y="57"/>
                  <a:pt x="41" y="57"/>
                  <a:pt x="41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6" y="54"/>
                  <a:pt x="34" y="53"/>
                  <a:pt x="32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50"/>
                  <a:pt x="36" y="52"/>
                  <a:pt x="39" y="52"/>
                </a:cubicBezTo>
                <a:cubicBezTo>
                  <a:pt x="39" y="42"/>
                  <a:pt x="39" y="42"/>
                  <a:pt x="39" y="42"/>
                </a:cubicBezTo>
                <a:cubicBezTo>
                  <a:pt x="36" y="40"/>
                  <a:pt x="34" y="38"/>
                  <a:pt x="33" y="37"/>
                </a:cubicBezTo>
                <a:cubicBezTo>
                  <a:pt x="32" y="36"/>
                  <a:pt x="32" y="34"/>
                  <a:pt x="32" y="33"/>
                </a:cubicBezTo>
                <a:cubicBezTo>
                  <a:pt x="32" y="31"/>
                  <a:pt x="33" y="29"/>
                  <a:pt x="34" y="28"/>
                </a:cubicBezTo>
                <a:cubicBezTo>
                  <a:pt x="36" y="26"/>
                  <a:pt x="37" y="26"/>
                  <a:pt x="39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44" y="26"/>
                  <a:pt x="46" y="26"/>
                  <a:pt x="48" y="28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1"/>
                  <a:pt x="46" y="30"/>
                  <a:pt x="45" y="29"/>
                </a:cubicBezTo>
                <a:cubicBezTo>
                  <a:pt x="44" y="27"/>
                  <a:pt x="42" y="27"/>
                  <a:pt x="41" y="27"/>
                </a:cubicBezTo>
                <a:cubicBezTo>
                  <a:pt x="41" y="36"/>
                  <a:pt x="41" y="36"/>
                  <a:pt x="41" y="36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3"/>
                  <a:pt x="49" y="45"/>
                  <a:pt x="49" y="47"/>
                </a:cubicBezTo>
                <a:cubicBezTo>
                  <a:pt x="49" y="49"/>
                  <a:pt x="49" y="50"/>
                  <a:pt x="47" y="52"/>
                </a:cubicBezTo>
                <a:close/>
                <a:moveTo>
                  <a:pt x="25" y="13"/>
                </a:moveTo>
                <a:cubicBezTo>
                  <a:pt x="26" y="7"/>
                  <a:pt x="29" y="3"/>
                  <a:pt x="34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2" y="3"/>
                  <a:pt x="55" y="7"/>
                  <a:pt x="56" y="13"/>
                </a:cubicBezTo>
                <a:cubicBezTo>
                  <a:pt x="57" y="14"/>
                  <a:pt x="57" y="15"/>
                  <a:pt x="57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59" y="5"/>
                  <a:pt x="55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2" y="5"/>
                  <a:pt x="20" y="13"/>
                </a:cubicBezTo>
                <a:cubicBezTo>
                  <a:pt x="20" y="14"/>
                  <a:pt x="20" y="15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5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0456215" y="3444921"/>
            <a:ext cx="525645" cy="493542"/>
            <a:chOff x="10545763" y="3073401"/>
            <a:chExt cx="704850" cy="585788"/>
          </a:xfrm>
          <a:solidFill>
            <a:schemeClr val="tx1"/>
          </a:solidFill>
        </p:grpSpPr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10545763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6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20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5 w 81"/>
                <a:gd name="T43" fmla="*/ 38 h 54"/>
                <a:gd name="T44" fmla="*/ 36 w 81"/>
                <a:gd name="T45" fmla="*/ 35 h 54"/>
                <a:gd name="T46" fmla="*/ 33 w 81"/>
                <a:gd name="T47" fmla="*/ 29 h 54"/>
                <a:gd name="T48" fmla="*/ 30 w 81"/>
                <a:gd name="T49" fmla="*/ 29 h 54"/>
                <a:gd name="T50" fmla="*/ 30 w 81"/>
                <a:gd name="T51" fmla="*/ 27 h 54"/>
                <a:gd name="T52" fmla="*/ 33 w 81"/>
                <a:gd name="T53" fmla="*/ 27 h 54"/>
                <a:gd name="T54" fmla="*/ 33 w 81"/>
                <a:gd name="T55" fmla="*/ 25 h 54"/>
                <a:gd name="T56" fmla="*/ 33 w 81"/>
                <a:gd name="T57" fmla="*/ 24 h 54"/>
                <a:gd name="T58" fmla="*/ 30 w 81"/>
                <a:gd name="T59" fmla="*/ 24 h 54"/>
                <a:gd name="T60" fmla="*/ 30 w 81"/>
                <a:gd name="T61" fmla="*/ 21 h 54"/>
                <a:gd name="T62" fmla="*/ 33 w 81"/>
                <a:gd name="T63" fmla="*/ 21 h 54"/>
                <a:gd name="T64" fmla="*/ 36 w 81"/>
                <a:gd name="T65" fmla="*/ 16 h 54"/>
                <a:gd name="T66" fmla="*/ 46 w 81"/>
                <a:gd name="T67" fmla="*/ 12 h 54"/>
                <a:gd name="T68" fmla="*/ 51 w 81"/>
                <a:gd name="T69" fmla="*/ 13 h 54"/>
                <a:gd name="T70" fmla="*/ 51 w 81"/>
                <a:gd name="T71" fmla="*/ 16 h 54"/>
                <a:gd name="T72" fmla="*/ 45 w 81"/>
                <a:gd name="T73" fmla="*/ 15 h 54"/>
                <a:gd name="T74" fmla="*/ 39 w 81"/>
                <a:gd name="T75" fmla="*/ 18 h 54"/>
                <a:gd name="T76" fmla="*/ 37 w 81"/>
                <a:gd name="T77" fmla="*/ 21 h 54"/>
                <a:gd name="T78" fmla="*/ 50 w 81"/>
                <a:gd name="T79" fmla="*/ 21 h 54"/>
                <a:gd name="T80" fmla="*/ 50 w 81"/>
                <a:gd name="T81" fmla="*/ 24 h 54"/>
                <a:gd name="T82" fmla="*/ 37 w 81"/>
                <a:gd name="T83" fmla="*/ 24 h 54"/>
                <a:gd name="T84" fmla="*/ 37 w 81"/>
                <a:gd name="T85" fmla="*/ 25 h 54"/>
                <a:gd name="T86" fmla="*/ 37 w 81"/>
                <a:gd name="T87" fmla="*/ 27 h 54"/>
                <a:gd name="T88" fmla="*/ 50 w 81"/>
                <a:gd name="T89" fmla="*/ 27 h 54"/>
                <a:gd name="T90" fmla="*/ 50 w 81"/>
                <a:gd name="T91" fmla="*/ 29 h 54"/>
                <a:gd name="T92" fmla="*/ 37 w 81"/>
                <a:gd name="T93" fmla="*/ 29 h 54"/>
                <a:gd name="T94" fmla="*/ 39 w 81"/>
                <a:gd name="T95" fmla="*/ 32 h 54"/>
                <a:gd name="T96" fmla="*/ 45 w 81"/>
                <a:gd name="T97" fmla="*/ 35 h 54"/>
                <a:gd name="T98" fmla="*/ 51 w 81"/>
                <a:gd name="T99" fmla="*/ 34 h 54"/>
                <a:gd name="T100" fmla="*/ 52 w 81"/>
                <a:gd name="T101" fmla="*/ 37 h 54"/>
                <a:gd name="T102" fmla="*/ 45 w 81"/>
                <a:gd name="T10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5" y="38"/>
                  </a:moveTo>
                  <a:cubicBezTo>
                    <a:pt x="42" y="38"/>
                    <a:pt x="38" y="37"/>
                    <a:pt x="36" y="35"/>
                  </a:cubicBezTo>
                  <a:cubicBezTo>
                    <a:pt x="35" y="33"/>
                    <a:pt x="34" y="31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5" y="17"/>
                    <a:pt x="36" y="16"/>
                  </a:cubicBezTo>
                  <a:cubicBezTo>
                    <a:pt x="39" y="13"/>
                    <a:pt x="42" y="12"/>
                    <a:pt x="46" y="12"/>
                  </a:cubicBezTo>
                  <a:cubicBezTo>
                    <a:pt x="48" y="12"/>
                    <a:pt x="50" y="13"/>
                    <a:pt x="51" y="13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5"/>
                    <a:pt x="45" y="15"/>
                  </a:cubicBezTo>
                  <a:cubicBezTo>
                    <a:pt x="43" y="15"/>
                    <a:pt x="41" y="16"/>
                    <a:pt x="39" y="18"/>
                  </a:cubicBezTo>
                  <a:cubicBezTo>
                    <a:pt x="38" y="19"/>
                    <a:pt x="38" y="20"/>
                    <a:pt x="37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0"/>
                    <a:pt x="38" y="32"/>
                    <a:pt x="39" y="32"/>
                  </a:cubicBezTo>
                  <a:cubicBezTo>
                    <a:pt x="41" y="34"/>
                    <a:pt x="43" y="35"/>
                    <a:pt x="45" y="35"/>
                  </a:cubicBezTo>
                  <a:cubicBezTo>
                    <a:pt x="48" y="35"/>
                    <a:pt x="50" y="34"/>
                    <a:pt x="51" y="3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48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10718800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2 w 41"/>
                <a:gd name="T5" fmla="*/ 0 h 16"/>
                <a:gd name="T6" fmla="*/ 1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8 w 41"/>
                <a:gd name="T17" fmla="*/ 3 h 16"/>
                <a:gd name="T18" fmla="*/ 37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5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5" y="7"/>
                    <a:pt x="37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6" name="Freeform 77"/>
          <p:cNvSpPr>
            <a:spLocks noEditPoints="1"/>
          </p:cNvSpPr>
          <p:nvPr/>
        </p:nvSpPr>
        <p:spPr bwMode="auto">
          <a:xfrm flipH="1">
            <a:off x="2052768" y="3321809"/>
            <a:ext cx="383579" cy="573793"/>
          </a:xfrm>
          <a:custGeom>
            <a:avLst/>
            <a:gdLst>
              <a:gd name="T0" fmla="*/ 57 w 59"/>
              <a:gd name="T1" fmla="*/ 38 h 78"/>
              <a:gd name="T2" fmla="*/ 37 w 59"/>
              <a:gd name="T3" fmla="*/ 12 h 78"/>
              <a:gd name="T4" fmla="*/ 36 w 59"/>
              <a:gd name="T5" fmla="*/ 10 h 78"/>
              <a:gd name="T6" fmla="*/ 38 w 59"/>
              <a:gd name="T7" fmla="*/ 7 h 78"/>
              <a:gd name="T8" fmla="*/ 41 w 59"/>
              <a:gd name="T9" fmla="*/ 3 h 78"/>
              <a:gd name="T10" fmla="*/ 41 w 59"/>
              <a:gd name="T11" fmla="*/ 2 h 78"/>
              <a:gd name="T12" fmla="*/ 40 w 59"/>
              <a:gd name="T13" fmla="*/ 1 h 78"/>
              <a:gd name="T14" fmla="*/ 36 w 59"/>
              <a:gd name="T15" fmla="*/ 2 h 78"/>
              <a:gd name="T16" fmla="*/ 18 w 59"/>
              <a:gd name="T17" fmla="*/ 2 h 78"/>
              <a:gd name="T18" fmla="*/ 19 w 59"/>
              <a:gd name="T19" fmla="*/ 5 h 78"/>
              <a:gd name="T20" fmla="*/ 22 w 59"/>
              <a:gd name="T21" fmla="*/ 11 h 78"/>
              <a:gd name="T22" fmla="*/ 22 w 59"/>
              <a:gd name="T23" fmla="*/ 13 h 78"/>
              <a:gd name="T24" fmla="*/ 0 w 59"/>
              <a:gd name="T25" fmla="*/ 59 h 78"/>
              <a:gd name="T26" fmla="*/ 29 w 59"/>
              <a:gd name="T27" fmla="*/ 78 h 78"/>
              <a:gd name="T28" fmla="*/ 56 w 59"/>
              <a:gd name="T29" fmla="*/ 70 h 78"/>
              <a:gd name="T30" fmla="*/ 59 w 59"/>
              <a:gd name="T31" fmla="*/ 59 h 78"/>
              <a:gd name="T32" fmla="*/ 20 w 59"/>
              <a:gd name="T33" fmla="*/ 4 h 78"/>
              <a:gd name="T34" fmla="*/ 20 w 59"/>
              <a:gd name="T35" fmla="*/ 3 h 78"/>
              <a:gd name="T36" fmla="*/ 36 w 59"/>
              <a:gd name="T37" fmla="*/ 4 h 78"/>
              <a:gd name="T38" fmla="*/ 37 w 59"/>
              <a:gd name="T39" fmla="*/ 6 h 78"/>
              <a:gd name="T40" fmla="*/ 24 w 59"/>
              <a:gd name="T41" fmla="*/ 8 h 78"/>
              <a:gd name="T42" fmla="*/ 36 w 59"/>
              <a:gd name="T43" fmla="*/ 11 h 78"/>
              <a:gd name="T44" fmla="*/ 36 w 59"/>
              <a:gd name="T45" fmla="*/ 12 h 78"/>
              <a:gd name="T46" fmla="*/ 25 w 59"/>
              <a:gd name="T47" fmla="*/ 13 h 78"/>
              <a:gd name="T48" fmla="*/ 23 w 59"/>
              <a:gd name="T49" fmla="*/ 12 h 78"/>
              <a:gd name="T50" fmla="*/ 23 w 59"/>
              <a:gd name="T51" fmla="*/ 11 h 78"/>
              <a:gd name="T52" fmla="*/ 26 w 59"/>
              <a:gd name="T53" fmla="*/ 11 h 78"/>
              <a:gd name="T54" fmla="*/ 35 w 59"/>
              <a:gd name="T55" fmla="*/ 11 h 78"/>
              <a:gd name="T56" fmla="*/ 55 w 59"/>
              <a:gd name="T57" fmla="*/ 70 h 78"/>
              <a:gd name="T58" fmla="*/ 4 w 59"/>
              <a:gd name="T59" fmla="*/ 70 h 78"/>
              <a:gd name="T60" fmla="*/ 4 w 59"/>
              <a:gd name="T61" fmla="*/ 38 h 78"/>
              <a:gd name="T62" fmla="*/ 4 w 59"/>
              <a:gd name="T63" fmla="*/ 38 h 78"/>
              <a:gd name="T64" fmla="*/ 36 w 59"/>
              <a:gd name="T65" fmla="*/ 15 h 78"/>
              <a:gd name="T66" fmla="*/ 55 w 59"/>
              <a:gd name="T67" fmla="*/ 38 h 78"/>
              <a:gd name="T68" fmla="*/ 56 w 59"/>
              <a:gd name="T69" fmla="*/ 45 h 78"/>
              <a:gd name="T70" fmla="*/ 55 w 59"/>
              <a:gd name="T71" fmla="*/ 70 h 78"/>
              <a:gd name="T72" fmla="*/ 30 w 59"/>
              <a:gd name="T73" fmla="*/ 30 h 78"/>
              <a:gd name="T74" fmla="*/ 36 w 59"/>
              <a:gd name="T75" fmla="*/ 38 h 78"/>
              <a:gd name="T76" fmla="*/ 38 w 59"/>
              <a:gd name="T77" fmla="*/ 38 h 78"/>
              <a:gd name="T78" fmla="*/ 39 w 59"/>
              <a:gd name="T79" fmla="*/ 30 h 78"/>
              <a:gd name="T80" fmla="*/ 30 w 59"/>
              <a:gd name="T81" fmla="*/ 24 h 78"/>
              <a:gd name="T82" fmla="*/ 28 w 59"/>
              <a:gd name="T83" fmla="*/ 25 h 78"/>
              <a:gd name="T84" fmla="*/ 21 w 59"/>
              <a:gd name="T85" fmla="*/ 30 h 78"/>
              <a:gd name="T86" fmla="*/ 20 w 59"/>
              <a:gd name="T87" fmla="*/ 42 h 78"/>
              <a:gd name="T88" fmla="*/ 28 w 59"/>
              <a:gd name="T89" fmla="*/ 60 h 78"/>
              <a:gd name="T90" fmla="*/ 21 w 59"/>
              <a:gd name="T91" fmla="*/ 51 h 78"/>
              <a:gd name="T92" fmla="*/ 18 w 59"/>
              <a:gd name="T93" fmla="*/ 59 h 78"/>
              <a:gd name="T94" fmla="*/ 28 w 59"/>
              <a:gd name="T95" fmla="*/ 63 h 78"/>
              <a:gd name="T96" fmla="*/ 30 w 59"/>
              <a:gd name="T97" fmla="*/ 66 h 78"/>
              <a:gd name="T98" fmla="*/ 38 w 59"/>
              <a:gd name="T99" fmla="*/ 60 h 78"/>
              <a:gd name="T100" fmla="*/ 39 w 59"/>
              <a:gd name="T101" fmla="*/ 47 h 78"/>
              <a:gd name="T102" fmla="*/ 28 w 59"/>
              <a:gd name="T103" fmla="*/ 39 h 78"/>
              <a:gd name="T104" fmla="*/ 25 w 59"/>
              <a:gd name="T105" fmla="*/ 31 h 78"/>
              <a:gd name="T106" fmla="*/ 28 w 59"/>
              <a:gd name="T107" fmla="*/ 39 h 78"/>
              <a:gd name="T108" fmla="*/ 30 w 59"/>
              <a:gd name="T109" fmla="*/ 60 h 78"/>
              <a:gd name="T110" fmla="*/ 34 w 59"/>
              <a:gd name="T111" fmla="*/ 53 h 78"/>
              <a:gd name="T112" fmla="*/ 34 w 59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78">
                <a:moveTo>
                  <a:pt x="59" y="59"/>
                </a:moveTo>
                <a:cubicBezTo>
                  <a:pt x="59" y="50"/>
                  <a:pt x="57" y="39"/>
                  <a:pt x="57" y="38"/>
                </a:cubicBezTo>
                <a:cubicBezTo>
                  <a:pt x="57" y="27"/>
                  <a:pt x="48" y="18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8"/>
                  <a:pt x="38" y="7"/>
                </a:cubicBezTo>
                <a:cubicBezTo>
                  <a:pt x="39" y="6"/>
                  <a:pt x="40" y="5"/>
                  <a:pt x="4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9" y="2"/>
                  <a:pt x="38" y="2"/>
                  <a:pt x="36" y="2"/>
                </a:cubicBezTo>
                <a:cubicBezTo>
                  <a:pt x="32" y="2"/>
                  <a:pt x="26" y="0"/>
                  <a:pt x="22" y="0"/>
                </a:cubicBezTo>
                <a:cubicBezTo>
                  <a:pt x="20" y="0"/>
                  <a:pt x="19" y="0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5"/>
                  <a:pt x="19" y="5"/>
                </a:cubicBezTo>
                <a:cubicBezTo>
                  <a:pt x="20" y="7"/>
                  <a:pt x="22" y="9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11" y="18"/>
                  <a:pt x="2" y="27"/>
                  <a:pt x="2" y="38"/>
                </a:cubicBezTo>
                <a:cubicBezTo>
                  <a:pt x="2" y="39"/>
                  <a:pt x="0" y="50"/>
                  <a:pt x="0" y="59"/>
                </a:cubicBezTo>
                <a:cubicBezTo>
                  <a:pt x="0" y="64"/>
                  <a:pt x="0" y="69"/>
                  <a:pt x="2" y="71"/>
                </a:cubicBezTo>
                <a:cubicBezTo>
                  <a:pt x="8" y="76"/>
                  <a:pt x="18" y="78"/>
                  <a:pt x="29" y="78"/>
                </a:cubicBezTo>
                <a:cubicBezTo>
                  <a:pt x="40" y="78"/>
                  <a:pt x="51" y="76"/>
                  <a:pt x="57" y="71"/>
                </a:cubicBezTo>
                <a:cubicBezTo>
                  <a:pt x="56" y="70"/>
                  <a:pt x="56" y="70"/>
                  <a:pt x="56" y="70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69"/>
                  <a:pt x="59" y="64"/>
                  <a:pt x="59" y="59"/>
                </a:cubicBezTo>
                <a:close/>
                <a:moveTo>
                  <a:pt x="22" y="6"/>
                </a:moveTo>
                <a:cubicBezTo>
                  <a:pt x="21" y="6"/>
                  <a:pt x="21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1" y="2"/>
                  <a:pt x="22" y="2"/>
                </a:cubicBezTo>
                <a:cubicBezTo>
                  <a:pt x="25" y="2"/>
                  <a:pt x="31" y="4"/>
                  <a:pt x="36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7"/>
                  <a:pt x="35" y="8"/>
                  <a:pt x="3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7"/>
                  <a:pt x="22" y="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5" y="11"/>
                  <a:pt x="26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lose/>
                <a:moveTo>
                  <a:pt x="55" y="70"/>
                </a:moveTo>
                <a:cubicBezTo>
                  <a:pt x="51" y="74"/>
                  <a:pt x="40" y="76"/>
                  <a:pt x="29" y="76"/>
                </a:cubicBezTo>
                <a:cubicBezTo>
                  <a:pt x="19" y="76"/>
                  <a:pt x="8" y="74"/>
                  <a:pt x="4" y="70"/>
                </a:cubicBezTo>
                <a:cubicBezTo>
                  <a:pt x="2" y="68"/>
                  <a:pt x="2" y="64"/>
                  <a:pt x="2" y="59"/>
                </a:cubicBezTo>
                <a:cubicBezTo>
                  <a:pt x="2" y="50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8"/>
                  <a:pt x="12" y="19"/>
                  <a:pt x="23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47" y="19"/>
                  <a:pt x="55" y="2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1"/>
                  <a:pt x="56" y="45"/>
                </a:cubicBezTo>
                <a:cubicBezTo>
                  <a:pt x="57" y="49"/>
                  <a:pt x="57" y="55"/>
                  <a:pt x="57" y="59"/>
                </a:cubicBezTo>
                <a:cubicBezTo>
                  <a:pt x="57" y="64"/>
                  <a:pt x="57" y="68"/>
                  <a:pt x="55" y="70"/>
                </a:cubicBezTo>
                <a:close/>
                <a:moveTo>
                  <a:pt x="30" y="40"/>
                </a:moveTo>
                <a:cubicBezTo>
                  <a:pt x="30" y="30"/>
                  <a:pt x="30" y="30"/>
                  <a:pt x="30" y="30"/>
                </a:cubicBezTo>
                <a:cubicBezTo>
                  <a:pt x="32" y="30"/>
                  <a:pt x="33" y="31"/>
                  <a:pt x="34" y="32"/>
                </a:cubicBezTo>
                <a:cubicBezTo>
                  <a:pt x="35" y="33"/>
                  <a:pt x="36" y="35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6" y="28"/>
                  <a:pt x="34" y="27"/>
                  <a:pt x="30" y="27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7"/>
                  <a:pt x="23" y="28"/>
                  <a:pt x="21" y="30"/>
                </a:cubicBezTo>
                <a:cubicBezTo>
                  <a:pt x="19" y="32"/>
                  <a:pt x="18" y="34"/>
                  <a:pt x="18" y="36"/>
                </a:cubicBezTo>
                <a:cubicBezTo>
                  <a:pt x="18" y="38"/>
                  <a:pt x="19" y="40"/>
                  <a:pt x="20" y="42"/>
                </a:cubicBezTo>
                <a:cubicBezTo>
                  <a:pt x="22" y="44"/>
                  <a:pt x="24" y="46"/>
                  <a:pt x="28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59"/>
                  <a:pt x="22" y="57"/>
                  <a:pt x="21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1" y="61"/>
                  <a:pt x="24" y="63"/>
                  <a:pt x="28" y="63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3"/>
                  <a:pt x="30" y="63"/>
                  <a:pt x="30" y="63"/>
                </a:cubicBezTo>
                <a:cubicBezTo>
                  <a:pt x="33" y="63"/>
                  <a:pt x="36" y="62"/>
                  <a:pt x="38" y="60"/>
                </a:cubicBezTo>
                <a:cubicBezTo>
                  <a:pt x="40" y="59"/>
                  <a:pt x="41" y="56"/>
                  <a:pt x="41" y="54"/>
                </a:cubicBezTo>
                <a:cubicBezTo>
                  <a:pt x="41" y="51"/>
                  <a:pt x="40" y="49"/>
                  <a:pt x="39" y="47"/>
                </a:cubicBezTo>
                <a:cubicBezTo>
                  <a:pt x="37" y="46"/>
                  <a:pt x="34" y="43"/>
                  <a:pt x="30" y="40"/>
                </a:cubicBezTo>
                <a:close/>
                <a:moveTo>
                  <a:pt x="28" y="39"/>
                </a:moveTo>
                <a:cubicBezTo>
                  <a:pt x="25" y="37"/>
                  <a:pt x="24" y="35"/>
                  <a:pt x="24" y="33"/>
                </a:cubicBezTo>
                <a:cubicBezTo>
                  <a:pt x="24" y="33"/>
                  <a:pt x="24" y="32"/>
                  <a:pt x="25" y="31"/>
                </a:cubicBezTo>
                <a:cubicBezTo>
                  <a:pt x="26" y="30"/>
                  <a:pt x="27" y="30"/>
                  <a:pt x="28" y="30"/>
                </a:cubicBezTo>
                <a:lnTo>
                  <a:pt x="28" y="39"/>
                </a:lnTo>
                <a:close/>
                <a:moveTo>
                  <a:pt x="34" y="59"/>
                </a:moveTo>
                <a:cubicBezTo>
                  <a:pt x="33" y="59"/>
                  <a:pt x="32" y="60"/>
                  <a:pt x="30" y="6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1"/>
                  <a:pt x="33" y="52"/>
                  <a:pt x="34" y="53"/>
                </a:cubicBezTo>
                <a:cubicBezTo>
                  <a:pt x="35" y="54"/>
                  <a:pt x="35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78"/>
          <p:cNvSpPr>
            <a:spLocks noEditPoints="1"/>
          </p:cNvSpPr>
          <p:nvPr/>
        </p:nvSpPr>
        <p:spPr bwMode="auto">
          <a:xfrm flipH="1">
            <a:off x="7192961" y="3344459"/>
            <a:ext cx="499599" cy="559080"/>
          </a:xfrm>
          <a:custGeom>
            <a:avLst/>
            <a:gdLst>
              <a:gd name="T0" fmla="*/ 69 w 77"/>
              <a:gd name="T1" fmla="*/ 25 h 76"/>
              <a:gd name="T2" fmla="*/ 40 w 77"/>
              <a:gd name="T3" fmla="*/ 1 h 76"/>
              <a:gd name="T4" fmla="*/ 38 w 77"/>
              <a:gd name="T5" fmla="*/ 1 h 76"/>
              <a:gd name="T6" fmla="*/ 8 w 77"/>
              <a:gd name="T7" fmla="*/ 25 h 76"/>
              <a:gd name="T8" fmla="*/ 0 w 77"/>
              <a:gd name="T9" fmla="*/ 37 h 76"/>
              <a:gd name="T10" fmla="*/ 0 w 77"/>
              <a:gd name="T11" fmla="*/ 62 h 76"/>
              <a:gd name="T12" fmla="*/ 14 w 77"/>
              <a:gd name="T13" fmla="*/ 76 h 76"/>
              <a:gd name="T14" fmla="*/ 64 w 77"/>
              <a:gd name="T15" fmla="*/ 76 h 76"/>
              <a:gd name="T16" fmla="*/ 77 w 77"/>
              <a:gd name="T17" fmla="*/ 62 h 76"/>
              <a:gd name="T18" fmla="*/ 77 w 77"/>
              <a:gd name="T19" fmla="*/ 37 h 76"/>
              <a:gd name="T20" fmla="*/ 69 w 77"/>
              <a:gd name="T21" fmla="*/ 25 h 76"/>
              <a:gd name="T22" fmla="*/ 9 w 77"/>
              <a:gd name="T23" fmla="*/ 27 h 76"/>
              <a:gd name="T24" fmla="*/ 12 w 77"/>
              <a:gd name="T25" fmla="*/ 25 h 76"/>
              <a:gd name="T26" fmla="*/ 14 w 77"/>
              <a:gd name="T27" fmla="*/ 24 h 76"/>
              <a:gd name="T28" fmla="*/ 39 w 77"/>
              <a:gd name="T29" fmla="*/ 4 h 76"/>
              <a:gd name="T30" fmla="*/ 64 w 77"/>
              <a:gd name="T31" fmla="*/ 24 h 76"/>
              <a:gd name="T32" fmla="*/ 65 w 77"/>
              <a:gd name="T33" fmla="*/ 25 h 76"/>
              <a:gd name="T34" fmla="*/ 68 w 77"/>
              <a:gd name="T35" fmla="*/ 27 h 76"/>
              <a:gd name="T36" fmla="*/ 71 w 77"/>
              <a:gd name="T37" fmla="*/ 30 h 76"/>
              <a:gd name="T38" fmla="*/ 39 w 77"/>
              <a:gd name="T39" fmla="*/ 54 h 76"/>
              <a:gd name="T40" fmla="*/ 7 w 77"/>
              <a:gd name="T41" fmla="*/ 29 h 76"/>
              <a:gd name="T42" fmla="*/ 9 w 77"/>
              <a:gd name="T43" fmla="*/ 27 h 76"/>
              <a:gd name="T44" fmla="*/ 75 w 77"/>
              <a:gd name="T45" fmla="*/ 62 h 76"/>
              <a:gd name="T46" fmla="*/ 64 w 77"/>
              <a:gd name="T47" fmla="*/ 73 h 76"/>
              <a:gd name="T48" fmla="*/ 14 w 77"/>
              <a:gd name="T49" fmla="*/ 73 h 76"/>
              <a:gd name="T50" fmla="*/ 3 w 77"/>
              <a:gd name="T51" fmla="*/ 62 h 76"/>
              <a:gd name="T52" fmla="*/ 3 w 77"/>
              <a:gd name="T53" fmla="*/ 37 h 76"/>
              <a:gd name="T54" fmla="*/ 5 w 77"/>
              <a:gd name="T55" fmla="*/ 31 h 76"/>
              <a:gd name="T56" fmla="*/ 38 w 77"/>
              <a:gd name="T57" fmla="*/ 57 h 76"/>
              <a:gd name="T58" fmla="*/ 39 w 77"/>
              <a:gd name="T59" fmla="*/ 57 h 76"/>
              <a:gd name="T60" fmla="*/ 39 w 77"/>
              <a:gd name="T61" fmla="*/ 57 h 76"/>
              <a:gd name="T62" fmla="*/ 73 w 77"/>
              <a:gd name="T63" fmla="*/ 32 h 76"/>
              <a:gd name="T64" fmla="*/ 75 w 77"/>
              <a:gd name="T65" fmla="*/ 37 h 76"/>
              <a:gd name="T66" fmla="*/ 75 w 77"/>
              <a:gd name="T67" fmla="*/ 62 h 76"/>
              <a:gd name="T68" fmla="*/ 57 w 77"/>
              <a:gd name="T69" fmla="*/ 51 h 76"/>
              <a:gd name="T70" fmla="*/ 55 w 77"/>
              <a:gd name="T71" fmla="*/ 51 h 76"/>
              <a:gd name="T72" fmla="*/ 55 w 77"/>
              <a:gd name="T73" fmla="*/ 53 h 76"/>
              <a:gd name="T74" fmla="*/ 70 w 77"/>
              <a:gd name="T75" fmla="*/ 68 h 76"/>
              <a:gd name="T76" fmla="*/ 71 w 77"/>
              <a:gd name="T77" fmla="*/ 69 h 76"/>
              <a:gd name="T78" fmla="*/ 72 w 77"/>
              <a:gd name="T79" fmla="*/ 69 h 76"/>
              <a:gd name="T80" fmla="*/ 72 w 77"/>
              <a:gd name="T81" fmla="*/ 67 h 76"/>
              <a:gd name="T82" fmla="*/ 57 w 77"/>
              <a:gd name="T83" fmla="*/ 51 h 76"/>
              <a:gd name="T84" fmla="*/ 21 w 77"/>
              <a:gd name="T85" fmla="*/ 52 h 76"/>
              <a:gd name="T86" fmla="*/ 6 w 77"/>
              <a:gd name="T87" fmla="*/ 66 h 76"/>
              <a:gd name="T88" fmla="*/ 6 w 77"/>
              <a:gd name="T89" fmla="*/ 68 h 76"/>
              <a:gd name="T90" fmla="*/ 7 w 77"/>
              <a:gd name="T91" fmla="*/ 69 h 76"/>
              <a:gd name="T92" fmla="*/ 8 w 77"/>
              <a:gd name="T93" fmla="*/ 68 h 76"/>
              <a:gd name="T94" fmla="*/ 8 w 77"/>
              <a:gd name="T95" fmla="*/ 68 h 76"/>
              <a:gd name="T96" fmla="*/ 22 w 77"/>
              <a:gd name="T97" fmla="*/ 54 h 76"/>
              <a:gd name="T98" fmla="*/ 22 w 77"/>
              <a:gd name="T99" fmla="*/ 52 h 76"/>
              <a:gd name="T100" fmla="*/ 21 w 77"/>
              <a:gd name="T10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6">
                <a:moveTo>
                  <a:pt x="69" y="25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1"/>
                </a:cubicBezTo>
                <a:cubicBezTo>
                  <a:pt x="8" y="25"/>
                  <a:pt x="8" y="25"/>
                  <a:pt x="8" y="25"/>
                </a:cubicBezTo>
                <a:cubicBezTo>
                  <a:pt x="4" y="27"/>
                  <a:pt x="0" y="32"/>
                  <a:pt x="0" y="3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0"/>
                  <a:pt x="6" y="76"/>
                  <a:pt x="1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71" y="76"/>
                  <a:pt x="77" y="70"/>
                  <a:pt x="77" y="6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1"/>
                  <a:pt x="74" y="27"/>
                  <a:pt x="69" y="25"/>
                </a:cubicBezTo>
                <a:close/>
                <a:moveTo>
                  <a:pt x="9" y="27"/>
                </a:moveTo>
                <a:cubicBezTo>
                  <a:pt x="12" y="25"/>
                  <a:pt x="12" y="25"/>
                  <a:pt x="12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39" y="4"/>
                  <a:pt x="39" y="4"/>
                  <a:pt x="39" y="4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27"/>
                  <a:pt x="68" y="27"/>
                  <a:pt x="68" y="27"/>
                </a:cubicBezTo>
                <a:cubicBezTo>
                  <a:pt x="71" y="30"/>
                  <a:pt x="71" y="30"/>
                  <a:pt x="71" y="30"/>
                </a:cubicBezTo>
                <a:cubicBezTo>
                  <a:pt x="39" y="54"/>
                  <a:pt x="39" y="54"/>
                  <a:pt x="39" y="54"/>
                </a:cubicBezTo>
                <a:cubicBezTo>
                  <a:pt x="7" y="29"/>
                  <a:pt x="7" y="29"/>
                  <a:pt x="7" y="29"/>
                </a:cubicBezTo>
                <a:lnTo>
                  <a:pt x="9" y="27"/>
                </a:lnTo>
                <a:close/>
                <a:moveTo>
                  <a:pt x="75" y="62"/>
                </a:moveTo>
                <a:cubicBezTo>
                  <a:pt x="75" y="68"/>
                  <a:pt x="70" y="73"/>
                  <a:pt x="6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8" y="73"/>
                  <a:pt x="3" y="68"/>
                  <a:pt x="3" y="62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73" y="32"/>
                  <a:pt x="73" y="32"/>
                  <a:pt x="73" y="32"/>
                </a:cubicBezTo>
                <a:cubicBezTo>
                  <a:pt x="74" y="33"/>
                  <a:pt x="75" y="35"/>
                  <a:pt x="75" y="37"/>
                </a:cubicBezTo>
                <a:lnTo>
                  <a:pt x="75" y="62"/>
                </a:lnTo>
                <a:close/>
                <a:moveTo>
                  <a:pt x="57" y="51"/>
                </a:moveTo>
                <a:cubicBezTo>
                  <a:pt x="56" y="51"/>
                  <a:pt x="56" y="51"/>
                  <a:pt x="55" y="51"/>
                </a:cubicBezTo>
                <a:cubicBezTo>
                  <a:pt x="55" y="52"/>
                  <a:pt x="55" y="53"/>
                  <a:pt x="55" y="53"/>
                </a:cubicBezTo>
                <a:cubicBezTo>
                  <a:pt x="60" y="58"/>
                  <a:pt x="65" y="64"/>
                  <a:pt x="70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8"/>
                  <a:pt x="73" y="67"/>
                  <a:pt x="72" y="67"/>
                </a:cubicBezTo>
                <a:cubicBezTo>
                  <a:pt x="67" y="62"/>
                  <a:pt x="62" y="56"/>
                  <a:pt x="57" y="51"/>
                </a:cubicBezTo>
                <a:close/>
                <a:moveTo>
                  <a:pt x="21" y="52"/>
                </a:moveTo>
                <a:cubicBezTo>
                  <a:pt x="16" y="57"/>
                  <a:pt x="11" y="61"/>
                  <a:pt x="6" y="66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63"/>
                  <a:pt x="17" y="59"/>
                  <a:pt x="22" y="54"/>
                </a:cubicBezTo>
                <a:cubicBezTo>
                  <a:pt x="23" y="53"/>
                  <a:pt x="23" y="52"/>
                  <a:pt x="22" y="52"/>
                </a:cubicBezTo>
                <a:cubicBezTo>
                  <a:pt x="22" y="51"/>
                  <a:pt x="21" y="51"/>
                  <a:pt x="21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79"/>
          <p:cNvSpPr>
            <a:spLocks noEditPoints="1"/>
          </p:cNvSpPr>
          <p:nvPr/>
        </p:nvSpPr>
        <p:spPr bwMode="auto">
          <a:xfrm flipH="1">
            <a:off x="2994345" y="3368695"/>
            <a:ext cx="486577" cy="544368"/>
          </a:xfrm>
          <a:custGeom>
            <a:avLst/>
            <a:gdLst>
              <a:gd name="T0" fmla="*/ 37 w 75"/>
              <a:gd name="T1" fmla="*/ 0 h 74"/>
              <a:gd name="T2" fmla="*/ 0 w 75"/>
              <a:gd name="T3" fmla="*/ 37 h 74"/>
              <a:gd name="T4" fmla="*/ 37 w 75"/>
              <a:gd name="T5" fmla="*/ 74 h 74"/>
              <a:gd name="T6" fmla="*/ 75 w 75"/>
              <a:gd name="T7" fmla="*/ 37 h 74"/>
              <a:gd name="T8" fmla="*/ 37 w 75"/>
              <a:gd name="T9" fmla="*/ 0 h 74"/>
              <a:gd name="T10" fmla="*/ 37 w 75"/>
              <a:gd name="T11" fmla="*/ 68 h 74"/>
              <a:gd name="T12" fmla="*/ 5 w 75"/>
              <a:gd name="T13" fmla="*/ 37 h 74"/>
              <a:gd name="T14" fmla="*/ 37 w 75"/>
              <a:gd name="T15" fmla="*/ 6 h 74"/>
              <a:gd name="T16" fmla="*/ 69 w 75"/>
              <a:gd name="T17" fmla="*/ 37 h 74"/>
              <a:gd name="T18" fmla="*/ 69 w 75"/>
              <a:gd name="T19" fmla="*/ 37 h 74"/>
              <a:gd name="T20" fmla="*/ 37 w 75"/>
              <a:gd name="T21" fmla="*/ 68 h 74"/>
              <a:gd name="T22" fmla="*/ 42 w 75"/>
              <a:gd name="T23" fmla="*/ 20 h 74"/>
              <a:gd name="T24" fmla="*/ 35 w 75"/>
              <a:gd name="T25" fmla="*/ 20 h 74"/>
              <a:gd name="T26" fmla="*/ 34 w 75"/>
              <a:gd name="T27" fmla="*/ 22 h 74"/>
              <a:gd name="T28" fmla="*/ 32 w 75"/>
              <a:gd name="T29" fmla="*/ 23 h 74"/>
              <a:gd name="T30" fmla="*/ 30 w 75"/>
              <a:gd name="T31" fmla="*/ 24 h 74"/>
              <a:gd name="T32" fmla="*/ 27 w 75"/>
              <a:gd name="T33" fmla="*/ 24 h 74"/>
              <a:gd name="T34" fmla="*/ 27 w 75"/>
              <a:gd name="T35" fmla="*/ 29 h 74"/>
              <a:gd name="T36" fmla="*/ 34 w 75"/>
              <a:gd name="T37" fmla="*/ 29 h 74"/>
              <a:gd name="T38" fmla="*/ 34 w 75"/>
              <a:gd name="T39" fmla="*/ 46 h 74"/>
              <a:gd name="T40" fmla="*/ 27 w 75"/>
              <a:gd name="T41" fmla="*/ 46 h 74"/>
              <a:gd name="T42" fmla="*/ 27 w 75"/>
              <a:gd name="T43" fmla="*/ 52 h 74"/>
              <a:gd name="T44" fmla="*/ 49 w 75"/>
              <a:gd name="T45" fmla="*/ 52 h 74"/>
              <a:gd name="T46" fmla="*/ 49 w 75"/>
              <a:gd name="T47" fmla="*/ 46 h 74"/>
              <a:gd name="T48" fmla="*/ 42 w 75"/>
              <a:gd name="T49" fmla="*/ 46 h 74"/>
              <a:gd name="T50" fmla="*/ 42 w 75"/>
              <a:gd name="T51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8" y="74"/>
                  <a:pt x="75" y="57"/>
                  <a:pt x="75" y="37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37" y="68"/>
                </a:moveTo>
                <a:cubicBezTo>
                  <a:pt x="19" y="68"/>
                  <a:pt x="5" y="54"/>
                  <a:pt x="5" y="37"/>
                </a:cubicBezTo>
                <a:cubicBezTo>
                  <a:pt x="5" y="20"/>
                  <a:pt x="19" y="6"/>
                  <a:pt x="37" y="6"/>
                </a:cubicBezTo>
                <a:cubicBezTo>
                  <a:pt x="55" y="6"/>
                  <a:pt x="69" y="20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54"/>
                  <a:pt x="55" y="68"/>
                  <a:pt x="37" y="68"/>
                </a:cubicBezTo>
                <a:close/>
                <a:moveTo>
                  <a:pt x="42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4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2" y="24"/>
                  <a:pt x="31" y="24"/>
                  <a:pt x="30" y="24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46"/>
                  <a:pt x="34" y="46"/>
                  <a:pt x="3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52"/>
                  <a:pt x="27" y="52"/>
                  <a:pt x="27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49" y="46"/>
                  <a:pt x="49" y="46"/>
                </a:cubicBezTo>
                <a:cubicBezTo>
                  <a:pt x="42" y="46"/>
                  <a:pt x="42" y="46"/>
                  <a:pt x="42" y="46"/>
                </a:cubicBezTo>
                <a:lnTo>
                  <a:pt x="42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9" name="组合 98"/>
          <p:cNvGrpSpPr/>
          <p:nvPr/>
        </p:nvGrpSpPr>
        <p:grpSpPr>
          <a:xfrm flipH="1">
            <a:off x="3854530" y="3532010"/>
            <a:ext cx="583655" cy="441379"/>
            <a:chOff x="4002088" y="3100388"/>
            <a:chExt cx="782638" cy="523875"/>
          </a:xfrm>
          <a:solidFill>
            <a:schemeClr val="tx1"/>
          </a:solidFill>
        </p:grpSpPr>
        <p:sp>
          <p:nvSpPr>
            <p:cNvPr id="100" name="Freeform 80"/>
            <p:cNvSpPr>
              <a:spLocks noEditPoints="1"/>
            </p:cNvSpPr>
            <p:nvPr/>
          </p:nvSpPr>
          <p:spPr bwMode="auto">
            <a:xfrm>
              <a:off x="4002088" y="3100388"/>
              <a:ext cx="782638" cy="523875"/>
            </a:xfrm>
            <a:custGeom>
              <a:avLst/>
              <a:gdLst>
                <a:gd name="T0" fmla="*/ 83 w 90"/>
                <a:gd name="T1" fmla="*/ 0 h 60"/>
                <a:gd name="T2" fmla="*/ 7 w 90"/>
                <a:gd name="T3" fmla="*/ 0 h 60"/>
                <a:gd name="T4" fmla="*/ 0 w 90"/>
                <a:gd name="T5" fmla="*/ 7 h 60"/>
                <a:gd name="T6" fmla="*/ 0 w 90"/>
                <a:gd name="T7" fmla="*/ 53 h 60"/>
                <a:gd name="T8" fmla="*/ 7 w 90"/>
                <a:gd name="T9" fmla="*/ 60 h 60"/>
                <a:gd name="T10" fmla="*/ 83 w 90"/>
                <a:gd name="T11" fmla="*/ 60 h 60"/>
                <a:gd name="T12" fmla="*/ 90 w 90"/>
                <a:gd name="T13" fmla="*/ 53 h 60"/>
                <a:gd name="T14" fmla="*/ 90 w 90"/>
                <a:gd name="T15" fmla="*/ 7 h 60"/>
                <a:gd name="T16" fmla="*/ 83 w 90"/>
                <a:gd name="T17" fmla="*/ 0 h 60"/>
                <a:gd name="T18" fmla="*/ 7 w 90"/>
                <a:gd name="T19" fmla="*/ 6 h 60"/>
                <a:gd name="T20" fmla="*/ 83 w 90"/>
                <a:gd name="T21" fmla="*/ 6 h 60"/>
                <a:gd name="T22" fmla="*/ 84 w 90"/>
                <a:gd name="T23" fmla="*/ 7 h 60"/>
                <a:gd name="T24" fmla="*/ 84 w 90"/>
                <a:gd name="T25" fmla="*/ 13 h 60"/>
                <a:gd name="T26" fmla="*/ 7 w 90"/>
                <a:gd name="T27" fmla="*/ 13 h 60"/>
                <a:gd name="T28" fmla="*/ 7 w 90"/>
                <a:gd name="T29" fmla="*/ 7 h 60"/>
                <a:gd name="T30" fmla="*/ 7 w 90"/>
                <a:gd name="T31" fmla="*/ 6 h 60"/>
                <a:gd name="T32" fmla="*/ 83 w 90"/>
                <a:gd name="T33" fmla="*/ 54 h 60"/>
                <a:gd name="T34" fmla="*/ 7 w 90"/>
                <a:gd name="T35" fmla="*/ 54 h 60"/>
                <a:gd name="T36" fmla="*/ 7 w 90"/>
                <a:gd name="T37" fmla="*/ 53 h 60"/>
                <a:gd name="T38" fmla="*/ 7 w 90"/>
                <a:gd name="T39" fmla="*/ 28 h 60"/>
                <a:gd name="T40" fmla="*/ 84 w 90"/>
                <a:gd name="T41" fmla="*/ 28 h 60"/>
                <a:gd name="T42" fmla="*/ 84 w 90"/>
                <a:gd name="T43" fmla="*/ 53 h 60"/>
                <a:gd name="T44" fmla="*/ 83 w 90"/>
                <a:gd name="T4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0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4" y="60"/>
                    <a:pt x="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90" y="57"/>
                    <a:pt x="90" y="5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3"/>
                    <a:pt x="87" y="0"/>
                    <a:pt x="83" y="0"/>
                  </a:cubicBezTo>
                  <a:close/>
                  <a:moveTo>
                    <a:pt x="7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4" y="7"/>
                    <a:pt x="84" y="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83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3" y="54"/>
                    <a:pt x="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40894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41243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83"/>
            <p:cNvSpPr/>
            <p:nvPr/>
          </p:nvSpPr>
          <p:spPr bwMode="auto">
            <a:xfrm>
              <a:off x="41592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84"/>
            <p:cNvSpPr/>
            <p:nvPr/>
          </p:nvSpPr>
          <p:spPr bwMode="auto">
            <a:xfrm>
              <a:off x="419417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42195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6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42545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87"/>
            <p:cNvSpPr/>
            <p:nvPr/>
          </p:nvSpPr>
          <p:spPr bwMode="auto">
            <a:xfrm>
              <a:off x="42894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88"/>
            <p:cNvSpPr/>
            <p:nvPr/>
          </p:nvSpPr>
          <p:spPr bwMode="auto">
            <a:xfrm>
              <a:off x="43243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89"/>
            <p:cNvSpPr/>
            <p:nvPr/>
          </p:nvSpPr>
          <p:spPr bwMode="auto">
            <a:xfrm>
              <a:off x="43497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0"/>
            <p:cNvSpPr/>
            <p:nvPr/>
          </p:nvSpPr>
          <p:spPr bwMode="auto">
            <a:xfrm>
              <a:off x="43846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1"/>
            <p:cNvSpPr/>
            <p:nvPr/>
          </p:nvSpPr>
          <p:spPr bwMode="auto">
            <a:xfrm>
              <a:off x="441960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2"/>
            <p:cNvSpPr/>
            <p:nvPr/>
          </p:nvSpPr>
          <p:spPr bwMode="auto">
            <a:xfrm>
              <a:off x="4446588" y="3405188"/>
              <a:ext cx="17463" cy="34925"/>
            </a:xfrm>
            <a:custGeom>
              <a:avLst/>
              <a:gdLst>
                <a:gd name="T0" fmla="*/ 11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11 w 11"/>
                <a:gd name="T15" fmla="*/ 22 h 22"/>
                <a:gd name="T16" fmla="*/ 11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447992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4"/>
            <p:cNvSpPr/>
            <p:nvPr/>
          </p:nvSpPr>
          <p:spPr bwMode="auto">
            <a:xfrm>
              <a:off x="45148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95"/>
            <p:cNvSpPr/>
            <p:nvPr/>
          </p:nvSpPr>
          <p:spPr bwMode="auto">
            <a:xfrm>
              <a:off x="45497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96"/>
            <p:cNvSpPr/>
            <p:nvPr/>
          </p:nvSpPr>
          <p:spPr bwMode="auto">
            <a:xfrm>
              <a:off x="457676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97"/>
            <p:cNvSpPr/>
            <p:nvPr/>
          </p:nvSpPr>
          <p:spPr bwMode="auto">
            <a:xfrm>
              <a:off x="461168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98"/>
            <p:cNvSpPr/>
            <p:nvPr/>
          </p:nvSpPr>
          <p:spPr bwMode="auto">
            <a:xfrm>
              <a:off x="464661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99"/>
            <p:cNvSpPr/>
            <p:nvPr/>
          </p:nvSpPr>
          <p:spPr bwMode="auto">
            <a:xfrm>
              <a:off x="468153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0"/>
            <p:cNvSpPr/>
            <p:nvPr/>
          </p:nvSpPr>
          <p:spPr bwMode="auto">
            <a:xfrm>
              <a:off x="40894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1"/>
            <p:cNvSpPr/>
            <p:nvPr/>
          </p:nvSpPr>
          <p:spPr bwMode="auto">
            <a:xfrm>
              <a:off x="41243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2"/>
            <p:cNvSpPr/>
            <p:nvPr/>
          </p:nvSpPr>
          <p:spPr bwMode="auto">
            <a:xfrm>
              <a:off x="41592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3"/>
            <p:cNvSpPr/>
            <p:nvPr/>
          </p:nvSpPr>
          <p:spPr bwMode="auto">
            <a:xfrm>
              <a:off x="419417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4"/>
            <p:cNvSpPr/>
            <p:nvPr/>
          </p:nvSpPr>
          <p:spPr bwMode="auto">
            <a:xfrm>
              <a:off x="42195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6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05"/>
            <p:cNvSpPr/>
            <p:nvPr/>
          </p:nvSpPr>
          <p:spPr bwMode="auto">
            <a:xfrm>
              <a:off x="42545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06"/>
            <p:cNvSpPr/>
            <p:nvPr/>
          </p:nvSpPr>
          <p:spPr bwMode="auto">
            <a:xfrm>
              <a:off x="42894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07"/>
            <p:cNvSpPr/>
            <p:nvPr/>
          </p:nvSpPr>
          <p:spPr bwMode="auto">
            <a:xfrm>
              <a:off x="43243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08"/>
            <p:cNvSpPr/>
            <p:nvPr/>
          </p:nvSpPr>
          <p:spPr bwMode="auto">
            <a:xfrm>
              <a:off x="43497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09"/>
            <p:cNvSpPr/>
            <p:nvPr/>
          </p:nvSpPr>
          <p:spPr bwMode="auto">
            <a:xfrm>
              <a:off x="43846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0"/>
            <p:cNvSpPr/>
            <p:nvPr/>
          </p:nvSpPr>
          <p:spPr bwMode="auto">
            <a:xfrm>
              <a:off x="441960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1"/>
            <p:cNvSpPr/>
            <p:nvPr/>
          </p:nvSpPr>
          <p:spPr bwMode="auto">
            <a:xfrm>
              <a:off x="4446588" y="3475038"/>
              <a:ext cx="17463" cy="44450"/>
            </a:xfrm>
            <a:custGeom>
              <a:avLst/>
              <a:gdLst>
                <a:gd name="T0" fmla="*/ 11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11 w 11"/>
                <a:gd name="T15" fmla="*/ 28 h 28"/>
                <a:gd name="T16" fmla="*/ 11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2"/>
            <p:cNvSpPr/>
            <p:nvPr/>
          </p:nvSpPr>
          <p:spPr bwMode="auto">
            <a:xfrm>
              <a:off x="447992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3"/>
            <p:cNvSpPr/>
            <p:nvPr/>
          </p:nvSpPr>
          <p:spPr bwMode="auto">
            <a:xfrm>
              <a:off x="45148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4"/>
            <p:cNvSpPr/>
            <p:nvPr/>
          </p:nvSpPr>
          <p:spPr bwMode="auto">
            <a:xfrm>
              <a:off x="45497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15"/>
            <p:cNvSpPr/>
            <p:nvPr/>
          </p:nvSpPr>
          <p:spPr bwMode="auto">
            <a:xfrm>
              <a:off x="457676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16"/>
            <p:cNvSpPr/>
            <p:nvPr/>
          </p:nvSpPr>
          <p:spPr bwMode="auto">
            <a:xfrm>
              <a:off x="461168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17"/>
            <p:cNvSpPr/>
            <p:nvPr/>
          </p:nvSpPr>
          <p:spPr bwMode="auto">
            <a:xfrm>
              <a:off x="464661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18"/>
            <p:cNvSpPr/>
            <p:nvPr/>
          </p:nvSpPr>
          <p:spPr bwMode="auto">
            <a:xfrm>
              <a:off x="468153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flipH="1">
            <a:off x="9463434" y="5388221"/>
            <a:ext cx="421463" cy="426667"/>
            <a:chOff x="9448800" y="1276351"/>
            <a:chExt cx="565150" cy="506413"/>
          </a:xfrm>
          <a:solidFill>
            <a:schemeClr val="tx1"/>
          </a:solidFill>
        </p:grpSpPr>
        <p:sp>
          <p:nvSpPr>
            <p:cNvPr id="140" name="Freeform 119"/>
            <p:cNvSpPr/>
            <p:nvPr/>
          </p:nvSpPr>
          <p:spPr bwMode="auto">
            <a:xfrm>
              <a:off x="9848850" y="1293813"/>
              <a:ext cx="165100" cy="471488"/>
            </a:xfrm>
            <a:custGeom>
              <a:avLst/>
              <a:gdLst>
                <a:gd name="T0" fmla="*/ 15 w 19"/>
                <a:gd name="T1" fmla="*/ 27 h 54"/>
                <a:gd name="T2" fmla="*/ 0 w 19"/>
                <a:gd name="T3" fmla="*/ 3 h 54"/>
                <a:gd name="T4" fmla="*/ 2 w 19"/>
                <a:gd name="T5" fmla="*/ 0 h 54"/>
                <a:gd name="T6" fmla="*/ 19 w 19"/>
                <a:gd name="T7" fmla="*/ 27 h 54"/>
                <a:gd name="T8" fmla="*/ 1 w 19"/>
                <a:gd name="T9" fmla="*/ 54 h 54"/>
                <a:gd name="T10" fmla="*/ 0 w 19"/>
                <a:gd name="T11" fmla="*/ 51 h 54"/>
                <a:gd name="T12" fmla="*/ 15 w 19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15" y="27"/>
                  </a:moveTo>
                  <a:cubicBezTo>
                    <a:pt x="15" y="16"/>
                    <a:pt x="9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5"/>
                    <a:pt x="19" y="15"/>
                    <a:pt x="19" y="27"/>
                  </a:cubicBezTo>
                  <a:cubicBezTo>
                    <a:pt x="19" y="39"/>
                    <a:pt x="11" y="49"/>
                    <a:pt x="1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47"/>
                    <a:pt x="15" y="3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788525" y="1336676"/>
              <a:ext cx="147638" cy="384175"/>
            </a:xfrm>
            <a:custGeom>
              <a:avLst/>
              <a:gdLst>
                <a:gd name="T0" fmla="*/ 14 w 17"/>
                <a:gd name="T1" fmla="*/ 22 h 44"/>
                <a:gd name="T2" fmla="*/ 1 w 17"/>
                <a:gd name="T3" fmla="*/ 3 h 44"/>
                <a:gd name="T4" fmla="*/ 2 w 17"/>
                <a:gd name="T5" fmla="*/ 0 h 44"/>
                <a:gd name="T6" fmla="*/ 17 w 17"/>
                <a:gd name="T7" fmla="*/ 22 h 44"/>
                <a:gd name="T8" fmla="*/ 2 w 17"/>
                <a:gd name="T9" fmla="*/ 44 h 44"/>
                <a:gd name="T10" fmla="*/ 0 w 17"/>
                <a:gd name="T11" fmla="*/ 41 h 44"/>
                <a:gd name="T12" fmla="*/ 14 w 17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4">
                  <a:moveTo>
                    <a:pt x="14" y="22"/>
                  </a:moveTo>
                  <a:cubicBezTo>
                    <a:pt x="14" y="13"/>
                    <a:pt x="8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3"/>
                    <a:pt x="17" y="12"/>
                    <a:pt x="17" y="22"/>
                  </a:cubicBezTo>
                  <a:cubicBezTo>
                    <a:pt x="17" y="32"/>
                    <a:pt x="11" y="41"/>
                    <a:pt x="2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8"/>
                    <a:pt x="14" y="31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9571038" y="1276351"/>
              <a:ext cx="165100" cy="506413"/>
            </a:xfrm>
            <a:custGeom>
              <a:avLst/>
              <a:gdLst>
                <a:gd name="T0" fmla="*/ 0 w 104"/>
                <a:gd name="T1" fmla="*/ 93 h 319"/>
                <a:gd name="T2" fmla="*/ 0 w 104"/>
                <a:gd name="T3" fmla="*/ 225 h 319"/>
                <a:gd name="T4" fmla="*/ 66 w 104"/>
                <a:gd name="T5" fmla="*/ 280 h 319"/>
                <a:gd name="T6" fmla="*/ 66 w 104"/>
                <a:gd name="T7" fmla="*/ 165 h 319"/>
                <a:gd name="T8" fmla="*/ 77 w 104"/>
                <a:gd name="T9" fmla="*/ 165 h 319"/>
                <a:gd name="T10" fmla="*/ 77 w 104"/>
                <a:gd name="T11" fmla="*/ 291 h 319"/>
                <a:gd name="T12" fmla="*/ 104 w 104"/>
                <a:gd name="T13" fmla="*/ 319 h 319"/>
                <a:gd name="T14" fmla="*/ 104 w 104"/>
                <a:gd name="T15" fmla="*/ 0 h 319"/>
                <a:gd name="T16" fmla="*/ 0 w 104"/>
                <a:gd name="T1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19">
                  <a:moveTo>
                    <a:pt x="0" y="93"/>
                  </a:moveTo>
                  <a:lnTo>
                    <a:pt x="0" y="225"/>
                  </a:lnTo>
                  <a:lnTo>
                    <a:pt x="66" y="280"/>
                  </a:lnTo>
                  <a:lnTo>
                    <a:pt x="66" y="165"/>
                  </a:lnTo>
                  <a:lnTo>
                    <a:pt x="77" y="165"/>
                  </a:lnTo>
                  <a:lnTo>
                    <a:pt x="77" y="291"/>
                  </a:lnTo>
                  <a:lnTo>
                    <a:pt x="104" y="319"/>
                  </a:lnTo>
                  <a:lnTo>
                    <a:pt x="104" y="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9448800" y="1433513"/>
              <a:ext cx="96838" cy="192088"/>
            </a:xfrm>
            <a:custGeom>
              <a:avLst/>
              <a:gdLst>
                <a:gd name="T0" fmla="*/ 0 w 61"/>
                <a:gd name="T1" fmla="*/ 0 h 121"/>
                <a:gd name="T2" fmla="*/ 0 w 61"/>
                <a:gd name="T3" fmla="*/ 121 h 121"/>
                <a:gd name="T4" fmla="*/ 33 w 61"/>
                <a:gd name="T5" fmla="*/ 121 h 121"/>
                <a:gd name="T6" fmla="*/ 33 w 61"/>
                <a:gd name="T7" fmla="*/ 55 h 121"/>
                <a:gd name="T8" fmla="*/ 44 w 61"/>
                <a:gd name="T9" fmla="*/ 55 h 121"/>
                <a:gd name="T10" fmla="*/ 44 w 61"/>
                <a:gd name="T11" fmla="*/ 121 h 121"/>
                <a:gd name="T12" fmla="*/ 61 w 61"/>
                <a:gd name="T13" fmla="*/ 121 h 121"/>
                <a:gd name="T14" fmla="*/ 61 w 61"/>
                <a:gd name="T15" fmla="*/ 0 h 121"/>
                <a:gd name="T16" fmla="*/ 0 w 6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0"/>
                  </a:moveTo>
                  <a:lnTo>
                    <a:pt x="0" y="121"/>
                  </a:lnTo>
                  <a:lnTo>
                    <a:pt x="33" y="121"/>
                  </a:lnTo>
                  <a:lnTo>
                    <a:pt x="33" y="55"/>
                  </a:lnTo>
                  <a:lnTo>
                    <a:pt x="44" y="55"/>
                  </a:lnTo>
                  <a:lnTo>
                    <a:pt x="44" y="121"/>
                  </a:lnTo>
                  <a:lnTo>
                    <a:pt x="61" y="12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8616274" y="5318685"/>
            <a:ext cx="311361" cy="470804"/>
            <a:chOff x="8491538" y="1249363"/>
            <a:chExt cx="417512" cy="558800"/>
          </a:xfrm>
          <a:solidFill>
            <a:schemeClr val="tx1"/>
          </a:solidFill>
        </p:grpSpPr>
        <p:sp>
          <p:nvSpPr>
            <p:cNvPr id="145" name="Freeform 123"/>
            <p:cNvSpPr>
              <a:spLocks noEditPoints="1"/>
            </p:cNvSpPr>
            <p:nvPr/>
          </p:nvSpPr>
          <p:spPr bwMode="auto">
            <a:xfrm>
              <a:off x="8491538" y="1249363"/>
              <a:ext cx="374650" cy="558800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1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43 w 43"/>
                <a:gd name="T15" fmla="*/ 11 h 64"/>
                <a:gd name="T16" fmla="*/ 32 w 43"/>
                <a:gd name="T17" fmla="*/ 0 h 64"/>
                <a:gd name="T18" fmla="*/ 12 w 43"/>
                <a:gd name="T19" fmla="*/ 58 h 64"/>
                <a:gd name="T20" fmla="*/ 8 w 43"/>
                <a:gd name="T21" fmla="*/ 54 h 64"/>
                <a:gd name="T22" fmla="*/ 12 w 43"/>
                <a:gd name="T23" fmla="*/ 50 h 64"/>
                <a:gd name="T24" fmla="*/ 16 w 43"/>
                <a:gd name="T25" fmla="*/ 54 h 64"/>
                <a:gd name="T26" fmla="*/ 12 w 43"/>
                <a:gd name="T27" fmla="*/ 58 h 64"/>
                <a:gd name="T28" fmla="*/ 31 w 43"/>
                <a:gd name="T29" fmla="*/ 58 h 64"/>
                <a:gd name="T30" fmla="*/ 27 w 43"/>
                <a:gd name="T31" fmla="*/ 54 h 64"/>
                <a:gd name="T32" fmla="*/ 31 w 43"/>
                <a:gd name="T33" fmla="*/ 50 h 64"/>
                <a:gd name="T34" fmla="*/ 35 w 43"/>
                <a:gd name="T35" fmla="*/ 54 h 64"/>
                <a:gd name="T36" fmla="*/ 31 w 43"/>
                <a:gd name="T37" fmla="*/ 58 h 64"/>
                <a:gd name="T38" fmla="*/ 40 w 43"/>
                <a:gd name="T39" fmla="*/ 40 h 64"/>
                <a:gd name="T40" fmla="*/ 31 w 43"/>
                <a:gd name="T41" fmla="*/ 48 h 64"/>
                <a:gd name="T42" fmla="*/ 13 w 43"/>
                <a:gd name="T43" fmla="*/ 48 h 64"/>
                <a:gd name="T44" fmla="*/ 3 w 43"/>
                <a:gd name="T45" fmla="*/ 40 h 64"/>
                <a:gd name="T46" fmla="*/ 3 w 43"/>
                <a:gd name="T47" fmla="*/ 12 h 64"/>
                <a:gd name="T48" fmla="*/ 13 w 43"/>
                <a:gd name="T49" fmla="*/ 4 h 64"/>
                <a:gd name="T50" fmla="*/ 31 w 43"/>
                <a:gd name="T51" fmla="*/ 4 h 64"/>
                <a:gd name="T52" fmla="*/ 40 w 43"/>
                <a:gd name="T53" fmla="*/ 12 h 64"/>
                <a:gd name="T54" fmla="*/ 40 w 43"/>
                <a:gd name="T5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6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8" y="64"/>
                    <a:pt x="43" y="59"/>
                    <a:pt x="43" y="5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52"/>
                    <a:pt x="10" y="50"/>
                    <a:pt x="12" y="50"/>
                  </a:cubicBezTo>
                  <a:cubicBezTo>
                    <a:pt x="14" y="50"/>
                    <a:pt x="16" y="52"/>
                    <a:pt x="16" y="54"/>
                  </a:cubicBezTo>
                  <a:cubicBezTo>
                    <a:pt x="16" y="56"/>
                    <a:pt x="14" y="58"/>
                    <a:pt x="12" y="58"/>
                  </a:cubicBezTo>
                  <a:close/>
                  <a:moveTo>
                    <a:pt x="31" y="58"/>
                  </a:moveTo>
                  <a:cubicBezTo>
                    <a:pt x="29" y="58"/>
                    <a:pt x="27" y="56"/>
                    <a:pt x="27" y="54"/>
                  </a:cubicBezTo>
                  <a:cubicBezTo>
                    <a:pt x="27" y="52"/>
                    <a:pt x="29" y="50"/>
                    <a:pt x="31" y="50"/>
                  </a:cubicBezTo>
                  <a:cubicBezTo>
                    <a:pt x="34" y="50"/>
                    <a:pt x="35" y="52"/>
                    <a:pt x="35" y="54"/>
                  </a:cubicBezTo>
                  <a:cubicBezTo>
                    <a:pt x="35" y="56"/>
                    <a:pt x="34" y="58"/>
                    <a:pt x="31" y="58"/>
                  </a:cubicBezTo>
                  <a:close/>
                  <a:moveTo>
                    <a:pt x="40" y="40"/>
                  </a:moveTo>
                  <a:cubicBezTo>
                    <a:pt x="40" y="45"/>
                    <a:pt x="36" y="48"/>
                    <a:pt x="31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7" y="48"/>
                    <a:pt x="3" y="45"/>
                    <a:pt x="3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7"/>
                    <a:pt x="7" y="4"/>
                    <a:pt x="1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6" y="4"/>
                    <a:pt x="40" y="7"/>
                    <a:pt x="40" y="12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124"/>
            <p:cNvSpPr/>
            <p:nvPr/>
          </p:nvSpPr>
          <p:spPr bwMode="auto">
            <a:xfrm>
              <a:off x="8883650" y="1249363"/>
              <a:ext cx="25400" cy="558800"/>
            </a:xfrm>
            <a:custGeom>
              <a:avLst/>
              <a:gdLst>
                <a:gd name="T0" fmla="*/ 0 w 16"/>
                <a:gd name="T1" fmla="*/ 0 h 352"/>
                <a:gd name="T2" fmla="*/ 0 w 16"/>
                <a:gd name="T3" fmla="*/ 242 h 352"/>
                <a:gd name="T4" fmla="*/ 5 w 16"/>
                <a:gd name="T5" fmla="*/ 242 h 352"/>
                <a:gd name="T6" fmla="*/ 5 w 16"/>
                <a:gd name="T7" fmla="*/ 352 h 352"/>
                <a:gd name="T8" fmla="*/ 16 w 16"/>
                <a:gd name="T9" fmla="*/ 352 h 352"/>
                <a:gd name="T10" fmla="*/ 16 w 16"/>
                <a:gd name="T11" fmla="*/ 242 h 352"/>
                <a:gd name="T12" fmla="*/ 16 w 16"/>
                <a:gd name="T13" fmla="*/ 215 h 352"/>
                <a:gd name="T14" fmla="*/ 16 w 16"/>
                <a:gd name="T15" fmla="*/ 0 h 352"/>
                <a:gd name="T16" fmla="*/ 0 w 16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2">
                  <a:moveTo>
                    <a:pt x="0" y="0"/>
                  </a:moveTo>
                  <a:lnTo>
                    <a:pt x="0" y="242"/>
                  </a:lnTo>
                  <a:lnTo>
                    <a:pt x="5" y="242"/>
                  </a:lnTo>
                  <a:lnTo>
                    <a:pt x="5" y="352"/>
                  </a:lnTo>
                  <a:lnTo>
                    <a:pt x="16" y="352"/>
                  </a:lnTo>
                  <a:lnTo>
                    <a:pt x="16" y="242"/>
                  </a:lnTo>
                  <a:lnTo>
                    <a:pt x="16" y="2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Freeform 125"/>
          <p:cNvSpPr/>
          <p:nvPr/>
        </p:nvSpPr>
        <p:spPr bwMode="auto">
          <a:xfrm flipH="1">
            <a:off x="8522154" y="4512436"/>
            <a:ext cx="370556" cy="403928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Freeform 126"/>
          <p:cNvSpPr/>
          <p:nvPr/>
        </p:nvSpPr>
        <p:spPr bwMode="auto">
          <a:xfrm flipH="1">
            <a:off x="7294479" y="4465547"/>
            <a:ext cx="415544" cy="433354"/>
          </a:xfrm>
          <a:custGeom>
            <a:avLst/>
            <a:gdLst>
              <a:gd name="T0" fmla="*/ 61 w 64"/>
              <a:gd name="T1" fmla="*/ 1 h 59"/>
              <a:gd name="T2" fmla="*/ 53 w 64"/>
              <a:gd name="T3" fmla="*/ 3 h 59"/>
              <a:gd name="T4" fmla="*/ 26 w 64"/>
              <a:gd name="T5" fmla="*/ 45 h 59"/>
              <a:gd name="T6" fmla="*/ 13 w 64"/>
              <a:gd name="T7" fmla="*/ 27 h 59"/>
              <a:gd name="T8" fmla="*/ 0 w 64"/>
              <a:gd name="T9" fmla="*/ 27 h 59"/>
              <a:gd name="T10" fmla="*/ 0 w 64"/>
              <a:gd name="T11" fmla="*/ 28 h 59"/>
              <a:gd name="T12" fmla="*/ 23 w 64"/>
              <a:gd name="T13" fmla="*/ 57 h 59"/>
              <a:gd name="T14" fmla="*/ 27 w 64"/>
              <a:gd name="T15" fmla="*/ 59 h 59"/>
              <a:gd name="T16" fmla="*/ 27 w 64"/>
              <a:gd name="T17" fmla="*/ 59 h 59"/>
              <a:gd name="T18" fmla="*/ 31 w 64"/>
              <a:gd name="T19" fmla="*/ 57 h 59"/>
              <a:gd name="T20" fmla="*/ 62 w 64"/>
              <a:gd name="T21" fmla="*/ 9 h 59"/>
              <a:gd name="T22" fmla="*/ 61 w 64"/>
              <a:gd name="T2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59">
                <a:moveTo>
                  <a:pt x="61" y="1"/>
                </a:moveTo>
                <a:cubicBezTo>
                  <a:pt x="58" y="0"/>
                  <a:pt x="55" y="0"/>
                  <a:pt x="53" y="3"/>
                </a:cubicBezTo>
                <a:cubicBezTo>
                  <a:pt x="26" y="45"/>
                  <a:pt x="26" y="45"/>
                  <a:pt x="26" y="45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8"/>
                  <a:pt x="25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58"/>
                  <a:pt x="31" y="57"/>
                </a:cubicBezTo>
                <a:cubicBezTo>
                  <a:pt x="62" y="9"/>
                  <a:pt x="62" y="9"/>
                  <a:pt x="62" y="9"/>
                </a:cubicBezTo>
                <a:cubicBezTo>
                  <a:pt x="64" y="6"/>
                  <a:pt x="63" y="3"/>
                  <a:pt x="6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9" name="组合 148"/>
          <p:cNvGrpSpPr/>
          <p:nvPr/>
        </p:nvGrpSpPr>
        <p:grpSpPr>
          <a:xfrm flipH="1">
            <a:off x="10614264" y="4457522"/>
            <a:ext cx="402521" cy="441379"/>
            <a:chOff x="10580688" y="2174876"/>
            <a:chExt cx="539750" cy="523875"/>
          </a:xfrm>
          <a:solidFill>
            <a:schemeClr val="tx1"/>
          </a:solidFill>
        </p:grpSpPr>
        <p:sp>
          <p:nvSpPr>
            <p:cNvPr id="150" name="Freeform 127"/>
            <p:cNvSpPr/>
            <p:nvPr/>
          </p:nvSpPr>
          <p:spPr bwMode="auto">
            <a:xfrm>
              <a:off x="10885488" y="2471738"/>
              <a:ext cx="217488" cy="227013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10945813" y="2322513"/>
              <a:ext cx="174625" cy="2016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10580688" y="2374901"/>
              <a:ext cx="217488" cy="236538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10701338" y="2541588"/>
              <a:ext cx="174625" cy="104775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10798175" y="2174876"/>
              <a:ext cx="252413" cy="174625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10675938" y="2192338"/>
              <a:ext cx="174625" cy="2000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6" name="Freeform 133"/>
          <p:cNvSpPr>
            <a:spLocks noEditPoints="1"/>
          </p:cNvSpPr>
          <p:nvPr/>
        </p:nvSpPr>
        <p:spPr bwMode="auto">
          <a:xfrm flipH="1">
            <a:off x="9592774" y="4536672"/>
            <a:ext cx="344511" cy="389216"/>
          </a:xfrm>
          <a:custGeom>
            <a:avLst/>
            <a:gdLst>
              <a:gd name="T0" fmla="*/ 26 w 53"/>
              <a:gd name="T1" fmla="*/ 0 h 53"/>
              <a:gd name="T2" fmla="*/ 0 w 53"/>
              <a:gd name="T3" fmla="*/ 27 h 53"/>
              <a:gd name="T4" fmla="*/ 26 w 53"/>
              <a:gd name="T5" fmla="*/ 53 h 53"/>
              <a:gd name="T6" fmla="*/ 53 w 53"/>
              <a:gd name="T7" fmla="*/ 27 h 53"/>
              <a:gd name="T8" fmla="*/ 26 w 53"/>
              <a:gd name="T9" fmla="*/ 0 h 53"/>
              <a:gd name="T10" fmla="*/ 6 w 53"/>
              <a:gd name="T11" fmla="*/ 27 h 53"/>
              <a:gd name="T12" fmla="*/ 26 w 53"/>
              <a:gd name="T13" fmla="*/ 7 h 53"/>
              <a:gd name="T14" fmla="*/ 38 w 53"/>
              <a:gd name="T15" fmla="*/ 10 h 53"/>
              <a:gd name="T16" fmla="*/ 10 w 53"/>
              <a:gd name="T17" fmla="*/ 39 h 53"/>
              <a:gd name="T18" fmla="*/ 6 w 53"/>
              <a:gd name="T19" fmla="*/ 27 h 53"/>
              <a:gd name="T20" fmla="*/ 26 w 53"/>
              <a:gd name="T21" fmla="*/ 47 h 53"/>
              <a:gd name="T22" fmla="*/ 15 w 53"/>
              <a:gd name="T23" fmla="*/ 43 h 53"/>
              <a:gd name="T24" fmla="*/ 42 w 53"/>
              <a:gd name="T25" fmla="*/ 15 h 53"/>
              <a:gd name="T26" fmla="*/ 46 w 53"/>
              <a:gd name="T27" fmla="*/ 27 h 53"/>
              <a:gd name="T28" fmla="*/ 26 w 53"/>
              <a:gd name="T2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cubicBezTo>
                  <a:pt x="41" y="53"/>
                  <a:pt x="53" y="41"/>
                  <a:pt x="53" y="27"/>
                </a:cubicBezTo>
                <a:cubicBezTo>
                  <a:pt x="53" y="12"/>
                  <a:pt x="41" y="0"/>
                  <a:pt x="26" y="0"/>
                </a:cubicBezTo>
                <a:close/>
                <a:moveTo>
                  <a:pt x="6" y="27"/>
                </a:moveTo>
                <a:cubicBezTo>
                  <a:pt x="6" y="16"/>
                  <a:pt x="15" y="7"/>
                  <a:pt x="26" y="7"/>
                </a:cubicBezTo>
                <a:cubicBezTo>
                  <a:pt x="31" y="7"/>
                  <a:pt x="34" y="8"/>
                  <a:pt x="38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6"/>
                  <a:pt x="6" y="31"/>
                  <a:pt x="6" y="27"/>
                </a:cubicBezTo>
                <a:close/>
                <a:moveTo>
                  <a:pt x="26" y="47"/>
                </a:moveTo>
                <a:cubicBezTo>
                  <a:pt x="22" y="47"/>
                  <a:pt x="18" y="46"/>
                  <a:pt x="15" y="43"/>
                </a:cubicBezTo>
                <a:cubicBezTo>
                  <a:pt x="42" y="15"/>
                  <a:pt x="42" y="15"/>
                  <a:pt x="42" y="15"/>
                </a:cubicBezTo>
                <a:cubicBezTo>
                  <a:pt x="45" y="18"/>
                  <a:pt x="46" y="22"/>
                  <a:pt x="46" y="27"/>
                </a:cubicBezTo>
                <a:cubicBezTo>
                  <a:pt x="46" y="38"/>
                  <a:pt x="37" y="47"/>
                  <a:pt x="2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 flipH="1">
            <a:off x="1929995" y="4396009"/>
            <a:ext cx="428566" cy="477492"/>
            <a:chOff x="1922463" y="2157413"/>
            <a:chExt cx="574675" cy="566738"/>
          </a:xfrm>
          <a:solidFill>
            <a:schemeClr val="tx1"/>
          </a:solidFill>
        </p:grpSpPr>
        <p:sp>
          <p:nvSpPr>
            <p:cNvPr id="158" name="Freeform 134"/>
            <p:cNvSpPr/>
            <p:nvPr/>
          </p:nvSpPr>
          <p:spPr bwMode="auto">
            <a:xfrm>
              <a:off x="1922463" y="2297113"/>
              <a:ext cx="574675" cy="427038"/>
            </a:xfrm>
            <a:custGeom>
              <a:avLst/>
              <a:gdLst>
                <a:gd name="T0" fmla="*/ 66 w 66"/>
                <a:gd name="T1" fmla="*/ 12 h 49"/>
                <a:gd name="T2" fmla="*/ 54 w 66"/>
                <a:gd name="T3" fmla="*/ 0 h 49"/>
                <a:gd name="T4" fmla="*/ 41 w 66"/>
                <a:gd name="T5" fmla="*/ 0 h 49"/>
                <a:gd name="T6" fmla="*/ 41 w 66"/>
                <a:gd name="T7" fmla="*/ 9 h 49"/>
                <a:gd name="T8" fmla="*/ 54 w 66"/>
                <a:gd name="T9" fmla="*/ 9 h 49"/>
                <a:gd name="T10" fmla="*/ 57 w 66"/>
                <a:gd name="T11" fmla="*/ 12 h 49"/>
                <a:gd name="T12" fmla="*/ 57 w 66"/>
                <a:gd name="T13" fmla="*/ 37 h 49"/>
                <a:gd name="T14" fmla="*/ 54 w 66"/>
                <a:gd name="T15" fmla="*/ 41 h 49"/>
                <a:gd name="T16" fmla="*/ 12 w 66"/>
                <a:gd name="T17" fmla="*/ 41 h 49"/>
                <a:gd name="T18" fmla="*/ 9 w 66"/>
                <a:gd name="T19" fmla="*/ 37 h 49"/>
                <a:gd name="T20" fmla="*/ 9 w 66"/>
                <a:gd name="T21" fmla="*/ 12 h 49"/>
                <a:gd name="T22" fmla="*/ 12 w 66"/>
                <a:gd name="T23" fmla="*/ 9 h 49"/>
                <a:gd name="T24" fmla="*/ 25 w 66"/>
                <a:gd name="T25" fmla="*/ 9 h 49"/>
                <a:gd name="T26" fmla="*/ 25 w 66"/>
                <a:gd name="T27" fmla="*/ 0 h 49"/>
                <a:gd name="T28" fmla="*/ 12 w 66"/>
                <a:gd name="T29" fmla="*/ 0 h 49"/>
                <a:gd name="T30" fmla="*/ 0 w 66"/>
                <a:gd name="T31" fmla="*/ 12 h 49"/>
                <a:gd name="T32" fmla="*/ 0 w 66"/>
                <a:gd name="T33" fmla="*/ 37 h 49"/>
                <a:gd name="T34" fmla="*/ 12 w 66"/>
                <a:gd name="T35" fmla="*/ 49 h 49"/>
                <a:gd name="T36" fmla="*/ 54 w 66"/>
                <a:gd name="T37" fmla="*/ 49 h 49"/>
                <a:gd name="T38" fmla="*/ 66 w 66"/>
                <a:gd name="T39" fmla="*/ 37 h 49"/>
                <a:gd name="T40" fmla="*/ 66 w 66"/>
                <a:gd name="T4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9">
                  <a:moveTo>
                    <a:pt x="66" y="12"/>
                  </a:moveTo>
                  <a:cubicBezTo>
                    <a:pt x="66" y="5"/>
                    <a:pt x="61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7" y="10"/>
                    <a:pt x="57" y="12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6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1" y="49"/>
                    <a:pt x="66" y="44"/>
                    <a:pt x="66" y="37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2079625" y="2157413"/>
              <a:ext cx="269875" cy="471488"/>
            </a:xfrm>
            <a:custGeom>
              <a:avLst/>
              <a:gdLst>
                <a:gd name="T0" fmla="*/ 28 w 31"/>
                <a:gd name="T1" fmla="*/ 29 h 54"/>
                <a:gd name="T2" fmla="*/ 21 w 31"/>
                <a:gd name="T3" fmla="*/ 29 h 54"/>
                <a:gd name="T4" fmla="*/ 21 w 31"/>
                <a:gd name="T5" fmla="*/ 26 h 54"/>
                <a:gd name="T6" fmla="*/ 21 w 31"/>
                <a:gd name="T7" fmla="*/ 18 h 54"/>
                <a:gd name="T8" fmla="*/ 21 w 31"/>
                <a:gd name="T9" fmla="*/ 3 h 54"/>
                <a:gd name="T10" fmla="*/ 19 w 31"/>
                <a:gd name="T11" fmla="*/ 0 h 54"/>
                <a:gd name="T12" fmla="*/ 11 w 31"/>
                <a:gd name="T13" fmla="*/ 0 h 54"/>
                <a:gd name="T14" fmla="*/ 9 w 31"/>
                <a:gd name="T15" fmla="*/ 3 h 54"/>
                <a:gd name="T16" fmla="*/ 9 w 31"/>
                <a:gd name="T17" fmla="*/ 18 h 54"/>
                <a:gd name="T18" fmla="*/ 9 w 31"/>
                <a:gd name="T19" fmla="*/ 26 h 54"/>
                <a:gd name="T20" fmla="*/ 9 w 31"/>
                <a:gd name="T21" fmla="*/ 29 h 54"/>
                <a:gd name="T22" fmla="*/ 3 w 31"/>
                <a:gd name="T23" fmla="*/ 29 h 54"/>
                <a:gd name="T24" fmla="*/ 0 w 31"/>
                <a:gd name="T25" fmla="*/ 32 h 54"/>
                <a:gd name="T26" fmla="*/ 5 w 31"/>
                <a:gd name="T27" fmla="*/ 40 h 54"/>
                <a:gd name="T28" fmla="*/ 9 w 31"/>
                <a:gd name="T29" fmla="*/ 45 h 54"/>
                <a:gd name="T30" fmla="*/ 14 w 31"/>
                <a:gd name="T31" fmla="*/ 52 h 54"/>
                <a:gd name="T32" fmla="*/ 17 w 31"/>
                <a:gd name="T33" fmla="*/ 52 h 54"/>
                <a:gd name="T34" fmla="*/ 22 w 31"/>
                <a:gd name="T35" fmla="*/ 45 h 54"/>
                <a:gd name="T36" fmla="*/ 25 w 31"/>
                <a:gd name="T37" fmla="*/ 40 h 54"/>
                <a:gd name="T38" fmla="*/ 30 w 31"/>
                <a:gd name="T39" fmla="*/ 32 h 54"/>
                <a:gd name="T40" fmla="*/ 28 w 31"/>
                <a:gd name="T4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4">
                  <a:moveTo>
                    <a:pt x="28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8" y="43"/>
                    <a:pt x="9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4"/>
                    <a:pt x="16" y="54"/>
                    <a:pt x="17" y="5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3"/>
                    <a:pt x="24" y="41"/>
                    <a:pt x="25" y="4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 flipH="1">
            <a:off x="981960" y="4299397"/>
            <a:ext cx="376475" cy="529655"/>
            <a:chOff x="922338" y="2139951"/>
            <a:chExt cx="504825" cy="628650"/>
          </a:xfrm>
          <a:solidFill>
            <a:schemeClr val="tx1"/>
          </a:solidFill>
        </p:grpSpPr>
        <p:sp>
          <p:nvSpPr>
            <p:cNvPr id="161" name="Freeform 136"/>
            <p:cNvSpPr/>
            <p:nvPr/>
          </p:nvSpPr>
          <p:spPr bwMode="auto">
            <a:xfrm>
              <a:off x="922338" y="2139951"/>
              <a:ext cx="504825" cy="384175"/>
            </a:xfrm>
            <a:custGeom>
              <a:avLst/>
              <a:gdLst>
                <a:gd name="T0" fmla="*/ 0 w 58"/>
                <a:gd name="T1" fmla="*/ 33 h 44"/>
                <a:gd name="T2" fmla="*/ 10 w 58"/>
                <a:gd name="T3" fmla="*/ 44 h 44"/>
                <a:gd name="T4" fmla="*/ 22 w 58"/>
                <a:gd name="T5" fmla="*/ 44 h 44"/>
                <a:gd name="T6" fmla="*/ 22 w 58"/>
                <a:gd name="T7" fmla="*/ 36 h 44"/>
                <a:gd name="T8" fmla="*/ 10 w 58"/>
                <a:gd name="T9" fmla="*/ 36 h 44"/>
                <a:gd name="T10" fmla="*/ 7 w 58"/>
                <a:gd name="T11" fmla="*/ 33 h 44"/>
                <a:gd name="T12" fmla="*/ 7 w 58"/>
                <a:gd name="T13" fmla="*/ 11 h 44"/>
                <a:gd name="T14" fmla="*/ 10 w 58"/>
                <a:gd name="T15" fmla="*/ 8 h 44"/>
                <a:gd name="T16" fmla="*/ 48 w 58"/>
                <a:gd name="T17" fmla="*/ 8 h 44"/>
                <a:gd name="T18" fmla="*/ 51 w 58"/>
                <a:gd name="T19" fmla="*/ 11 h 44"/>
                <a:gd name="T20" fmla="*/ 51 w 58"/>
                <a:gd name="T21" fmla="*/ 33 h 44"/>
                <a:gd name="T22" fmla="*/ 48 w 58"/>
                <a:gd name="T23" fmla="*/ 36 h 44"/>
                <a:gd name="T24" fmla="*/ 36 w 58"/>
                <a:gd name="T25" fmla="*/ 36 h 44"/>
                <a:gd name="T26" fmla="*/ 36 w 58"/>
                <a:gd name="T27" fmla="*/ 44 h 44"/>
                <a:gd name="T28" fmla="*/ 48 w 58"/>
                <a:gd name="T29" fmla="*/ 44 h 44"/>
                <a:gd name="T30" fmla="*/ 58 w 58"/>
                <a:gd name="T31" fmla="*/ 33 h 44"/>
                <a:gd name="T32" fmla="*/ 58 w 58"/>
                <a:gd name="T33" fmla="*/ 11 h 44"/>
                <a:gd name="T34" fmla="*/ 48 w 58"/>
                <a:gd name="T35" fmla="*/ 0 h 44"/>
                <a:gd name="T36" fmla="*/ 10 w 58"/>
                <a:gd name="T37" fmla="*/ 0 h 44"/>
                <a:gd name="T38" fmla="*/ 0 w 58"/>
                <a:gd name="T39" fmla="*/ 11 h 44"/>
                <a:gd name="T40" fmla="*/ 0 w 58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0" y="33"/>
                  </a:moveTo>
                  <a:cubicBezTo>
                    <a:pt x="0" y="39"/>
                    <a:pt x="5" y="44"/>
                    <a:pt x="1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7" y="35"/>
                    <a:pt x="7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51" y="9"/>
                    <a:pt x="51" y="1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5"/>
                    <a:pt x="49" y="36"/>
                    <a:pt x="48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3" y="44"/>
                    <a:pt x="58" y="39"/>
                    <a:pt x="58" y="3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37"/>
            <p:cNvSpPr/>
            <p:nvPr/>
          </p:nvSpPr>
          <p:spPr bwMode="auto">
            <a:xfrm>
              <a:off x="1052513" y="2349501"/>
              <a:ext cx="242888" cy="419100"/>
            </a:xfrm>
            <a:custGeom>
              <a:avLst/>
              <a:gdLst>
                <a:gd name="T0" fmla="*/ 25 w 28"/>
                <a:gd name="T1" fmla="*/ 26 h 48"/>
                <a:gd name="T2" fmla="*/ 20 w 28"/>
                <a:gd name="T3" fmla="*/ 26 h 48"/>
                <a:gd name="T4" fmla="*/ 20 w 28"/>
                <a:gd name="T5" fmla="*/ 23 h 48"/>
                <a:gd name="T6" fmla="*/ 20 w 28"/>
                <a:gd name="T7" fmla="*/ 16 h 48"/>
                <a:gd name="T8" fmla="*/ 19 w 28"/>
                <a:gd name="T9" fmla="*/ 2 h 48"/>
                <a:gd name="T10" fmla="*/ 17 w 28"/>
                <a:gd name="T11" fmla="*/ 0 h 48"/>
                <a:gd name="T12" fmla="*/ 11 w 28"/>
                <a:gd name="T13" fmla="*/ 0 h 48"/>
                <a:gd name="T14" fmla="*/ 8 w 28"/>
                <a:gd name="T15" fmla="*/ 2 h 48"/>
                <a:gd name="T16" fmla="*/ 8 w 28"/>
                <a:gd name="T17" fmla="*/ 16 h 48"/>
                <a:gd name="T18" fmla="*/ 8 w 28"/>
                <a:gd name="T19" fmla="*/ 23 h 48"/>
                <a:gd name="T20" fmla="*/ 8 w 28"/>
                <a:gd name="T21" fmla="*/ 26 h 48"/>
                <a:gd name="T22" fmla="*/ 3 w 28"/>
                <a:gd name="T23" fmla="*/ 26 h 48"/>
                <a:gd name="T24" fmla="*/ 1 w 28"/>
                <a:gd name="T25" fmla="*/ 28 h 48"/>
                <a:gd name="T26" fmla="*/ 5 w 28"/>
                <a:gd name="T27" fmla="*/ 35 h 48"/>
                <a:gd name="T28" fmla="*/ 8 w 28"/>
                <a:gd name="T29" fmla="*/ 39 h 48"/>
                <a:gd name="T30" fmla="*/ 13 w 28"/>
                <a:gd name="T31" fmla="*/ 46 h 48"/>
                <a:gd name="T32" fmla="*/ 15 w 28"/>
                <a:gd name="T33" fmla="*/ 46 h 48"/>
                <a:gd name="T34" fmla="*/ 20 w 28"/>
                <a:gd name="T35" fmla="*/ 39 h 48"/>
                <a:gd name="T36" fmla="*/ 23 w 28"/>
                <a:gd name="T37" fmla="*/ 35 h 48"/>
                <a:gd name="T38" fmla="*/ 27 w 28"/>
                <a:gd name="T39" fmla="*/ 28 h 48"/>
                <a:gd name="T40" fmla="*/ 25 w 28"/>
                <a:gd name="T41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8">
                  <a:moveTo>
                    <a:pt x="25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7"/>
                    <a:pt x="1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8"/>
                    <a:pt x="15" y="48"/>
                    <a:pt x="15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2" y="36"/>
                    <a:pt x="23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7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3" name="Freeform 138"/>
          <p:cNvSpPr/>
          <p:nvPr/>
        </p:nvSpPr>
        <p:spPr bwMode="auto">
          <a:xfrm flipH="1">
            <a:off x="7321359" y="5358884"/>
            <a:ext cx="396602" cy="448067"/>
          </a:xfrm>
          <a:custGeom>
            <a:avLst/>
            <a:gdLst>
              <a:gd name="T0" fmla="*/ 57 w 61"/>
              <a:gd name="T1" fmla="*/ 22 h 61"/>
              <a:gd name="T2" fmla="*/ 39 w 61"/>
              <a:gd name="T3" fmla="*/ 22 h 61"/>
              <a:gd name="T4" fmla="*/ 39 w 61"/>
              <a:gd name="T5" fmla="*/ 4 h 61"/>
              <a:gd name="T6" fmla="*/ 35 w 61"/>
              <a:gd name="T7" fmla="*/ 0 h 61"/>
              <a:gd name="T8" fmla="*/ 26 w 61"/>
              <a:gd name="T9" fmla="*/ 0 h 61"/>
              <a:gd name="T10" fmla="*/ 22 w 61"/>
              <a:gd name="T11" fmla="*/ 4 h 61"/>
              <a:gd name="T12" fmla="*/ 22 w 61"/>
              <a:gd name="T13" fmla="*/ 22 h 61"/>
              <a:gd name="T14" fmla="*/ 4 w 61"/>
              <a:gd name="T15" fmla="*/ 22 h 61"/>
              <a:gd name="T16" fmla="*/ 0 w 61"/>
              <a:gd name="T17" fmla="*/ 27 h 61"/>
              <a:gd name="T18" fmla="*/ 0 w 61"/>
              <a:gd name="T19" fmla="*/ 35 h 61"/>
              <a:gd name="T20" fmla="*/ 4 w 61"/>
              <a:gd name="T21" fmla="*/ 40 h 61"/>
              <a:gd name="T22" fmla="*/ 22 w 61"/>
              <a:gd name="T23" fmla="*/ 40 h 61"/>
              <a:gd name="T24" fmla="*/ 22 w 61"/>
              <a:gd name="T25" fmla="*/ 58 h 61"/>
              <a:gd name="T26" fmla="*/ 26 w 61"/>
              <a:gd name="T27" fmla="*/ 61 h 61"/>
              <a:gd name="T28" fmla="*/ 35 w 61"/>
              <a:gd name="T29" fmla="*/ 61 h 61"/>
              <a:gd name="T30" fmla="*/ 39 w 61"/>
              <a:gd name="T31" fmla="*/ 58 h 61"/>
              <a:gd name="T32" fmla="*/ 39 w 61"/>
              <a:gd name="T33" fmla="*/ 40 h 61"/>
              <a:gd name="T34" fmla="*/ 57 w 61"/>
              <a:gd name="T35" fmla="*/ 40 h 61"/>
              <a:gd name="T36" fmla="*/ 61 w 61"/>
              <a:gd name="T37" fmla="*/ 35 h 61"/>
              <a:gd name="T38" fmla="*/ 61 w 61"/>
              <a:gd name="T39" fmla="*/ 27 h 61"/>
              <a:gd name="T40" fmla="*/ 57 w 61"/>
              <a:gd name="T41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1">
                <a:moveTo>
                  <a:pt x="57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2"/>
                  <a:pt x="37" y="0"/>
                  <a:pt x="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2"/>
                  <a:pt x="22" y="4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2" y="40"/>
                  <a:pt x="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4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9" y="60"/>
                  <a:pt x="39" y="58"/>
                </a:cubicBezTo>
                <a:cubicBezTo>
                  <a:pt x="39" y="40"/>
                  <a:pt x="39" y="40"/>
                  <a:pt x="39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9" y="40"/>
                  <a:pt x="61" y="37"/>
                  <a:pt x="61" y="35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4"/>
                  <a:pt x="59" y="22"/>
                  <a:pt x="57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Freeform 139"/>
          <p:cNvSpPr/>
          <p:nvPr/>
        </p:nvSpPr>
        <p:spPr bwMode="auto">
          <a:xfrm flipH="1">
            <a:off x="6390786" y="5459348"/>
            <a:ext cx="344511" cy="382528"/>
          </a:xfrm>
          <a:custGeom>
            <a:avLst/>
            <a:gdLst>
              <a:gd name="T0" fmla="*/ 39 w 53"/>
              <a:gd name="T1" fmla="*/ 1 h 52"/>
              <a:gd name="T2" fmla="*/ 26 w 53"/>
              <a:gd name="T3" fmla="*/ 14 h 52"/>
              <a:gd name="T4" fmla="*/ 14 w 53"/>
              <a:gd name="T5" fmla="*/ 1 h 52"/>
              <a:gd name="T6" fmla="*/ 8 w 53"/>
              <a:gd name="T7" fmla="*/ 2 h 52"/>
              <a:gd name="T8" fmla="*/ 2 w 53"/>
              <a:gd name="T9" fmla="*/ 7 h 52"/>
              <a:gd name="T10" fmla="*/ 1 w 53"/>
              <a:gd name="T11" fmla="*/ 13 h 52"/>
              <a:gd name="T12" fmla="*/ 14 w 53"/>
              <a:gd name="T13" fmla="*/ 26 h 52"/>
              <a:gd name="T14" fmla="*/ 1 w 53"/>
              <a:gd name="T15" fmla="*/ 39 h 52"/>
              <a:gd name="T16" fmla="*/ 2 w 53"/>
              <a:gd name="T17" fmla="*/ 45 h 52"/>
              <a:gd name="T18" fmla="*/ 8 w 53"/>
              <a:gd name="T19" fmla="*/ 50 h 52"/>
              <a:gd name="T20" fmla="*/ 14 w 53"/>
              <a:gd name="T21" fmla="*/ 51 h 52"/>
              <a:gd name="T22" fmla="*/ 26 w 53"/>
              <a:gd name="T23" fmla="*/ 38 h 52"/>
              <a:gd name="T24" fmla="*/ 39 w 53"/>
              <a:gd name="T25" fmla="*/ 51 h 52"/>
              <a:gd name="T26" fmla="*/ 45 w 53"/>
              <a:gd name="T27" fmla="*/ 50 h 52"/>
              <a:gd name="T28" fmla="*/ 51 w 53"/>
              <a:gd name="T29" fmla="*/ 45 h 52"/>
              <a:gd name="T30" fmla="*/ 51 w 53"/>
              <a:gd name="T31" fmla="*/ 39 h 52"/>
              <a:gd name="T32" fmla="*/ 38 w 53"/>
              <a:gd name="T33" fmla="*/ 26 h 52"/>
              <a:gd name="T34" fmla="*/ 51 w 53"/>
              <a:gd name="T35" fmla="*/ 13 h 52"/>
              <a:gd name="T36" fmla="*/ 51 w 53"/>
              <a:gd name="T37" fmla="*/ 7 h 52"/>
              <a:gd name="T38" fmla="*/ 45 w 53"/>
              <a:gd name="T39" fmla="*/ 2 h 52"/>
              <a:gd name="T40" fmla="*/ 39 w 53"/>
              <a:gd name="T4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2">
                <a:moveTo>
                  <a:pt x="39" y="1"/>
                </a:moveTo>
                <a:cubicBezTo>
                  <a:pt x="26" y="14"/>
                  <a:pt x="26" y="14"/>
                  <a:pt x="26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9" y="0"/>
                  <a:pt x="8" y="2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12"/>
                  <a:pt x="1" y="13"/>
                </a:cubicBezTo>
                <a:cubicBezTo>
                  <a:pt x="14" y="26"/>
                  <a:pt x="14" y="26"/>
                  <a:pt x="14" y="26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0"/>
                  <a:pt x="0" y="43"/>
                  <a:pt x="2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2"/>
                  <a:pt x="12" y="52"/>
                  <a:pt x="14" y="51"/>
                </a:cubicBezTo>
                <a:cubicBezTo>
                  <a:pt x="26" y="38"/>
                  <a:pt x="26" y="38"/>
                  <a:pt x="26" y="38"/>
                </a:cubicBezTo>
                <a:cubicBezTo>
                  <a:pt x="39" y="51"/>
                  <a:pt x="39" y="51"/>
                  <a:pt x="39" y="51"/>
                </a:cubicBezTo>
                <a:cubicBezTo>
                  <a:pt x="41" y="52"/>
                  <a:pt x="43" y="52"/>
                  <a:pt x="45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53" y="43"/>
                  <a:pt x="53" y="40"/>
                  <a:pt x="51" y="39"/>
                </a:cubicBezTo>
                <a:cubicBezTo>
                  <a:pt x="38" y="26"/>
                  <a:pt x="38" y="26"/>
                  <a:pt x="38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12"/>
                  <a:pt x="53" y="9"/>
                  <a:pt x="51" y="7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1" y="0"/>
                  <a:pt x="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Freeform 140"/>
          <p:cNvSpPr/>
          <p:nvPr/>
        </p:nvSpPr>
        <p:spPr bwMode="auto">
          <a:xfrm flipH="1">
            <a:off x="3108887" y="4536672"/>
            <a:ext cx="389498" cy="389216"/>
          </a:xfrm>
          <a:custGeom>
            <a:avLst/>
            <a:gdLst>
              <a:gd name="T0" fmla="*/ 35 w 60"/>
              <a:gd name="T1" fmla="*/ 3 h 53"/>
              <a:gd name="T2" fmla="*/ 40 w 60"/>
              <a:gd name="T3" fmla="*/ 8 h 53"/>
              <a:gd name="T4" fmla="*/ 10 w 60"/>
              <a:gd name="T5" fmla="*/ 34 h 53"/>
              <a:gd name="T6" fmla="*/ 6 w 60"/>
              <a:gd name="T7" fmla="*/ 29 h 53"/>
              <a:gd name="T8" fmla="*/ 3 w 60"/>
              <a:gd name="T9" fmla="*/ 29 h 53"/>
              <a:gd name="T10" fmla="*/ 2 w 60"/>
              <a:gd name="T11" fmla="*/ 37 h 53"/>
              <a:gd name="T12" fmla="*/ 1 w 60"/>
              <a:gd name="T13" fmla="*/ 42 h 53"/>
              <a:gd name="T14" fmla="*/ 0 w 60"/>
              <a:gd name="T15" fmla="*/ 50 h 53"/>
              <a:gd name="T16" fmla="*/ 3 w 60"/>
              <a:gd name="T17" fmla="*/ 53 h 53"/>
              <a:gd name="T18" fmla="*/ 11 w 60"/>
              <a:gd name="T19" fmla="*/ 53 h 53"/>
              <a:gd name="T20" fmla="*/ 16 w 60"/>
              <a:gd name="T21" fmla="*/ 53 h 53"/>
              <a:gd name="T22" fmla="*/ 25 w 60"/>
              <a:gd name="T23" fmla="*/ 53 h 53"/>
              <a:gd name="T24" fmla="*/ 24 w 60"/>
              <a:gd name="T25" fmla="*/ 50 h 53"/>
              <a:gd name="T26" fmla="*/ 20 w 60"/>
              <a:gd name="T27" fmla="*/ 45 h 53"/>
              <a:gd name="T28" fmla="*/ 50 w 60"/>
              <a:gd name="T29" fmla="*/ 20 h 53"/>
              <a:gd name="T30" fmla="*/ 54 w 60"/>
              <a:gd name="T31" fmla="*/ 24 h 53"/>
              <a:gd name="T32" fmla="*/ 57 w 60"/>
              <a:gd name="T33" fmla="*/ 25 h 53"/>
              <a:gd name="T34" fmla="*/ 58 w 60"/>
              <a:gd name="T35" fmla="*/ 17 h 53"/>
              <a:gd name="T36" fmla="*/ 58 w 60"/>
              <a:gd name="T37" fmla="*/ 11 h 53"/>
              <a:gd name="T38" fmla="*/ 59 w 60"/>
              <a:gd name="T39" fmla="*/ 3 h 53"/>
              <a:gd name="T40" fmla="*/ 57 w 60"/>
              <a:gd name="T41" fmla="*/ 0 h 53"/>
              <a:gd name="T42" fmla="*/ 49 w 60"/>
              <a:gd name="T43" fmla="*/ 0 h 53"/>
              <a:gd name="T44" fmla="*/ 43 w 60"/>
              <a:gd name="T45" fmla="*/ 0 h 53"/>
              <a:gd name="T46" fmla="*/ 35 w 60"/>
              <a:gd name="T47" fmla="*/ 0 h 53"/>
              <a:gd name="T48" fmla="*/ 35 w 60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53">
                <a:moveTo>
                  <a:pt x="35" y="3"/>
                </a:moveTo>
                <a:cubicBezTo>
                  <a:pt x="40" y="8"/>
                  <a:pt x="40" y="8"/>
                  <a:pt x="40" y="8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7"/>
                  <a:pt x="3" y="27"/>
                  <a:pt x="3" y="29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41"/>
                  <a:pt x="1" y="4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1" y="53"/>
                  <a:pt x="3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5" y="53"/>
                  <a:pt x="16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2"/>
                  <a:pt x="24" y="50"/>
                </a:cubicBezTo>
                <a:cubicBezTo>
                  <a:pt x="20" y="45"/>
                  <a:pt x="20" y="45"/>
                  <a:pt x="20" y="45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6"/>
                  <a:pt x="57" y="26"/>
                  <a:pt x="57" y="25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5"/>
                  <a:pt x="58" y="13"/>
                  <a:pt x="58" y="11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2"/>
                  <a:pt x="58" y="1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0"/>
                  <a:pt x="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2"/>
                  <a:pt x="3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2"/>
          <p:cNvSpPr>
            <a:spLocks noEditPoints="1"/>
          </p:cNvSpPr>
          <p:nvPr/>
        </p:nvSpPr>
        <p:spPr bwMode="auto">
          <a:xfrm>
            <a:off x="3010037" y="1383989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1007188" y="1332629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1930112" y="3803539"/>
            <a:ext cx="599818" cy="572704"/>
            <a:chOff x="4417791" y="3086470"/>
            <a:chExt cx="441754" cy="421788"/>
          </a:xfrm>
          <a:solidFill>
            <a:schemeClr val="tx1"/>
          </a:solidFill>
        </p:grpSpPr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913097" y="1416200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96"/>
          <p:cNvSpPr>
            <a:spLocks noEditPoints="1"/>
          </p:cNvSpPr>
          <p:nvPr/>
        </p:nvSpPr>
        <p:spPr bwMode="auto">
          <a:xfrm>
            <a:off x="4061040" y="1476864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3027432" y="3842679"/>
            <a:ext cx="565054" cy="545792"/>
            <a:chOff x="5099140" y="1309474"/>
            <a:chExt cx="439257" cy="424283"/>
          </a:xfrm>
          <a:solidFill>
            <a:schemeClr val="tx1"/>
          </a:solidFill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3027432" y="2559984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5090755" y="1420392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52"/>
          <p:cNvGrpSpPr/>
          <p:nvPr/>
        </p:nvGrpSpPr>
        <p:grpSpPr>
          <a:xfrm>
            <a:off x="5099867" y="2574865"/>
            <a:ext cx="652175" cy="515413"/>
            <a:chOff x="3653259" y="3001930"/>
            <a:chExt cx="658286" cy="520242"/>
          </a:xfrm>
          <a:solidFill>
            <a:schemeClr val="tx1"/>
          </a:solidFill>
        </p:grpSpPr>
        <p:sp>
          <p:nvSpPr>
            <p:cNvPr id="33" name="Freeform 9"/>
            <p:cNvSpPr/>
            <p:nvPr/>
          </p:nvSpPr>
          <p:spPr bwMode="auto">
            <a:xfrm>
              <a:off x="3864446" y="3138944"/>
              <a:ext cx="447099" cy="342020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653259" y="3001930"/>
              <a:ext cx="522302" cy="387348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671802" y="3262566"/>
              <a:ext cx="229730" cy="16379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061211" y="3363524"/>
              <a:ext cx="232821" cy="158648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7" name="Freeform 82"/>
          <p:cNvSpPr>
            <a:spLocks noEditPoints="1"/>
          </p:cNvSpPr>
          <p:nvPr/>
        </p:nvSpPr>
        <p:spPr bwMode="auto">
          <a:xfrm>
            <a:off x="6269470" y="2566539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119"/>
          <p:cNvGrpSpPr/>
          <p:nvPr/>
        </p:nvGrpSpPr>
        <p:grpSpPr>
          <a:xfrm>
            <a:off x="6282257" y="1440924"/>
            <a:ext cx="485341" cy="501216"/>
            <a:chOff x="1227138" y="271463"/>
            <a:chExt cx="679450" cy="701675"/>
          </a:xfrm>
          <a:solidFill>
            <a:schemeClr val="tx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15"/>
          <p:cNvGrpSpPr>
            <a:grpSpLocks noChangeAspect="1"/>
          </p:cNvGrpSpPr>
          <p:nvPr/>
        </p:nvGrpSpPr>
        <p:grpSpPr bwMode="auto">
          <a:xfrm>
            <a:off x="7224516" y="1338343"/>
            <a:ext cx="630611" cy="706378"/>
            <a:chOff x="3415" y="1072"/>
            <a:chExt cx="541" cy="606"/>
          </a:xfrm>
          <a:solidFill>
            <a:schemeClr val="tx1"/>
          </a:solidFill>
        </p:grpSpPr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7333677" y="2539194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6139011" y="3782053"/>
            <a:ext cx="597590" cy="601349"/>
            <a:chOff x="-797" y="1468"/>
            <a:chExt cx="636" cy="640"/>
          </a:xfrm>
          <a:solidFill>
            <a:schemeClr val="tx1"/>
          </a:solidFill>
        </p:grpSpPr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-654" y="1468"/>
              <a:ext cx="493" cy="640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-551" y="1775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-551" y="1865"/>
              <a:ext cx="28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-551" y="1954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-797" y="1480"/>
              <a:ext cx="301" cy="311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851743" y="2588883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74"/>
          <p:cNvSpPr>
            <a:spLocks noEditPoints="1"/>
          </p:cNvSpPr>
          <p:nvPr/>
        </p:nvSpPr>
        <p:spPr bwMode="auto">
          <a:xfrm>
            <a:off x="4078527" y="2617570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15"/>
          <p:cNvGrpSpPr/>
          <p:nvPr/>
        </p:nvGrpSpPr>
        <p:grpSpPr>
          <a:xfrm>
            <a:off x="6261880" y="5074630"/>
            <a:ext cx="663995" cy="566827"/>
            <a:chOff x="3440113" y="1050925"/>
            <a:chExt cx="390525" cy="333376"/>
          </a:xfrm>
          <a:solidFill>
            <a:schemeClr val="tx1"/>
          </a:solidFill>
        </p:grpSpPr>
        <p:sp>
          <p:nvSpPr>
            <p:cNvPr id="65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>
            <a:off x="949410" y="2524088"/>
            <a:ext cx="542181" cy="616967"/>
            <a:chOff x="2927811" y="2108124"/>
            <a:chExt cx="361887" cy="411804"/>
          </a:xfrm>
          <a:solidFill>
            <a:schemeClr val="tx1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46"/>
          <p:cNvGrpSpPr/>
          <p:nvPr/>
        </p:nvGrpSpPr>
        <p:grpSpPr>
          <a:xfrm>
            <a:off x="1896335" y="5081813"/>
            <a:ext cx="633488" cy="552460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7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79" name="Group 63"/>
          <p:cNvGrpSpPr/>
          <p:nvPr/>
        </p:nvGrpSpPr>
        <p:grpSpPr>
          <a:xfrm>
            <a:off x="3039904" y="5041867"/>
            <a:ext cx="563574" cy="617342"/>
            <a:chOff x="7287419" y="4435475"/>
            <a:chExt cx="464344" cy="465138"/>
          </a:xfrm>
          <a:solidFill>
            <a:schemeClr val="tx1"/>
          </a:solidFill>
        </p:grpSpPr>
        <p:sp>
          <p:nvSpPr>
            <p:cNvPr id="80" name="AutoShape 18"/>
            <p:cNvSpPr/>
            <p:nvPr/>
          </p:nvSpPr>
          <p:spPr bwMode="auto">
            <a:xfrm>
              <a:off x="7287419" y="4435475"/>
              <a:ext cx="464344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1" name="AutoShape 19"/>
            <p:cNvSpPr/>
            <p:nvPr/>
          </p:nvSpPr>
          <p:spPr bwMode="auto">
            <a:xfrm>
              <a:off x="73890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2" name="AutoShape 20"/>
            <p:cNvSpPr/>
            <p:nvPr/>
          </p:nvSpPr>
          <p:spPr bwMode="auto">
            <a:xfrm>
              <a:off x="73890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3" name="AutoShape 21"/>
            <p:cNvSpPr/>
            <p:nvPr/>
          </p:nvSpPr>
          <p:spPr bwMode="auto">
            <a:xfrm>
              <a:off x="73890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4" name="AutoShape 22"/>
            <p:cNvSpPr/>
            <p:nvPr/>
          </p:nvSpPr>
          <p:spPr bwMode="auto">
            <a:xfrm>
              <a:off x="74906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5" name="AutoShape 23"/>
            <p:cNvSpPr/>
            <p:nvPr/>
          </p:nvSpPr>
          <p:spPr bwMode="auto">
            <a:xfrm>
              <a:off x="74906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6" name="AutoShape 24"/>
            <p:cNvSpPr/>
            <p:nvPr/>
          </p:nvSpPr>
          <p:spPr bwMode="auto">
            <a:xfrm>
              <a:off x="74906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7" name="AutoShape 25"/>
            <p:cNvSpPr/>
            <p:nvPr/>
          </p:nvSpPr>
          <p:spPr bwMode="auto">
            <a:xfrm>
              <a:off x="75922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26"/>
            <p:cNvSpPr/>
            <p:nvPr/>
          </p:nvSpPr>
          <p:spPr bwMode="auto">
            <a:xfrm>
              <a:off x="75922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27"/>
            <p:cNvSpPr/>
            <p:nvPr/>
          </p:nvSpPr>
          <p:spPr bwMode="auto">
            <a:xfrm>
              <a:off x="75922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4089988" y="3921983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Freeform 217"/>
          <p:cNvSpPr>
            <a:spLocks noEditPoints="1"/>
          </p:cNvSpPr>
          <p:nvPr/>
        </p:nvSpPr>
        <p:spPr bwMode="auto">
          <a:xfrm>
            <a:off x="9220256" y="1494906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78"/>
          <p:cNvSpPr>
            <a:spLocks noEditPoints="1"/>
          </p:cNvSpPr>
          <p:nvPr/>
        </p:nvSpPr>
        <p:spPr bwMode="auto">
          <a:xfrm>
            <a:off x="9126025" y="2597970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5400000">
            <a:off x="9221201" y="3908343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oup 89"/>
          <p:cNvGrpSpPr/>
          <p:nvPr/>
        </p:nvGrpSpPr>
        <p:grpSpPr>
          <a:xfrm>
            <a:off x="7311428" y="3778318"/>
            <a:ext cx="401165" cy="674514"/>
            <a:chOff x="6627813" y="1292225"/>
            <a:chExt cx="503238" cy="846138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6627813" y="1292225"/>
              <a:ext cx="503238" cy="581025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197812" y="5091919"/>
            <a:ext cx="661832" cy="484347"/>
            <a:chOff x="1848569" y="1794469"/>
            <a:chExt cx="490776" cy="359163"/>
          </a:xfrm>
          <a:solidFill>
            <a:schemeClr val="tx1"/>
          </a:solidFill>
        </p:grpSpPr>
        <p:sp>
          <p:nvSpPr>
            <p:cNvPr id="100" name="任意多边形 85"/>
            <p:cNvSpPr/>
            <p:nvPr/>
          </p:nvSpPr>
          <p:spPr>
            <a:xfrm>
              <a:off x="1863082" y="1857702"/>
              <a:ext cx="390290" cy="295930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任意多边形 86"/>
            <p:cNvSpPr/>
            <p:nvPr/>
          </p:nvSpPr>
          <p:spPr>
            <a:xfrm rot="13790841">
              <a:off x="1992773" y="1650265"/>
              <a:ext cx="202367" cy="490776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" name="Freeform 148"/>
          <p:cNvSpPr>
            <a:spLocks noEditPoints="1"/>
          </p:cNvSpPr>
          <p:nvPr/>
        </p:nvSpPr>
        <p:spPr bwMode="auto">
          <a:xfrm>
            <a:off x="8153058" y="1404556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AutoShape 81"/>
          <p:cNvSpPr/>
          <p:nvPr/>
        </p:nvSpPr>
        <p:spPr bwMode="auto">
          <a:xfrm>
            <a:off x="8115237" y="2515948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13"/>
          <p:cNvSpPr>
            <a:spLocks noEditPoints="1"/>
          </p:cNvSpPr>
          <p:nvPr/>
        </p:nvSpPr>
        <p:spPr bwMode="auto">
          <a:xfrm>
            <a:off x="8153058" y="3811892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20"/>
          <p:cNvSpPr>
            <a:spLocks noEditPoints="1"/>
          </p:cNvSpPr>
          <p:nvPr/>
        </p:nvSpPr>
        <p:spPr bwMode="auto">
          <a:xfrm>
            <a:off x="10223873" y="1465713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58"/>
          <p:cNvSpPr>
            <a:spLocks noEditPoints="1"/>
          </p:cNvSpPr>
          <p:nvPr/>
        </p:nvSpPr>
        <p:spPr bwMode="auto">
          <a:xfrm>
            <a:off x="10224387" y="2607192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36"/>
          <p:cNvGrpSpPr/>
          <p:nvPr/>
        </p:nvGrpSpPr>
        <p:grpSpPr>
          <a:xfrm>
            <a:off x="7302720" y="5027156"/>
            <a:ext cx="443823" cy="661775"/>
            <a:chOff x="4669866" y="3800264"/>
            <a:chExt cx="279527" cy="416797"/>
          </a:xfrm>
          <a:solidFill>
            <a:schemeClr val="tx1"/>
          </a:solidFill>
        </p:grpSpPr>
        <p:sp>
          <p:nvSpPr>
            <p:cNvPr id="108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02"/>
          <p:cNvGrpSpPr/>
          <p:nvPr/>
        </p:nvGrpSpPr>
        <p:grpSpPr>
          <a:xfrm>
            <a:off x="1008391" y="3834489"/>
            <a:ext cx="424219" cy="562173"/>
            <a:chOff x="5441157" y="4440238"/>
            <a:chExt cx="319088" cy="465138"/>
          </a:xfrm>
          <a:solidFill>
            <a:schemeClr val="tx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16" name="Freeform 17"/>
          <p:cNvSpPr>
            <a:spLocks noEditPoints="1"/>
          </p:cNvSpPr>
          <p:nvPr/>
        </p:nvSpPr>
        <p:spPr bwMode="auto">
          <a:xfrm>
            <a:off x="4151313" y="5085661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7" name="Group 84"/>
          <p:cNvGrpSpPr/>
          <p:nvPr/>
        </p:nvGrpSpPr>
        <p:grpSpPr>
          <a:xfrm>
            <a:off x="8213234" y="5006270"/>
            <a:ext cx="373519" cy="703546"/>
            <a:chOff x="8085138" y="1274763"/>
            <a:chExt cx="463550" cy="873125"/>
          </a:xfrm>
          <a:solidFill>
            <a:schemeClr val="tx1"/>
          </a:solidFill>
        </p:grpSpPr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8085138" y="1543050"/>
              <a:ext cx="463550" cy="604838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"/>
            <p:cNvSpPr>
              <a:spLocks noEditPoints="1"/>
            </p:cNvSpPr>
            <p:nvPr/>
          </p:nvSpPr>
          <p:spPr bwMode="auto">
            <a:xfrm>
              <a:off x="8085138" y="1436688"/>
              <a:ext cx="463550" cy="177800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5"/>
            <p:cNvSpPr>
              <a:spLocks noEditPoints="1"/>
            </p:cNvSpPr>
            <p:nvPr/>
          </p:nvSpPr>
          <p:spPr bwMode="auto">
            <a:xfrm>
              <a:off x="8085138" y="1328738"/>
              <a:ext cx="463550" cy="177800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6"/>
            <p:cNvSpPr>
              <a:spLocks noEditPoints="1"/>
            </p:cNvSpPr>
            <p:nvPr/>
          </p:nvSpPr>
          <p:spPr bwMode="auto">
            <a:xfrm>
              <a:off x="8085138" y="1274763"/>
              <a:ext cx="273050" cy="125413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23"/>
          <p:cNvGrpSpPr/>
          <p:nvPr/>
        </p:nvGrpSpPr>
        <p:grpSpPr>
          <a:xfrm rot="5400000">
            <a:off x="5167383" y="5113221"/>
            <a:ext cx="489644" cy="48964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2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26" name="Freeform 11"/>
          <p:cNvSpPr/>
          <p:nvPr/>
        </p:nvSpPr>
        <p:spPr bwMode="auto">
          <a:xfrm>
            <a:off x="925565" y="5015720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16"/>
          <p:cNvSpPr>
            <a:spLocks noEditPoints="1"/>
          </p:cNvSpPr>
          <p:nvPr/>
        </p:nvSpPr>
        <p:spPr bwMode="auto">
          <a:xfrm>
            <a:off x="10188987" y="5117445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Group 12"/>
          <p:cNvGrpSpPr>
            <a:grpSpLocks noChangeAspect="1"/>
          </p:cNvGrpSpPr>
          <p:nvPr/>
        </p:nvGrpSpPr>
        <p:grpSpPr bwMode="auto">
          <a:xfrm>
            <a:off x="10188767" y="3775243"/>
            <a:ext cx="597124" cy="541640"/>
            <a:chOff x="2535" y="1120"/>
            <a:chExt cx="635" cy="576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6" name="Freeform 110"/>
          <p:cNvSpPr>
            <a:spLocks noEditPoints="1"/>
          </p:cNvSpPr>
          <p:nvPr/>
        </p:nvSpPr>
        <p:spPr bwMode="auto">
          <a:xfrm>
            <a:off x="5177340" y="3842994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3225" y="307760"/>
            <a:ext cx="979720" cy="979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83085" y="422061"/>
            <a:ext cx="0" cy="751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57894" y="495942"/>
            <a:ext cx="250381" cy="603356"/>
            <a:chOff x="4357989" y="3015568"/>
            <a:chExt cx="333840" cy="804470"/>
          </a:xfrm>
          <a:solidFill>
            <a:schemeClr val="bg1"/>
          </a:solidFill>
        </p:grpSpPr>
        <p:sp>
          <p:nvSpPr>
            <p:cNvPr id="50" name="任意多边形: 形状 49"/>
            <p:cNvSpPr/>
            <p:nvPr/>
          </p:nvSpPr>
          <p:spPr>
            <a:xfrm>
              <a:off x="4447129" y="3015568"/>
              <a:ext cx="231623" cy="90687"/>
            </a:xfrm>
            <a:custGeom>
              <a:avLst/>
              <a:gdLst/>
              <a:ahLst/>
              <a:cxnLst/>
              <a:rect l="l" t="t" r="r" b="b"/>
              <a:pathLst>
                <a:path w="231623" h="90687">
                  <a:moveTo>
                    <a:pt x="118564" y="0"/>
                  </a:moveTo>
                  <a:cubicBezTo>
                    <a:pt x="119482" y="3671"/>
                    <a:pt x="121146" y="10267"/>
                    <a:pt x="123555" y="19789"/>
                  </a:cubicBezTo>
                  <a:cubicBezTo>
                    <a:pt x="126193" y="29770"/>
                    <a:pt x="128029" y="36940"/>
                    <a:pt x="129061" y="41299"/>
                  </a:cubicBezTo>
                  <a:lnTo>
                    <a:pt x="231623" y="41299"/>
                  </a:lnTo>
                  <a:lnTo>
                    <a:pt x="231623" y="90687"/>
                  </a:lnTo>
                  <a:lnTo>
                    <a:pt x="213210" y="90687"/>
                  </a:lnTo>
                  <a:lnTo>
                    <a:pt x="213210" y="57131"/>
                  </a:lnTo>
                  <a:lnTo>
                    <a:pt x="18412" y="57131"/>
                  </a:lnTo>
                  <a:lnTo>
                    <a:pt x="18412" y="90687"/>
                  </a:lnTo>
                  <a:lnTo>
                    <a:pt x="0" y="90687"/>
                  </a:lnTo>
                  <a:lnTo>
                    <a:pt x="0" y="41299"/>
                  </a:lnTo>
                  <a:lnTo>
                    <a:pt x="109616" y="41299"/>
                  </a:lnTo>
                  <a:cubicBezTo>
                    <a:pt x="106748" y="27992"/>
                    <a:pt x="103593" y="15544"/>
                    <a:pt x="100152" y="3957"/>
                  </a:cubicBezTo>
                  <a:lnTo>
                    <a:pt x="118564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375714" y="3025548"/>
              <a:ext cx="59541" cy="54895"/>
            </a:xfrm>
            <a:custGeom>
              <a:avLst/>
              <a:gdLst/>
              <a:ahLst/>
              <a:cxnLst/>
              <a:rect l="l" t="t" r="r" b="b"/>
              <a:pathLst>
                <a:path w="59541" h="54895">
                  <a:moveTo>
                    <a:pt x="13767" y="0"/>
                  </a:moveTo>
                  <a:cubicBezTo>
                    <a:pt x="26960" y="11473"/>
                    <a:pt x="42218" y="25698"/>
                    <a:pt x="59541" y="42677"/>
                  </a:cubicBezTo>
                  <a:lnTo>
                    <a:pt x="45086" y="54895"/>
                  </a:lnTo>
                  <a:cubicBezTo>
                    <a:pt x="33843" y="42734"/>
                    <a:pt x="18815" y="28165"/>
                    <a:pt x="0" y="11186"/>
                  </a:cubicBezTo>
                  <a:lnTo>
                    <a:pt x="1376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4463475" y="3105566"/>
              <a:ext cx="199444" cy="171910"/>
            </a:xfrm>
            <a:custGeom>
              <a:avLst/>
              <a:gdLst/>
              <a:ahLst/>
              <a:cxnLst/>
              <a:rect l="l" t="t" r="r" b="b"/>
              <a:pathLst>
                <a:path w="199444" h="171910">
                  <a:moveTo>
                    <a:pt x="19618" y="0"/>
                  </a:moveTo>
                  <a:lnTo>
                    <a:pt x="180687" y="0"/>
                  </a:lnTo>
                  <a:lnTo>
                    <a:pt x="180687" y="15487"/>
                  </a:lnTo>
                  <a:lnTo>
                    <a:pt x="108412" y="15487"/>
                  </a:lnTo>
                  <a:lnTo>
                    <a:pt x="108412" y="49215"/>
                  </a:lnTo>
                  <a:lnTo>
                    <a:pt x="199444" y="49215"/>
                  </a:lnTo>
                  <a:lnTo>
                    <a:pt x="199444" y="171910"/>
                  </a:lnTo>
                  <a:lnTo>
                    <a:pt x="0" y="171910"/>
                  </a:lnTo>
                  <a:lnTo>
                    <a:pt x="0" y="49215"/>
                  </a:lnTo>
                  <a:lnTo>
                    <a:pt x="90516" y="49215"/>
                  </a:lnTo>
                  <a:lnTo>
                    <a:pt x="90516" y="15487"/>
                  </a:lnTo>
                  <a:lnTo>
                    <a:pt x="19618" y="15487"/>
                  </a:lnTo>
                  <a:lnTo>
                    <a:pt x="19618" y="0"/>
                  </a:lnTo>
                  <a:close/>
                  <a:moveTo>
                    <a:pt x="17897" y="64875"/>
                  </a:moveTo>
                  <a:lnTo>
                    <a:pt x="17897" y="102905"/>
                  </a:lnTo>
                  <a:lnTo>
                    <a:pt x="90516" y="102905"/>
                  </a:lnTo>
                  <a:lnTo>
                    <a:pt x="90516" y="64875"/>
                  </a:lnTo>
                  <a:lnTo>
                    <a:pt x="17897" y="64875"/>
                  </a:lnTo>
                  <a:close/>
                  <a:moveTo>
                    <a:pt x="108412" y="64875"/>
                  </a:moveTo>
                  <a:lnTo>
                    <a:pt x="108412" y="102905"/>
                  </a:lnTo>
                  <a:lnTo>
                    <a:pt x="181375" y="102905"/>
                  </a:lnTo>
                  <a:lnTo>
                    <a:pt x="181375" y="64875"/>
                  </a:lnTo>
                  <a:lnTo>
                    <a:pt x="108412" y="64875"/>
                  </a:lnTo>
                  <a:close/>
                  <a:moveTo>
                    <a:pt x="17897" y="118048"/>
                  </a:moveTo>
                  <a:lnTo>
                    <a:pt x="17897" y="156423"/>
                  </a:lnTo>
                  <a:lnTo>
                    <a:pt x="90516" y="156423"/>
                  </a:lnTo>
                  <a:lnTo>
                    <a:pt x="90516" y="118048"/>
                  </a:lnTo>
                  <a:lnTo>
                    <a:pt x="17897" y="118048"/>
                  </a:lnTo>
                  <a:close/>
                  <a:moveTo>
                    <a:pt x="108412" y="118048"/>
                  </a:moveTo>
                  <a:lnTo>
                    <a:pt x="108412" y="156423"/>
                  </a:lnTo>
                  <a:lnTo>
                    <a:pt x="181375" y="156423"/>
                  </a:lnTo>
                  <a:lnTo>
                    <a:pt x="181375" y="118048"/>
                  </a:lnTo>
                  <a:lnTo>
                    <a:pt x="108412" y="1180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4361258" y="3113654"/>
              <a:ext cx="61262" cy="55582"/>
            </a:xfrm>
            <a:custGeom>
              <a:avLst/>
              <a:gdLst/>
              <a:ahLst/>
              <a:cxnLst/>
              <a:rect l="l" t="t" r="r" b="b"/>
              <a:pathLst>
                <a:path w="61262" h="55582">
                  <a:moveTo>
                    <a:pt x="12562" y="0"/>
                  </a:moveTo>
                  <a:cubicBezTo>
                    <a:pt x="31377" y="15716"/>
                    <a:pt x="47610" y="29942"/>
                    <a:pt x="61262" y="42676"/>
                  </a:cubicBezTo>
                  <a:lnTo>
                    <a:pt x="46463" y="55582"/>
                  </a:lnTo>
                  <a:cubicBezTo>
                    <a:pt x="28910" y="38145"/>
                    <a:pt x="13423" y="23460"/>
                    <a:pt x="0" y="11529"/>
                  </a:cubicBezTo>
                  <a:lnTo>
                    <a:pt x="1256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4364700" y="3208815"/>
              <a:ext cx="58508" cy="136634"/>
            </a:xfrm>
            <a:custGeom>
              <a:avLst/>
              <a:gdLst/>
              <a:ahLst/>
              <a:cxnLst/>
              <a:rect l="l" t="t" r="r" b="b"/>
              <a:pathLst>
                <a:path w="58508" h="136634">
                  <a:moveTo>
                    <a:pt x="39923" y="0"/>
                  </a:moveTo>
                  <a:cubicBezTo>
                    <a:pt x="44168" y="2524"/>
                    <a:pt x="50363" y="5335"/>
                    <a:pt x="58508" y="8432"/>
                  </a:cubicBezTo>
                  <a:cubicBezTo>
                    <a:pt x="42906" y="58336"/>
                    <a:pt x="30114" y="101070"/>
                    <a:pt x="20134" y="136634"/>
                  </a:cubicBezTo>
                  <a:lnTo>
                    <a:pt x="0" y="129750"/>
                  </a:lnTo>
                  <a:cubicBezTo>
                    <a:pt x="13422" y="91892"/>
                    <a:pt x="26730" y="48642"/>
                    <a:pt x="3992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432329" y="3290211"/>
              <a:ext cx="106175" cy="59197"/>
            </a:xfrm>
            <a:custGeom>
              <a:avLst/>
              <a:gdLst/>
              <a:ahLst/>
              <a:cxnLst/>
              <a:rect l="l" t="t" r="r" b="b"/>
              <a:pathLst>
                <a:path w="106175" h="59197">
                  <a:moveTo>
                    <a:pt x="94818" y="0"/>
                  </a:moveTo>
                  <a:lnTo>
                    <a:pt x="106175" y="15144"/>
                  </a:lnTo>
                  <a:cubicBezTo>
                    <a:pt x="70612" y="32696"/>
                    <a:pt x="38891" y="47380"/>
                    <a:pt x="11014" y="59197"/>
                  </a:cubicBezTo>
                  <a:cubicBezTo>
                    <a:pt x="6884" y="52887"/>
                    <a:pt x="3213" y="47610"/>
                    <a:pt x="0" y="43365"/>
                  </a:cubicBezTo>
                  <a:cubicBezTo>
                    <a:pt x="32467" y="30287"/>
                    <a:pt x="64072" y="15832"/>
                    <a:pt x="9481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4584277" y="3290555"/>
              <a:ext cx="103250" cy="56099"/>
            </a:xfrm>
            <a:custGeom>
              <a:avLst/>
              <a:gdLst/>
              <a:ahLst/>
              <a:cxnLst/>
              <a:rect l="l" t="t" r="r" b="b"/>
              <a:pathLst>
                <a:path w="103250" h="56099">
                  <a:moveTo>
                    <a:pt x="9809" y="0"/>
                  </a:moveTo>
                  <a:cubicBezTo>
                    <a:pt x="51109" y="16750"/>
                    <a:pt x="82256" y="30000"/>
                    <a:pt x="103250" y="39752"/>
                  </a:cubicBezTo>
                  <a:lnTo>
                    <a:pt x="92753" y="56099"/>
                  </a:lnTo>
                  <a:cubicBezTo>
                    <a:pt x="67399" y="43709"/>
                    <a:pt x="36482" y="30058"/>
                    <a:pt x="0" y="15144"/>
                  </a:cubicBezTo>
                  <a:lnTo>
                    <a:pt x="980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4396879" y="3516314"/>
              <a:ext cx="257264" cy="18585"/>
            </a:xfrm>
            <a:custGeom>
              <a:avLst/>
              <a:gdLst/>
              <a:ahLst/>
              <a:cxnLst/>
              <a:rect l="l" t="t" r="r" b="b"/>
              <a:pathLst>
                <a:path w="257264" h="18585">
                  <a:moveTo>
                    <a:pt x="0" y="0"/>
                  </a:moveTo>
                  <a:lnTo>
                    <a:pt x="257264" y="0"/>
                  </a:lnTo>
                  <a:lnTo>
                    <a:pt x="257264" y="18585"/>
                  </a:lnTo>
                  <a:lnTo>
                    <a:pt x="0" y="18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4357989" y="3614228"/>
              <a:ext cx="333840" cy="205810"/>
            </a:xfrm>
            <a:custGeom>
              <a:avLst/>
              <a:gdLst/>
              <a:ahLst/>
              <a:cxnLst/>
              <a:rect l="l" t="t" r="r" b="b"/>
              <a:pathLst>
                <a:path w="333840" h="205810">
                  <a:moveTo>
                    <a:pt x="0" y="0"/>
                  </a:moveTo>
                  <a:lnTo>
                    <a:pt x="333840" y="0"/>
                  </a:lnTo>
                  <a:lnTo>
                    <a:pt x="333840" y="19101"/>
                  </a:lnTo>
                  <a:lnTo>
                    <a:pt x="181203" y="19101"/>
                  </a:lnTo>
                  <a:lnTo>
                    <a:pt x="181203" y="162446"/>
                  </a:lnTo>
                  <a:cubicBezTo>
                    <a:pt x="182235" y="190667"/>
                    <a:pt x="169444" y="204893"/>
                    <a:pt x="142828" y="205122"/>
                  </a:cubicBezTo>
                  <a:cubicBezTo>
                    <a:pt x="135601" y="205466"/>
                    <a:pt x="128718" y="205638"/>
                    <a:pt x="122178" y="205638"/>
                  </a:cubicBezTo>
                  <a:cubicBezTo>
                    <a:pt x="118966" y="205753"/>
                    <a:pt x="115352" y="205810"/>
                    <a:pt x="111337" y="205810"/>
                  </a:cubicBezTo>
                  <a:cubicBezTo>
                    <a:pt x="108010" y="205810"/>
                    <a:pt x="102389" y="205810"/>
                    <a:pt x="94473" y="205810"/>
                  </a:cubicBezTo>
                  <a:cubicBezTo>
                    <a:pt x="93670" y="199042"/>
                    <a:pt x="92408" y="191986"/>
                    <a:pt x="90687" y="184644"/>
                  </a:cubicBezTo>
                  <a:cubicBezTo>
                    <a:pt x="105142" y="185562"/>
                    <a:pt x="119712" y="186021"/>
                    <a:pt x="134396" y="186021"/>
                  </a:cubicBezTo>
                  <a:cubicBezTo>
                    <a:pt x="144606" y="186136"/>
                    <a:pt x="151662" y="184243"/>
                    <a:pt x="155562" y="180342"/>
                  </a:cubicBezTo>
                  <a:cubicBezTo>
                    <a:pt x="159578" y="176786"/>
                    <a:pt x="161528" y="170247"/>
                    <a:pt x="161413" y="160725"/>
                  </a:cubicBezTo>
                  <a:lnTo>
                    <a:pt x="161413" y="19101"/>
                  </a:lnTo>
                  <a:lnTo>
                    <a:pt x="0" y="191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4358333" y="3671359"/>
              <a:ext cx="92064" cy="123728"/>
            </a:xfrm>
            <a:custGeom>
              <a:avLst/>
              <a:gdLst/>
              <a:ahLst/>
              <a:cxnLst/>
              <a:rect l="l" t="t" r="r" b="b"/>
              <a:pathLst>
                <a:path w="92064" h="123728">
                  <a:moveTo>
                    <a:pt x="73651" y="0"/>
                  </a:moveTo>
                  <a:lnTo>
                    <a:pt x="92064" y="9809"/>
                  </a:lnTo>
                  <a:cubicBezTo>
                    <a:pt x="66940" y="52256"/>
                    <a:pt x="42160" y="90229"/>
                    <a:pt x="17724" y="123728"/>
                  </a:cubicBezTo>
                  <a:cubicBezTo>
                    <a:pt x="11988" y="119139"/>
                    <a:pt x="6080" y="115009"/>
                    <a:pt x="0" y="111338"/>
                  </a:cubicBezTo>
                  <a:cubicBezTo>
                    <a:pt x="26615" y="77036"/>
                    <a:pt x="51166" y="39923"/>
                    <a:pt x="7365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4597011" y="3671360"/>
              <a:ext cx="94130" cy="115295"/>
            </a:xfrm>
            <a:custGeom>
              <a:avLst/>
              <a:gdLst/>
              <a:ahLst/>
              <a:cxnLst/>
              <a:rect l="l" t="t" r="r" b="b"/>
              <a:pathLst>
                <a:path w="94130" h="115295">
                  <a:moveTo>
                    <a:pt x="16520" y="0"/>
                  </a:moveTo>
                  <a:cubicBezTo>
                    <a:pt x="39465" y="29139"/>
                    <a:pt x="65334" y="63441"/>
                    <a:pt x="94130" y="102906"/>
                  </a:cubicBezTo>
                  <a:lnTo>
                    <a:pt x="76061" y="115295"/>
                  </a:lnTo>
                  <a:cubicBezTo>
                    <a:pt x="51396" y="79273"/>
                    <a:pt x="26042" y="44455"/>
                    <a:pt x="0" y="10841"/>
                  </a:cubicBezTo>
                  <a:lnTo>
                    <a:pt x="1652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615092" y="415392"/>
            <a:ext cx="0" cy="76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942734" y="594266"/>
            <a:ext cx="1056373" cy="418389"/>
            <a:chOff x="5000395" y="1050638"/>
            <a:chExt cx="1056373" cy="418389"/>
          </a:xfrm>
        </p:grpSpPr>
        <p:sp>
          <p:nvSpPr>
            <p:cNvPr id="208" name="任意多边形: 形状 207"/>
            <p:cNvSpPr/>
            <p:nvPr/>
          </p:nvSpPr>
          <p:spPr>
            <a:xfrm>
              <a:off x="5629483" y="1050638"/>
              <a:ext cx="427285" cy="418389"/>
            </a:xfrm>
            <a:custGeom>
              <a:avLst/>
              <a:gdLst/>
              <a:ahLst/>
              <a:cxnLst/>
              <a:rect l="l" t="t" r="r" b="b"/>
              <a:pathLst>
                <a:path w="427285" h="418389">
                  <a:moveTo>
                    <a:pt x="142651" y="0"/>
                  </a:moveTo>
                  <a:lnTo>
                    <a:pt x="166762" y="6920"/>
                  </a:lnTo>
                  <a:cubicBezTo>
                    <a:pt x="157981" y="20464"/>
                    <a:pt x="147935" y="34305"/>
                    <a:pt x="136624" y="48443"/>
                  </a:cubicBezTo>
                  <a:lnTo>
                    <a:pt x="317673" y="48443"/>
                  </a:lnTo>
                  <a:lnTo>
                    <a:pt x="317673" y="71884"/>
                  </a:lnTo>
                  <a:lnTo>
                    <a:pt x="258737" y="136401"/>
                  </a:lnTo>
                  <a:lnTo>
                    <a:pt x="378395" y="136401"/>
                  </a:lnTo>
                  <a:lnTo>
                    <a:pt x="378395" y="273918"/>
                  </a:lnTo>
                  <a:lnTo>
                    <a:pt x="73446" y="273918"/>
                  </a:lnTo>
                  <a:lnTo>
                    <a:pt x="73446" y="353839"/>
                  </a:lnTo>
                  <a:cubicBezTo>
                    <a:pt x="71809" y="382711"/>
                    <a:pt x="87362" y="396478"/>
                    <a:pt x="120104" y="395138"/>
                  </a:cubicBezTo>
                  <a:lnTo>
                    <a:pt x="335533" y="395138"/>
                  </a:lnTo>
                  <a:cubicBezTo>
                    <a:pt x="371400" y="396924"/>
                    <a:pt x="391343" y="384423"/>
                    <a:pt x="395362" y="357634"/>
                  </a:cubicBezTo>
                  <a:cubicBezTo>
                    <a:pt x="398933" y="342007"/>
                    <a:pt x="401836" y="326008"/>
                    <a:pt x="404068" y="309637"/>
                  </a:cubicBezTo>
                  <a:cubicBezTo>
                    <a:pt x="412105" y="312762"/>
                    <a:pt x="419844" y="315367"/>
                    <a:pt x="427285" y="317450"/>
                  </a:cubicBezTo>
                  <a:cubicBezTo>
                    <a:pt x="424457" y="337691"/>
                    <a:pt x="421630" y="354285"/>
                    <a:pt x="418802" y="367233"/>
                  </a:cubicBezTo>
                  <a:cubicBezTo>
                    <a:pt x="411807" y="402208"/>
                    <a:pt x="385390" y="419249"/>
                    <a:pt x="339551" y="418356"/>
                  </a:cubicBezTo>
                  <a:lnTo>
                    <a:pt x="111398" y="418356"/>
                  </a:lnTo>
                  <a:cubicBezTo>
                    <a:pt x="69130" y="418951"/>
                    <a:pt x="48294" y="398859"/>
                    <a:pt x="48890" y="358080"/>
                  </a:cubicBezTo>
                  <a:lnTo>
                    <a:pt x="48890" y="139973"/>
                  </a:lnTo>
                  <a:cubicBezTo>
                    <a:pt x="43532" y="144586"/>
                    <a:pt x="34974" y="151507"/>
                    <a:pt x="23217" y="160734"/>
                  </a:cubicBezTo>
                  <a:cubicBezTo>
                    <a:pt x="20389" y="162818"/>
                    <a:pt x="18231" y="164455"/>
                    <a:pt x="16743" y="165646"/>
                  </a:cubicBezTo>
                  <a:cubicBezTo>
                    <a:pt x="12576" y="160139"/>
                    <a:pt x="6995" y="153888"/>
                    <a:pt x="0" y="146893"/>
                  </a:cubicBezTo>
                  <a:cubicBezTo>
                    <a:pt x="62061" y="101649"/>
                    <a:pt x="109612" y="52685"/>
                    <a:pt x="142651" y="0"/>
                  </a:cubicBezTo>
                  <a:close/>
                  <a:moveTo>
                    <a:pt x="117872" y="70991"/>
                  </a:moveTo>
                  <a:cubicBezTo>
                    <a:pt x="98375" y="93613"/>
                    <a:pt x="76572" y="115416"/>
                    <a:pt x="52462" y="136401"/>
                  </a:cubicBezTo>
                  <a:lnTo>
                    <a:pt x="227483" y="136401"/>
                  </a:lnTo>
                  <a:lnTo>
                    <a:pt x="287982" y="70991"/>
                  </a:lnTo>
                  <a:lnTo>
                    <a:pt x="117872" y="70991"/>
                  </a:lnTo>
                  <a:close/>
                  <a:moveTo>
                    <a:pt x="73446" y="158725"/>
                  </a:moveTo>
                  <a:lnTo>
                    <a:pt x="73446" y="251594"/>
                  </a:lnTo>
                  <a:lnTo>
                    <a:pt x="201587" y="251594"/>
                  </a:lnTo>
                  <a:lnTo>
                    <a:pt x="201587" y="158725"/>
                  </a:lnTo>
                  <a:lnTo>
                    <a:pt x="73446" y="158725"/>
                  </a:lnTo>
                  <a:close/>
                  <a:moveTo>
                    <a:pt x="225698" y="158725"/>
                  </a:moveTo>
                  <a:lnTo>
                    <a:pt x="225698" y="251594"/>
                  </a:lnTo>
                  <a:lnTo>
                    <a:pt x="353839" y="251594"/>
                  </a:lnTo>
                  <a:lnTo>
                    <a:pt x="353839" y="158725"/>
                  </a:lnTo>
                  <a:lnTo>
                    <a:pt x="225698" y="1587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000395" y="1060812"/>
              <a:ext cx="423937" cy="398041"/>
              <a:chOff x="5178087" y="1081445"/>
              <a:chExt cx="423937" cy="398041"/>
            </a:xfrm>
            <a:solidFill>
              <a:schemeClr val="tx1"/>
            </a:solidFill>
          </p:grpSpPr>
          <p:sp>
            <p:nvSpPr>
              <p:cNvPr id="207" name="任意多边形: 形状 206"/>
              <p:cNvSpPr/>
              <p:nvPr/>
            </p:nvSpPr>
            <p:spPr>
              <a:xfrm>
                <a:off x="5428118" y="1081445"/>
                <a:ext cx="173906" cy="388093"/>
              </a:xfrm>
              <a:custGeom>
                <a:avLst/>
                <a:gdLst/>
                <a:ahLst/>
                <a:cxnLst/>
                <a:rect l="l" t="t" r="r" b="b"/>
                <a:pathLst>
                  <a:path w="173906" h="388093">
                    <a:moveTo>
                      <a:pt x="0" y="0"/>
                    </a:moveTo>
                    <a:lnTo>
                      <a:pt x="147340" y="0"/>
                    </a:lnTo>
                    <a:lnTo>
                      <a:pt x="147340" y="173236"/>
                    </a:lnTo>
                    <a:lnTo>
                      <a:pt x="30808" y="173236"/>
                    </a:lnTo>
                    <a:lnTo>
                      <a:pt x="30808" y="329059"/>
                    </a:lnTo>
                    <a:cubicBezTo>
                      <a:pt x="30659" y="344091"/>
                      <a:pt x="33412" y="354062"/>
                      <a:pt x="39068" y="358974"/>
                    </a:cubicBezTo>
                    <a:cubicBezTo>
                      <a:pt x="44425" y="364183"/>
                      <a:pt x="55215" y="366713"/>
                      <a:pt x="71438" y="366564"/>
                    </a:cubicBezTo>
                    <a:lnTo>
                      <a:pt x="98004" y="366564"/>
                    </a:lnTo>
                    <a:cubicBezTo>
                      <a:pt x="125388" y="367903"/>
                      <a:pt x="140792" y="355848"/>
                      <a:pt x="144215" y="330399"/>
                    </a:cubicBezTo>
                    <a:cubicBezTo>
                      <a:pt x="147489" y="312390"/>
                      <a:pt x="150019" y="292447"/>
                      <a:pt x="151805" y="270570"/>
                    </a:cubicBezTo>
                    <a:cubicBezTo>
                      <a:pt x="159395" y="273993"/>
                      <a:pt x="166762" y="276597"/>
                      <a:pt x="173906" y="278383"/>
                    </a:cubicBezTo>
                    <a:cubicBezTo>
                      <a:pt x="171525" y="301005"/>
                      <a:pt x="169069" y="319757"/>
                      <a:pt x="166539" y="334640"/>
                    </a:cubicBezTo>
                    <a:cubicBezTo>
                      <a:pt x="162967" y="354732"/>
                      <a:pt x="156270" y="368573"/>
                      <a:pt x="146447" y="376163"/>
                    </a:cubicBezTo>
                    <a:cubicBezTo>
                      <a:pt x="136773" y="384200"/>
                      <a:pt x="121221" y="388144"/>
                      <a:pt x="99789" y="387995"/>
                    </a:cubicBezTo>
                    <a:lnTo>
                      <a:pt x="64964" y="387995"/>
                    </a:lnTo>
                    <a:cubicBezTo>
                      <a:pt x="25227" y="389632"/>
                      <a:pt x="6177" y="370880"/>
                      <a:pt x="7814" y="331738"/>
                    </a:cubicBezTo>
                    <a:lnTo>
                      <a:pt x="7814" y="151582"/>
                    </a:lnTo>
                    <a:lnTo>
                      <a:pt x="124569" y="151582"/>
                    </a:lnTo>
                    <a:lnTo>
                      <a:pt x="124569" y="21431"/>
                    </a:lnTo>
                    <a:lnTo>
                      <a:pt x="0" y="2143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>
              <a:xfrm>
                <a:off x="5178087" y="1082338"/>
                <a:ext cx="218554" cy="397148"/>
              </a:xfrm>
              <a:custGeom>
                <a:avLst/>
                <a:gdLst/>
                <a:ahLst/>
                <a:cxnLst/>
                <a:rect l="l" t="t" r="r" b="b"/>
                <a:pathLst>
                  <a:path w="218554" h="397148">
                    <a:moveTo>
                      <a:pt x="0" y="0"/>
                    </a:moveTo>
                    <a:lnTo>
                      <a:pt x="218554" y="0"/>
                    </a:lnTo>
                    <a:lnTo>
                      <a:pt x="218554" y="20092"/>
                    </a:lnTo>
                    <a:lnTo>
                      <a:pt x="147786" y="20092"/>
                    </a:lnTo>
                    <a:lnTo>
                      <a:pt x="147786" y="88181"/>
                    </a:lnTo>
                    <a:lnTo>
                      <a:pt x="209401" y="88181"/>
                    </a:lnTo>
                    <a:lnTo>
                      <a:pt x="209401" y="396255"/>
                    </a:lnTo>
                    <a:lnTo>
                      <a:pt x="187970" y="396255"/>
                    </a:lnTo>
                    <a:lnTo>
                      <a:pt x="187970" y="368350"/>
                    </a:lnTo>
                    <a:lnTo>
                      <a:pt x="30584" y="368350"/>
                    </a:lnTo>
                    <a:lnTo>
                      <a:pt x="30584" y="397148"/>
                    </a:lnTo>
                    <a:lnTo>
                      <a:pt x="9153" y="397148"/>
                    </a:lnTo>
                    <a:lnTo>
                      <a:pt x="9153" y="88181"/>
                    </a:lnTo>
                    <a:lnTo>
                      <a:pt x="68535" y="88181"/>
                    </a:lnTo>
                    <a:lnTo>
                      <a:pt x="68535" y="20092"/>
                    </a:lnTo>
                    <a:lnTo>
                      <a:pt x="0" y="20092"/>
                    </a:lnTo>
                    <a:lnTo>
                      <a:pt x="0" y="0"/>
                    </a:lnTo>
                    <a:close/>
                    <a:moveTo>
                      <a:pt x="90190" y="20092"/>
                    </a:moveTo>
                    <a:lnTo>
                      <a:pt x="90190" y="88181"/>
                    </a:lnTo>
                    <a:lnTo>
                      <a:pt x="126132" y="88181"/>
                    </a:lnTo>
                    <a:lnTo>
                      <a:pt x="126132" y="20092"/>
                    </a:lnTo>
                    <a:lnTo>
                      <a:pt x="90190" y="20092"/>
                    </a:lnTo>
                    <a:close/>
                    <a:moveTo>
                      <a:pt x="30584" y="107380"/>
                    </a:moveTo>
                    <a:lnTo>
                      <a:pt x="30584" y="267891"/>
                    </a:lnTo>
                    <a:lnTo>
                      <a:pt x="187970" y="267891"/>
                    </a:lnTo>
                    <a:lnTo>
                      <a:pt x="187970" y="215652"/>
                    </a:lnTo>
                    <a:lnTo>
                      <a:pt x="162297" y="215652"/>
                    </a:lnTo>
                    <a:cubicBezTo>
                      <a:pt x="137740" y="216099"/>
                      <a:pt x="125685" y="203597"/>
                      <a:pt x="126132" y="178147"/>
                    </a:cubicBezTo>
                    <a:lnTo>
                      <a:pt x="126132" y="107380"/>
                    </a:lnTo>
                    <a:lnTo>
                      <a:pt x="90190" y="107380"/>
                    </a:lnTo>
                    <a:lnTo>
                      <a:pt x="90190" y="125239"/>
                    </a:lnTo>
                    <a:cubicBezTo>
                      <a:pt x="90339" y="156195"/>
                      <a:pt x="88106" y="178594"/>
                      <a:pt x="83493" y="192435"/>
                    </a:cubicBezTo>
                    <a:cubicBezTo>
                      <a:pt x="79325" y="206722"/>
                      <a:pt x="69503" y="222573"/>
                      <a:pt x="54025" y="239986"/>
                    </a:cubicBezTo>
                    <a:cubicBezTo>
                      <a:pt x="46881" y="234330"/>
                      <a:pt x="40630" y="230014"/>
                      <a:pt x="35272" y="227038"/>
                    </a:cubicBezTo>
                    <a:cubicBezTo>
                      <a:pt x="50006" y="211411"/>
                      <a:pt x="59085" y="197644"/>
                      <a:pt x="62508" y="185738"/>
                    </a:cubicBezTo>
                    <a:cubicBezTo>
                      <a:pt x="66824" y="174278"/>
                      <a:pt x="68833" y="154409"/>
                      <a:pt x="68535" y="126132"/>
                    </a:cubicBezTo>
                    <a:lnTo>
                      <a:pt x="68535" y="107380"/>
                    </a:lnTo>
                    <a:lnTo>
                      <a:pt x="30584" y="107380"/>
                    </a:lnTo>
                    <a:close/>
                    <a:moveTo>
                      <a:pt x="147786" y="107380"/>
                    </a:moveTo>
                    <a:lnTo>
                      <a:pt x="147786" y="173236"/>
                    </a:lnTo>
                    <a:cubicBezTo>
                      <a:pt x="146745" y="190054"/>
                      <a:pt x="154484" y="197942"/>
                      <a:pt x="171004" y="196900"/>
                    </a:cubicBezTo>
                    <a:lnTo>
                      <a:pt x="187970" y="196900"/>
                    </a:lnTo>
                    <a:lnTo>
                      <a:pt x="187970" y="107380"/>
                    </a:lnTo>
                    <a:lnTo>
                      <a:pt x="147786" y="107380"/>
                    </a:lnTo>
                    <a:close/>
                    <a:moveTo>
                      <a:pt x="30584" y="287090"/>
                    </a:moveTo>
                    <a:lnTo>
                      <a:pt x="30584" y="348258"/>
                    </a:lnTo>
                    <a:lnTo>
                      <a:pt x="187970" y="348258"/>
                    </a:lnTo>
                    <a:lnTo>
                      <a:pt x="187970" y="287090"/>
                    </a:lnTo>
                    <a:lnTo>
                      <a:pt x="30584" y="2870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17" name="椭圆 216"/>
          <p:cNvSpPr/>
          <p:nvPr/>
        </p:nvSpPr>
        <p:spPr>
          <a:xfrm>
            <a:off x="1942734" y="2692350"/>
            <a:ext cx="1774985" cy="1774985"/>
          </a:xfrm>
          <a:prstGeom prst="ellipse">
            <a:avLst/>
          </a:prstGeom>
          <a:solidFill>
            <a:srgbClr val="E85A31"/>
          </a:solidFill>
          <a:ln>
            <a:noFill/>
          </a:ln>
          <a:effectLst>
            <a:outerShdw blurRad="63500" sx="107000" sy="107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ism" panose="00000500000000000000" pitchFamily="50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4144067" y="2692350"/>
            <a:ext cx="1774985" cy="1774985"/>
          </a:xfrm>
          <a:prstGeom prst="ellipse">
            <a:avLst/>
          </a:prstGeom>
          <a:solidFill>
            <a:srgbClr val="FFA833"/>
          </a:solidFill>
          <a:ln>
            <a:noFill/>
          </a:ln>
          <a:effectLst>
            <a:outerShdw blurRad="63500" sx="107000" sy="107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ism" panose="00000500000000000000" pitchFamily="50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345400" y="2692350"/>
            <a:ext cx="1774985" cy="1774985"/>
          </a:xfrm>
          <a:prstGeom prst="ellipse">
            <a:avLst/>
          </a:prstGeom>
          <a:solidFill>
            <a:srgbClr val="0DADD2"/>
          </a:solidFill>
          <a:ln>
            <a:noFill/>
          </a:ln>
          <a:effectLst>
            <a:outerShdw blurRad="63500" sx="107000" sy="107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ism" panose="00000500000000000000" pitchFamily="50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546733" y="2692350"/>
            <a:ext cx="1774985" cy="1774985"/>
          </a:xfrm>
          <a:prstGeom prst="ellipse">
            <a:avLst/>
          </a:prstGeom>
          <a:solidFill>
            <a:srgbClr val="91C429"/>
          </a:solidFill>
          <a:ln>
            <a:noFill/>
          </a:ln>
          <a:effectLst>
            <a:outerShdw blurRad="63500" sx="107000" sy="107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ism" panose="00000500000000000000" pitchFamily="50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4800" y="991632"/>
            <a:ext cx="2362401" cy="13780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00227" y="906993"/>
            <a:ext cx="1526351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500" b="1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01</a:t>
            </a:r>
            <a:endParaRPr lang="zh-CN" altLang="en-US" sz="115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25378" y="1913206"/>
            <a:ext cx="2005613" cy="2005613"/>
            <a:chOff x="1525378" y="1913206"/>
            <a:chExt cx="2216628" cy="2216628"/>
          </a:xfrm>
        </p:grpSpPr>
        <p:sp>
          <p:nvSpPr>
            <p:cNvPr id="18" name="矩形 17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03922" y="1913206"/>
            <a:ext cx="2005613" cy="2005613"/>
            <a:chOff x="1525378" y="1913206"/>
            <a:chExt cx="2216628" cy="2216628"/>
          </a:xfrm>
        </p:grpSpPr>
        <p:sp>
          <p:nvSpPr>
            <p:cNvPr id="48" name="矩形 47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82466" y="1913206"/>
            <a:ext cx="2005613" cy="2005613"/>
            <a:chOff x="1525378" y="1913206"/>
            <a:chExt cx="2216628" cy="2216628"/>
          </a:xfrm>
        </p:grpSpPr>
        <p:sp>
          <p:nvSpPr>
            <p:cNvPr id="51" name="矩形 50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661010" y="1913206"/>
            <a:ext cx="2005613" cy="2005613"/>
            <a:chOff x="1525378" y="1913206"/>
            <a:chExt cx="2216628" cy="2216628"/>
          </a:xfrm>
        </p:grpSpPr>
        <p:sp>
          <p:nvSpPr>
            <p:cNvPr id="54" name="矩形 53"/>
            <p:cNvSpPr/>
            <p:nvPr/>
          </p:nvSpPr>
          <p:spPr>
            <a:xfrm>
              <a:off x="1525378" y="1913206"/>
              <a:ext cx="2216628" cy="22166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803699" y="2191527"/>
              <a:ext cx="1659987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2877" y="2233033"/>
            <a:ext cx="910614" cy="136595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77" y="2277305"/>
            <a:ext cx="1042276" cy="132168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020" y="2277305"/>
            <a:ext cx="1284068" cy="138287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42" y="2274966"/>
            <a:ext cx="1023588" cy="132402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1867562" y="4170645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2297362" y="4698609"/>
            <a:ext cx="46164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1363567" y="4822581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244135" y="4170645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4673935" y="4698609"/>
            <a:ext cx="46164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3740140" y="4822581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620708" y="4170645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7050508" y="4698609"/>
            <a:ext cx="46164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6116713" y="4822581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949942" y="4170645"/>
            <a:ext cx="132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儿童教育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9379742" y="4698609"/>
            <a:ext cx="46164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8445947" y="4822581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/>
          <a:srcRect t="14632"/>
          <a:stretch>
            <a:fillRect/>
          </a:stretch>
        </p:blipFill>
        <p:spPr>
          <a:xfrm>
            <a:off x="1228846" y="1791589"/>
            <a:ext cx="3749101" cy="21256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t="16631"/>
          <a:stretch>
            <a:fillRect/>
          </a:stretch>
        </p:blipFill>
        <p:spPr>
          <a:xfrm>
            <a:off x="7099240" y="1791589"/>
            <a:ext cx="3845426" cy="213727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968584" y="1791589"/>
            <a:ext cx="2867121" cy="2125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28846" y="3909542"/>
            <a:ext cx="2867121" cy="21256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/>
          <a:stretch>
            <a:fillRect/>
          </a:stretch>
        </p:blipFill>
        <p:spPr>
          <a:xfrm>
            <a:off x="4088768" y="3909543"/>
            <a:ext cx="3746937" cy="213244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835705" y="3909542"/>
            <a:ext cx="3120099" cy="2125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77669" y="4192859"/>
            <a:ext cx="2546941" cy="1566754"/>
            <a:chOff x="5128673" y="2043064"/>
            <a:chExt cx="2546941" cy="1566754"/>
          </a:xfrm>
        </p:grpSpPr>
        <p:sp>
          <p:nvSpPr>
            <p:cNvPr id="26" name="文本框 25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00919" y="4192859"/>
            <a:ext cx="2546941" cy="1566754"/>
            <a:chOff x="5128673" y="2043064"/>
            <a:chExt cx="2546941" cy="1566754"/>
          </a:xfrm>
        </p:grpSpPr>
        <p:sp>
          <p:nvSpPr>
            <p:cNvPr id="30" name="文本框 29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儿童教育</a:t>
              </a:r>
              <a:endParaRPr lang="zh-CN" altLang="en-US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23595" y="1886857"/>
            <a:ext cx="8544811" cy="3085961"/>
            <a:chOff x="1822435" y="1886857"/>
            <a:chExt cx="8544811" cy="3085961"/>
          </a:xfrm>
        </p:grpSpPr>
        <p:sp>
          <p:nvSpPr>
            <p:cNvPr id="15" name="矩形 14"/>
            <p:cNvSpPr/>
            <p:nvPr/>
          </p:nvSpPr>
          <p:spPr>
            <a:xfrm>
              <a:off x="5217886" y="1886857"/>
              <a:ext cx="1756229" cy="899886"/>
            </a:xfrm>
            <a:prstGeom prst="rect">
              <a:avLst/>
            </a:prstGeom>
            <a:solidFill>
              <a:srgbClr val="FF5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一年级</a:t>
              </a:r>
              <a:endPara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522806" y="3614060"/>
              <a:ext cx="7146388" cy="0"/>
            </a:xfrm>
            <a:prstGeom prst="line">
              <a:avLst/>
            </a:prstGeom>
            <a:ln>
              <a:solidFill>
                <a:srgbClr val="FF54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096000" y="2786743"/>
              <a:ext cx="0" cy="812800"/>
            </a:xfrm>
            <a:prstGeom prst="line">
              <a:avLst/>
            </a:prstGeom>
            <a:ln>
              <a:solidFill>
                <a:srgbClr val="FF54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5533572" y="3026230"/>
              <a:ext cx="1124857" cy="348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班级分布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530063" y="3614060"/>
              <a:ext cx="0" cy="783769"/>
            </a:xfrm>
            <a:prstGeom prst="line">
              <a:avLst/>
            </a:prstGeom>
            <a:ln>
              <a:solidFill>
                <a:srgbClr val="FF54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9666877" y="3614060"/>
              <a:ext cx="0" cy="783769"/>
            </a:xfrm>
            <a:prstGeom prst="line">
              <a:avLst/>
            </a:prstGeom>
            <a:ln>
              <a:solidFill>
                <a:srgbClr val="E0A8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09001" y="3614060"/>
              <a:ext cx="0" cy="783769"/>
            </a:xfrm>
            <a:prstGeom prst="line">
              <a:avLst/>
            </a:prstGeom>
            <a:ln>
              <a:solidFill>
                <a:srgbClr val="FDB4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287939" y="3614060"/>
              <a:ext cx="0" cy="783769"/>
            </a:xfrm>
            <a:prstGeom prst="line">
              <a:avLst/>
            </a:prstGeom>
            <a:ln>
              <a:solidFill>
                <a:srgbClr val="22B3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822435" y="4397829"/>
              <a:ext cx="1400741" cy="574989"/>
            </a:xfrm>
            <a:prstGeom prst="rect">
              <a:avLst/>
            </a:prstGeom>
            <a:solidFill>
              <a:srgbClr val="FF5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一年一班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208629" y="4397829"/>
              <a:ext cx="1400741" cy="574989"/>
            </a:xfrm>
            <a:prstGeom prst="rect">
              <a:avLst/>
            </a:prstGeom>
            <a:solidFill>
              <a:srgbClr val="FDB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一年二班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587566" y="4397829"/>
              <a:ext cx="1400741" cy="574989"/>
            </a:xfrm>
            <a:prstGeom prst="rect">
              <a:avLst/>
            </a:prstGeom>
            <a:solidFill>
              <a:srgbClr val="22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一年三班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966505" y="4397829"/>
              <a:ext cx="1400741" cy="574989"/>
            </a:xfrm>
            <a:prstGeom prst="rect">
              <a:avLst/>
            </a:prstGeom>
            <a:solidFill>
              <a:srgbClr val="E0A8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一年四班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427705" y="5181597"/>
            <a:ext cx="21925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13899" y="5181597"/>
            <a:ext cx="21925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00093" y="5181597"/>
            <a:ext cx="21925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71775" y="5181597"/>
            <a:ext cx="21925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4800" y="991632"/>
            <a:ext cx="2362401" cy="13780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00227" y="906993"/>
            <a:ext cx="1526351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500" b="1" dirty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02</a:t>
            </a:r>
            <a:endParaRPr lang="zh-CN" altLang="en-US" sz="115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92573" y="2520739"/>
            <a:ext cx="260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66070" y="2893536"/>
            <a:ext cx="585986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16" name="图表 15"/>
          <p:cNvGraphicFramePr/>
          <p:nvPr/>
        </p:nvGraphicFramePr>
        <p:xfrm>
          <a:off x="1260750" y="2278533"/>
          <a:ext cx="5182054" cy="345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6709970" y="2116755"/>
            <a:ext cx="4684861" cy="498598"/>
            <a:chOff x="6709970" y="2004211"/>
            <a:chExt cx="4684861" cy="498598"/>
          </a:xfrm>
        </p:grpSpPr>
        <p:sp>
          <p:nvSpPr>
            <p:cNvPr id="18" name="矩形 17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09970" y="3077091"/>
            <a:ext cx="4684861" cy="498598"/>
            <a:chOff x="6709970" y="2004211"/>
            <a:chExt cx="4684861" cy="498598"/>
          </a:xfrm>
        </p:grpSpPr>
        <p:sp>
          <p:nvSpPr>
            <p:cNvPr id="23" name="矩形 22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09970" y="4037427"/>
            <a:ext cx="4684861" cy="498598"/>
            <a:chOff x="6709970" y="2004211"/>
            <a:chExt cx="4684861" cy="498598"/>
          </a:xfrm>
        </p:grpSpPr>
        <p:sp>
          <p:nvSpPr>
            <p:cNvPr id="26" name="矩形 25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09970" y="4997762"/>
            <a:ext cx="4684861" cy="498598"/>
            <a:chOff x="6709970" y="2004211"/>
            <a:chExt cx="4684861" cy="498598"/>
          </a:xfrm>
        </p:grpSpPr>
        <p:sp>
          <p:nvSpPr>
            <p:cNvPr id="29" name="矩形 2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14054" y="2004211"/>
              <a:ext cx="418077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77947" y="330690"/>
            <a:ext cx="22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添加您的标题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5378" y="708043"/>
            <a:ext cx="9141245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This PPT template for the rice husk designer pencil demo works, focusing on the production of high-end design templates, I hope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84475" y="1842868"/>
            <a:ext cx="2166424" cy="2166424"/>
            <a:chOff x="2035461" y="1842868"/>
            <a:chExt cx="2588456" cy="2588456"/>
          </a:xfrm>
        </p:grpSpPr>
        <p:sp>
          <p:nvSpPr>
            <p:cNvPr id="30" name="菱形 29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菱形 30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03350" y="1842868"/>
            <a:ext cx="2166424" cy="2166424"/>
            <a:chOff x="2035461" y="1842868"/>
            <a:chExt cx="2588456" cy="2588456"/>
          </a:xfrm>
        </p:grpSpPr>
        <p:sp>
          <p:nvSpPr>
            <p:cNvPr id="34" name="菱形 33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22225" y="1842868"/>
            <a:ext cx="2166424" cy="2166424"/>
            <a:chOff x="2035461" y="1842868"/>
            <a:chExt cx="2588456" cy="2588456"/>
          </a:xfrm>
        </p:grpSpPr>
        <p:sp>
          <p:nvSpPr>
            <p:cNvPr id="37" name="菱形 36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41101" y="1842868"/>
            <a:ext cx="2166424" cy="2166424"/>
            <a:chOff x="2035461" y="1842868"/>
            <a:chExt cx="2588456" cy="2588456"/>
          </a:xfrm>
        </p:grpSpPr>
        <p:sp>
          <p:nvSpPr>
            <p:cNvPr id="40" name="菱形 39"/>
            <p:cNvSpPr/>
            <p:nvPr/>
          </p:nvSpPr>
          <p:spPr>
            <a:xfrm>
              <a:off x="2035461" y="1842868"/>
              <a:ext cx="2588456" cy="2588456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菱形 40"/>
            <p:cNvSpPr/>
            <p:nvPr/>
          </p:nvSpPr>
          <p:spPr>
            <a:xfrm>
              <a:off x="2232409" y="2039816"/>
              <a:ext cx="2194560" cy="219456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683565" y="2664470"/>
            <a:ext cx="96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50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02439" y="2664470"/>
            <a:ext cx="96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60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921315" y="2664470"/>
            <a:ext cx="96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540191" y="2664470"/>
            <a:ext cx="96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80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75440" y="4183780"/>
            <a:ext cx="1184494" cy="452332"/>
          </a:xfrm>
          <a:prstGeom prst="rect">
            <a:avLst/>
          </a:prstGeom>
          <a:solidFill>
            <a:srgbClr val="FF5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一年一班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94314" y="4183780"/>
            <a:ext cx="1184494" cy="452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二年一班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813190" y="4183780"/>
            <a:ext cx="1184494" cy="452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三年一班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432066" y="4183780"/>
            <a:ext cx="1184494" cy="452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四年一班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03070" y="4810600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651164" y="4810600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196003" y="4810600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778291" y="4810600"/>
            <a:ext cx="232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6070"/>
      </a:accent1>
      <a:accent2>
        <a:srgbClr val="FBAF01"/>
      </a:accent2>
      <a:accent3>
        <a:srgbClr val="04BFB1"/>
      </a:accent3>
      <a:accent4>
        <a:srgbClr val="C769D8"/>
      </a:accent4>
      <a:accent5>
        <a:srgbClr val="92A177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6168</Words>
  <Application>WPS 演示</Application>
  <PresentationFormat>宽屏</PresentationFormat>
  <Paragraphs>304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华文细黑</vt:lpstr>
      <vt:lpstr>Aharoni</vt:lpstr>
      <vt:lpstr>Calibri Light</vt:lpstr>
      <vt:lpstr>Calibri</vt:lpstr>
      <vt:lpstr>Cordia New</vt:lpstr>
      <vt:lpstr>Gill Sans</vt:lpstr>
      <vt:lpstr>Prism</vt:lpstr>
      <vt:lpstr>等线</vt:lpstr>
      <vt:lpstr>Gill Sans MT</vt:lpstr>
      <vt:lpstr>GoodVibrationsROB</vt:lpstr>
      <vt:lpstr>等线 Light</vt:lpstr>
      <vt:lpstr>等线 Light</vt:lpstr>
      <vt:lpstr>等线</vt:lpstr>
      <vt:lpstr>Office 主题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21</cp:revision>
  <dcterms:created xsi:type="dcterms:W3CDTF">2015-05-05T08:02:00Z</dcterms:created>
  <dcterms:modified xsi:type="dcterms:W3CDTF">2017-05-08T01:28:21Z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