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57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61" r:id="rId21"/>
    <p:sldId id="275" r:id="rId22"/>
    <p:sldId id="276" r:id="rId23"/>
    <p:sldId id="277" r:id="rId24"/>
    <p:sldId id="278" r:id="rId25"/>
    <p:sldId id="262" r:id="rId26"/>
    <p:sldId id="279" r:id="rId27"/>
    <p:sldId id="280" r:id="rId28"/>
    <p:sldId id="281" r:id="rId29"/>
    <p:sldId id="282" r:id="rId30"/>
    <p:sldId id="283" r:id="rId31"/>
    <p:sldId id="313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D0EE"/>
    <a:srgbClr val="F5962F"/>
    <a:srgbClr val="C8E8EF"/>
    <a:srgbClr val="60C4C9"/>
    <a:srgbClr val="9B8A82"/>
    <a:srgbClr val="E1E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332730" y="5798185"/>
            <a:ext cx="6883400" cy="1069340"/>
          </a:xfrm>
          <a:prstGeom prst="rect">
            <a:avLst/>
          </a:prstGeom>
        </p:spPr>
      </p:pic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3"/>
          <a:srcRect t="13125" b="48643"/>
          <a:stretch>
            <a:fillRect/>
          </a:stretch>
        </p:blipFill>
        <p:spPr>
          <a:xfrm>
            <a:off x="1517015" y="3742690"/>
            <a:ext cx="10058400" cy="271907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sp>
        <p:nvSpPr>
          <p:cNvPr id="3076" name="文本框 11"/>
          <p:cNvSpPr txBox="1"/>
          <p:nvPr/>
        </p:nvSpPr>
        <p:spPr>
          <a:xfrm>
            <a:off x="-23495" y="1791335"/>
            <a:ext cx="12238990" cy="7435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4000" b="1" dirty="0">
                <a:ln>
                  <a:noFill/>
                </a:ln>
                <a:solidFill>
                  <a:srgbClr val="60C4C9"/>
                </a:solidFill>
                <a:latin typeface="微软雅黑" panose="020B0503020204020204" charset="-122"/>
                <a:ea typeface="微软雅黑" panose="020B0503020204020204" charset="-122"/>
              </a:rPr>
              <a:t>可爱卡通</a:t>
            </a:r>
            <a:r>
              <a:rPr lang="zh-CN" altLang="en-US" sz="4000" b="1" dirty="0">
                <a:ln>
                  <a:noFill/>
                </a:ln>
                <a:solidFill>
                  <a:srgbClr val="F5962F"/>
                </a:solidFill>
                <a:latin typeface="微软雅黑" panose="020B0503020204020204" charset="-122"/>
                <a:ea typeface="微软雅黑" panose="020B0503020204020204" charset="-122"/>
              </a:rPr>
              <a:t>儿童教育</a:t>
            </a: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b="1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4000" b="1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95040" y="2575560"/>
            <a:ext cx="5201920" cy="532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在此处添加详细描述文本，尽量与标题文本语言风格相符合，语言描述尽量简洁生动，尽可能概括出段落内容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0000">
            <a:off x="10525760" y="955040"/>
            <a:ext cx="2198370" cy="2268855"/>
          </a:xfrm>
          <a:prstGeom prst="rect">
            <a:avLst/>
          </a:prstGeom>
        </p:spPr>
      </p:pic>
      <p:pic>
        <p:nvPicPr>
          <p:cNvPr id="9" name="图片 8" descr="935240504b93d3b21badb4bcbf0ea7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5" y="1868170"/>
            <a:ext cx="2198370" cy="2268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刷子"/>
          <p:cNvSpPr/>
          <p:nvPr/>
        </p:nvSpPr>
        <p:spPr bwMode="auto">
          <a:xfrm rot="180000">
            <a:off x="9787255" y="4942840"/>
            <a:ext cx="1902460" cy="1902460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151765" y="1457325"/>
            <a:ext cx="9923780" cy="3622675"/>
          </a:xfrm>
          <a:custGeom>
            <a:avLst/>
            <a:gdLst>
              <a:gd name="connsiteX0" fmla="*/ 0 w 15628"/>
              <a:gd name="connsiteY0" fmla="*/ 0 h 5705"/>
              <a:gd name="connsiteX1" fmla="*/ 5201 w 15628"/>
              <a:gd name="connsiteY1" fmla="*/ 4410 h 5705"/>
              <a:gd name="connsiteX2" fmla="*/ 11649 w 15628"/>
              <a:gd name="connsiteY2" fmla="*/ 2972 h 5705"/>
              <a:gd name="connsiteX3" fmla="*/ 15628 w 15628"/>
              <a:gd name="connsiteY3" fmla="*/ 5705 h 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8" h="5705">
                <a:moveTo>
                  <a:pt x="0" y="0"/>
                </a:moveTo>
                <a:cubicBezTo>
                  <a:pt x="3595" y="863"/>
                  <a:pt x="2868" y="3511"/>
                  <a:pt x="5201" y="4410"/>
                </a:cubicBezTo>
                <a:cubicBezTo>
                  <a:pt x="8222" y="5057"/>
                  <a:pt x="8960" y="2936"/>
                  <a:pt x="11649" y="2972"/>
                </a:cubicBezTo>
                <a:cubicBezTo>
                  <a:pt x="14041" y="3200"/>
                  <a:pt x="14952" y="4950"/>
                  <a:pt x="15628" y="5705"/>
                </a:cubicBezTo>
              </a:path>
            </a:pathLst>
          </a:custGeom>
          <a:noFill/>
          <a:ln w="793750">
            <a:solidFill>
              <a:srgbClr val="E1E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334260" y="3312160"/>
            <a:ext cx="716280" cy="71628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57695" y="2983865"/>
            <a:ext cx="716280" cy="71628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5515" y="3787140"/>
            <a:ext cx="716280" cy="716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976995" y="3787140"/>
            <a:ext cx="716280" cy="71628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9480" y="1563370"/>
            <a:ext cx="716280" cy="7162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2540" y="3305175"/>
            <a:ext cx="2336800" cy="1589405"/>
            <a:chOff x="958" y="6986"/>
            <a:chExt cx="3680" cy="2503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8775" y="1852930"/>
            <a:ext cx="2336800" cy="1589405"/>
            <a:chOff x="958" y="6986"/>
            <a:chExt cx="3680" cy="2503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83075" y="4742180"/>
            <a:ext cx="2336800" cy="1589405"/>
            <a:chOff x="958" y="6986"/>
            <a:chExt cx="3680" cy="2503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3505" y="1266825"/>
            <a:ext cx="2336800" cy="1589405"/>
            <a:chOff x="958" y="6986"/>
            <a:chExt cx="3680" cy="2503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38995" y="2439035"/>
            <a:ext cx="2336800" cy="1589405"/>
            <a:chOff x="958" y="6986"/>
            <a:chExt cx="3680" cy="250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手机"/>
          <p:cNvSpPr/>
          <p:nvPr/>
        </p:nvSpPr>
        <p:spPr bwMode="auto">
          <a:xfrm>
            <a:off x="1162050" y="1722755"/>
            <a:ext cx="245110" cy="4171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蓝牙"/>
          <p:cNvSpPr/>
          <p:nvPr/>
        </p:nvSpPr>
        <p:spPr bwMode="auto">
          <a:xfrm>
            <a:off x="7139305" y="3165475"/>
            <a:ext cx="353060" cy="35306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话筒"/>
          <p:cNvSpPr/>
          <p:nvPr/>
        </p:nvSpPr>
        <p:spPr>
          <a:xfrm>
            <a:off x="9213850" y="3877310"/>
            <a:ext cx="288925" cy="47434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4907280" y="393890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2486660" y="3464560"/>
            <a:ext cx="412115" cy="41211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124460" y="2224405"/>
            <a:ext cx="2012950" cy="1559560"/>
            <a:chOff x="196" y="3503"/>
            <a:chExt cx="3170" cy="2456"/>
          </a:xfrm>
        </p:grpSpPr>
        <p:sp>
          <p:nvSpPr>
            <p:cNvPr id="28" name="文本框 20"/>
            <p:cNvSpPr txBox="1"/>
            <p:nvPr/>
          </p:nvSpPr>
          <p:spPr>
            <a:xfrm flipH="1">
              <a:off x="196" y="350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 flipH="1">
              <a:off x="244" y="411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2780" y="4910455"/>
            <a:ext cx="2012950" cy="1559560"/>
            <a:chOff x="3801" y="7733"/>
            <a:chExt cx="3170" cy="2456"/>
          </a:xfrm>
        </p:grpSpPr>
        <p:sp>
          <p:nvSpPr>
            <p:cNvPr id="2" name="文本框 20"/>
            <p:cNvSpPr txBox="1"/>
            <p:nvPr/>
          </p:nvSpPr>
          <p:spPr>
            <a:xfrm flipH="1">
              <a:off x="3801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 flipH="1">
              <a:off x="3849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22750" y="4910455"/>
            <a:ext cx="2012950" cy="1559560"/>
            <a:chOff x="7549" y="7733"/>
            <a:chExt cx="3170" cy="2456"/>
          </a:xfrm>
        </p:grpSpPr>
        <p:sp>
          <p:nvSpPr>
            <p:cNvPr id="4" name="文本框 20"/>
            <p:cNvSpPr txBox="1"/>
            <p:nvPr/>
          </p:nvSpPr>
          <p:spPr>
            <a:xfrm flipH="1">
              <a:off x="7549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7597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22720" y="4910455"/>
            <a:ext cx="2012950" cy="1559560"/>
            <a:chOff x="10818" y="7733"/>
            <a:chExt cx="3170" cy="2456"/>
          </a:xfrm>
        </p:grpSpPr>
        <p:sp>
          <p:nvSpPr>
            <p:cNvPr id="6" name="文本框 20"/>
            <p:cNvSpPr txBox="1"/>
            <p:nvPr/>
          </p:nvSpPr>
          <p:spPr>
            <a:xfrm flipH="1">
              <a:off x="10818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10866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22690" y="4910455"/>
            <a:ext cx="2012950" cy="1559560"/>
            <a:chOff x="14903" y="7733"/>
            <a:chExt cx="3170" cy="2456"/>
          </a:xfrm>
        </p:grpSpPr>
        <p:sp>
          <p:nvSpPr>
            <p:cNvPr id="8" name="文本框 20"/>
            <p:cNvSpPr txBox="1"/>
            <p:nvPr/>
          </p:nvSpPr>
          <p:spPr>
            <a:xfrm flipH="1">
              <a:off x="14903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flipH="1">
              <a:off x="14951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12680" y="1459865"/>
            <a:ext cx="2012950" cy="1559560"/>
            <a:chOff x="15768" y="2299"/>
            <a:chExt cx="3170" cy="2456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5768" y="2299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5816" y="2909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" name="巴士"/>
          <p:cNvSpPr/>
          <p:nvPr/>
        </p:nvSpPr>
        <p:spPr bwMode="auto">
          <a:xfrm flipH="1">
            <a:off x="1694180" y="1429385"/>
            <a:ext cx="8376920" cy="3326765"/>
          </a:xfrm>
          <a:custGeom>
            <a:avLst/>
            <a:gdLst>
              <a:gd name="T0" fmla="*/ 1897390 w 2686050"/>
              <a:gd name="T1" fmla="*/ 899664 h 1047750"/>
              <a:gd name="T2" fmla="*/ 1929042 w 2686050"/>
              <a:gd name="T3" fmla="*/ 976869 h 1047750"/>
              <a:gd name="T4" fmla="*/ 2011338 w 2686050"/>
              <a:gd name="T5" fmla="*/ 960795 h 1047750"/>
              <a:gd name="T6" fmla="*/ 2011338 w 2686050"/>
              <a:gd name="T7" fmla="*/ 877530 h 1047750"/>
              <a:gd name="T8" fmla="*/ 652409 w 2686050"/>
              <a:gd name="T9" fmla="*/ 858558 h 1047750"/>
              <a:gd name="T10" fmla="*/ 613635 w 2686050"/>
              <a:gd name="T11" fmla="*/ 932338 h 1047750"/>
              <a:gd name="T12" fmla="*/ 677995 w 2686050"/>
              <a:gd name="T13" fmla="*/ 984774 h 1047750"/>
              <a:gd name="T14" fmla="*/ 742354 w 2686050"/>
              <a:gd name="T15" fmla="*/ 932338 h 1047750"/>
              <a:gd name="T16" fmla="*/ 703580 w 2686050"/>
              <a:gd name="T17" fmla="*/ 858558 h 1047750"/>
              <a:gd name="T18" fmla="*/ 2010547 w 2686050"/>
              <a:gd name="T19" fmla="*/ 800588 h 1047750"/>
              <a:gd name="T20" fmla="*/ 2073324 w 2686050"/>
              <a:gd name="T21" fmla="*/ 857767 h 1047750"/>
              <a:gd name="T22" fmla="*/ 2086512 w 2686050"/>
              <a:gd name="T23" fmla="*/ 944986 h 1047750"/>
              <a:gd name="T24" fmla="*/ 2042199 w 2686050"/>
              <a:gd name="T25" fmla="*/ 1018238 h 1047750"/>
              <a:gd name="T26" fmla="*/ 1960431 w 2686050"/>
              <a:gd name="T27" fmla="*/ 1047750 h 1047750"/>
              <a:gd name="T28" fmla="*/ 1878662 w 2686050"/>
              <a:gd name="T29" fmla="*/ 1018238 h 1047750"/>
              <a:gd name="T30" fmla="*/ 1834349 w 2686050"/>
              <a:gd name="T31" fmla="*/ 944986 h 1047750"/>
              <a:gd name="T32" fmla="*/ 1847274 w 2686050"/>
              <a:gd name="T33" fmla="*/ 857767 h 1047750"/>
              <a:gd name="T34" fmla="*/ 1910315 w 2686050"/>
              <a:gd name="T35" fmla="*/ 800588 h 1047750"/>
              <a:gd name="T36" fmla="*/ 710174 w 2686050"/>
              <a:gd name="T37" fmla="*/ 794791 h 1047750"/>
              <a:gd name="T38" fmla="*/ 781128 w 2686050"/>
              <a:gd name="T39" fmla="*/ 842221 h 1047750"/>
              <a:gd name="T40" fmla="*/ 806450 w 2686050"/>
              <a:gd name="T41" fmla="*/ 925750 h 1047750"/>
              <a:gd name="T42" fmla="*/ 772952 w 2686050"/>
              <a:gd name="T43" fmla="*/ 1005590 h 1047750"/>
              <a:gd name="T44" fmla="*/ 697514 w 2686050"/>
              <a:gd name="T45" fmla="*/ 1046169 h 1047750"/>
              <a:gd name="T46" fmla="*/ 611261 w 2686050"/>
              <a:gd name="T47" fmla="*/ 1028778 h 1047750"/>
              <a:gd name="T48" fmla="*/ 557188 w 2686050"/>
              <a:gd name="T49" fmla="*/ 963430 h 1047750"/>
              <a:gd name="T50" fmla="*/ 557188 w 2686050"/>
              <a:gd name="T51" fmla="*/ 874895 h 1047750"/>
              <a:gd name="T52" fmla="*/ 611261 w 2686050"/>
              <a:gd name="T53" fmla="*/ 809020 h 1047750"/>
              <a:gd name="T54" fmla="*/ 2673116 w 2686050"/>
              <a:gd name="T55" fmla="*/ 739775 h 1047750"/>
              <a:gd name="T56" fmla="*/ 2679451 w 2686050"/>
              <a:gd name="T57" fmla="*/ 841233 h 1047750"/>
              <a:gd name="T58" fmla="*/ 2616367 w 2686050"/>
              <a:gd name="T59" fmla="*/ 910722 h 1047750"/>
              <a:gd name="T60" fmla="*/ 2469082 w 2686050"/>
              <a:gd name="T61" fmla="*/ 924989 h 1047750"/>
              <a:gd name="T62" fmla="*/ 12745 w 2686050"/>
              <a:gd name="T63" fmla="*/ 739775 h 1047750"/>
              <a:gd name="T64" fmla="*/ 220657 w 2686050"/>
              <a:gd name="T65" fmla="*/ 921554 h 1047750"/>
              <a:gd name="T66" fmla="*/ 81253 w 2686050"/>
              <a:gd name="T67" fmla="*/ 915742 h 1047750"/>
              <a:gd name="T68" fmla="*/ 12480 w 2686050"/>
              <a:gd name="T69" fmla="*/ 855501 h 1047750"/>
              <a:gd name="T70" fmla="*/ 7700 w 2686050"/>
              <a:gd name="T71" fmla="*/ 740832 h 1047750"/>
              <a:gd name="T72" fmla="*/ 2110316 w 2686050"/>
              <a:gd name="T73" fmla="*/ 844833 h 1047750"/>
              <a:gd name="T74" fmla="*/ 2032529 w 2686050"/>
              <a:gd name="T75" fmla="*/ 768144 h 1047750"/>
              <a:gd name="T76" fmla="*/ 1919023 w 2686050"/>
              <a:gd name="T77" fmla="*/ 757339 h 1047750"/>
              <a:gd name="T78" fmla="*/ 1827477 w 2686050"/>
              <a:gd name="T79" fmla="*/ 817952 h 1047750"/>
              <a:gd name="T80" fmla="*/ 845343 w 2686050"/>
              <a:gd name="T81" fmla="*/ 915988 h 1047750"/>
              <a:gd name="T82" fmla="*/ 805921 w 2686050"/>
              <a:gd name="T83" fmla="*/ 811627 h 1047750"/>
              <a:gd name="T84" fmla="*/ 711464 w 2686050"/>
              <a:gd name="T85" fmla="*/ 755494 h 1047750"/>
              <a:gd name="T86" fmla="*/ 599281 w 2686050"/>
              <a:gd name="T87" fmla="*/ 771833 h 1047750"/>
              <a:gd name="T88" fmla="*/ 524933 w 2686050"/>
              <a:gd name="T89" fmla="*/ 852212 h 1047750"/>
              <a:gd name="T90" fmla="*/ 253471 w 2686050"/>
              <a:gd name="T91" fmla="*/ 738364 h 1047750"/>
              <a:gd name="T92" fmla="*/ 36512 w 2686050"/>
              <a:gd name="T93" fmla="*/ 705949 h 1047750"/>
              <a:gd name="T94" fmla="*/ 2320396 w 2686050"/>
              <a:gd name="T95" fmla="*/ 385387 h 1047750"/>
              <a:gd name="T96" fmla="*/ 2402416 w 2686050"/>
              <a:gd name="T97" fmla="*/ 167169 h 1047750"/>
              <a:gd name="T98" fmla="*/ 2197364 w 2686050"/>
              <a:gd name="T99" fmla="*/ 107919 h 1047750"/>
              <a:gd name="T100" fmla="*/ 879475 w 2686050"/>
              <a:gd name="T101" fmla="*/ 99984 h 1047750"/>
              <a:gd name="T102" fmla="*/ 1969029 w 2686050"/>
              <a:gd name="T103" fmla="*/ 98397 h 1047750"/>
              <a:gd name="T104" fmla="*/ 2078302 w 2686050"/>
              <a:gd name="T105" fmla="*/ 265 h 1047750"/>
              <a:gd name="T106" fmla="*/ 2316162 w 2686050"/>
              <a:gd name="T107" fmla="*/ 43115 h 1047750"/>
              <a:gd name="T108" fmla="*/ 2445014 w 2686050"/>
              <a:gd name="T109" fmla="*/ 115590 h 1047750"/>
              <a:gd name="T110" fmla="*/ 2505869 w 2686050"/>
              <a:gd name="T111" fmla="*/ 235940 h 1047750"/>
              <a:gd name="T112" fmla="*/ 2638425 w 2686050"/>
              <a:gd name="T113" fmla="*/ 680312 h 1047750"/>
              <a:gd name="T114" fmla="*/ 2434696 w 2686050"/>
              <a:gd name="T115" fmla="*/ 733478 h 1047750"/>
              <a:gd name="T116" fmla="*/ 2225675 w 2686050"/>
              <a:gd name="T117" fmla="*/ 621327 h 1047750"/>
              <a:gd name="T118" fmla="*/ 40216 w 2686050"/>
              <a:gd name="T119" fmla="*/ 64540 h 1047750"/>
              <a:gd name="T120" fmla="*/ 92075 w 2686050"/>
              <a:gd name="T121" fmla="*/ 9258 h 1047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86050" h="1047750">
                <a:moveTo>
                  <a:pt x="1960431" y="853551"/>
                </a:moveTo>
                <a:lnTo>
                  <a:pt x="1953837" y="853815"/>
                </a:lnTo>
                <a:lnTo>
                  <a:pt x="1947242" y="854605"/>
                </a:lnTo>
                <a:lnTo>
                  <a:pt x="1940912" y="856186"/>
                </a:lnTo>
                <a:lnTo>
                  <a:pt x="1934581" y="858558"/>
                </a:lnTo>
                <a:lnTo>
                  <a:pt x="1929042" y="861193"/>
                </a:lnTo>
                <a:lnTo>
                  <a:pt x="1923767" y="864618"/>
                </a:lnTo>
                <a:lnTo>
                  <a:pt x="1918755" y="868307"/>
                </a:lnTo>
                <a:lnTo>
                  <a:pt x="1914007" y="872787"/>
                </a:lnTo>
                <a:lnTo>
                  <a:pt x="1909787" y="877530"/>
                </a:lnTo>
                <a:lnTo>
                  <a:pt x="1905831" y="882536"/>
                </a:lnTo>
                <a:lnTo>
                  <a:pt x="1902402" y="887806"/>
                </a:lnTo>
                <a:lnTo>
                  <a:pt x="1900028" y="893340"/>
                </a:lnTo>
                <a:lnTo>
                  <a:pt x="1897390" y="899664"/>
                </a:lnTo>
                <a:lnTo>
                  <a:pt x="1895807" y="905988"/>
                </a:lnTo>
                <a:lnTo>
                  <a:pt x="1895016" y="912312"/>
                </a:lnTo>
                <a:lnTo>
                  <a:pt x="1894752" y="918899"/>
                </a:lnTo>
                <a:lnTo>
                  <a:pt x="1895016" y="925750"/>
                </a:lnTo>
                <a:lnTo>
                  <a:pt x="1895807" y="932338"/>
                </a:lnTo>
                <a:lnTo>
                  <a:pt x="1897390" y="938662"/>
                </a:lnTo>
                <a:lnTo>
                  <a:pt x="1900028" y="944722"/>
                </a:lnTo>
                <a:lnTo>
                  <a:pt x="1902402" y="950519"/>
                </a:lnTo>
                <a:lnTo>
                  <a:pt x="1905831" y="955789"/>
                </a:lnTo>
                <a:lnTo>
                  <a:pt x="1909787" y="960795"/>
                </a:lnTo>
                <a:lnTo>
                  <a:pt x="1914007" y="965538"/>
                </a:lnTo>
                <a:lnTo>
                  <a:pt x="1918755" y="969754"/>
                </a:lnTo>
                <a:lnTo>
                  <a:pt x="1923767" y="973707"/>
                </a:lnTo>
                <a:lnTo>
                  <a:pt x="1929042" y="976869"/>
                </a:lnTo>
                <a:lnTo>
                  <a:pt x="1934581" y="979504"/>
                </a:lnTo>
                <a:lnTo>
                  <a:pt x="1940912" y="981875"/>
                </a:lnTo>
                <a:lnTo>
                  <a:pt x="1947242" y="983193"/>
                </a:lnTo>
                <a:lnTo>
                  <a:pt x="1953837" y="984510"/>
                </a:lnTo>
                <a:lnTo>
                  <a:pt x="1960431" y="984774"/>
                </a:lnTo>
                <a:lnTo>
                  <a:pt x="1967289" y="984510"/>
                </a:lnTo>
                <a:lnTo>
                  <a:pt x="1973619" y="983193"/>
                </a:lnTo>
                <a:lnTo>
                  <a:pt x="1979950" y="981875"/>
                </a:lnTo>
                <a:lnTo>
                  <a:pt x="1986016" y="979504"/>
                </a:lnTo>
                <a:lnTo>
                  <a:pt x="1991819" y="976869"/>
                </a:lnTo>
                <a:lnTo>
                  <a:pt x="1997095" y="973707"/>
                </a:lnTo>
                <a:lnTo>
                  <a:pt x="2002106" y="969754"/>
                </a:lnTo>
                <a:lnTo>
                  <a:pt x="2006854" y="965538"/>
                </a:lnTo>
                <a:lnTo>
                  <a:pt x="2011338" y="960795"/>
                </a:lnTo>
                <a:lnTo>
                  <a:pt x="2015031" y="955789"/>
                </a:lnTo>
                <a:lnTo>
                  <a:pt x="2018196" y="950519"/>
                </a:lnTo>
                <a:lnTo>
                  <a:pt x="2020834" y="944722"/>
                </a:lnTo>
                <a:lnTo>
                  <a:pt x="2023208" y="938662"/>
                </a:lnTo>
                <a:lnTo>
                  <a:pt x="2025054" y="932338"/>
                </a:lnTo>
                <a:lnTo>
                  <a:pt x="2025845" y="925750"/>
                </a:lnTo>
                <a:lnTo>
                  <a:pt x="2026109" y="918899"/>
                </a:lnTo>
                <a:lnTo>
                  <a:pt x="2025845" y="912312"/>
                </a:lnTo>
                <a:lnTo>
                  <a:pt x="2025054" y="905988"/>
                </a:lnTo>
                <a:lnTo>
                  <a:pt x="2023208" y="899664"/>
                </a:lnTo>
                <a:lnTo>
                  <a:pt x="2020834" y="893340"/>
                </a:lnTo>
                <a:lnTo>
                  <a:pt x="2018196" y="887806"/>
                </a:lnTo>
                <a:lnTo>
                  <a:pt x="2015031" y="882536"/>
                </a:lnTo>
                <a:lnTo>
                  <a:pt x="2011338" y="877530"/>
                </a:lnTo>
                <a:lnTo>
                  <a:pt x="2006854" y="872787"/>
                </a:lnTo>
                <a:lnTo>
                  <a:pt x="2002106" y="868307"/>
                </a:lnTo>
                <a:lnTo>
                  <a:pt x="1997095" y="864618"/>
                </a:lnTo>
                <a:lnTo>
                  <a:pt x="1991819" y="861193"/>
                </a:lnTo>
                <a:lnTo>
                  <a:pt x="1986016" y="858558"/>
                </a:lnTo>
                <a:lnTo>
                  <a:pt x="1979950" y="856186"/>
                </a:lnTo>
                <a:lnTo>
                  <a:pt x="1973619" y="854605"/>
                </a:lnTo>
                <a:lnTo>
                  <a:pt x="1967289" y="853815"/>
                </a:lnTo>
                <a:lnTo>
                  <a:pt x="1960431" y="853551"/>
                </a:lnTo>
                <a:close/>
                <a:moveTo>
                  <a:pt x="677995" y="853551"/>
                </a:moveTo>
                <a:lnTo>
                  <a:pt x="671137" y="853815"/>
                </a:lnTo>
                <a:lnTo>
                  <a:pt x="664542" y="854605"/>
                </a:lnTo>
                <a:lnTo>
                  <a:pt x="658212" y="856186"/>
                </a:lnTo>
                <a:lnTo>
                  <a:pt x="652409" y="858558"/>
                </a:lnTo>
                <a:lnTo>
                  <a:pt x="646870" y="861193"/>
                </a:lnTo>
                <a:lnTo>
                  <a:pt x="641067" y="864618"/>
                </a:lnTo>
                <a:lnTo>
                  <a:pt x="636055" y="868307"/>
                </a:lnTo>
                <a:lnTo>
                  <a:pt x="631571" y="872787"/>
                </a:lnTo>
                <a:lnTo>
                  <a:pt x="627087" y="877530"/>
                </a:lnTo>
                <a:lnTo>
                  <a:pt x="623394" y="882536"/>
                </a:lnTo>
                <a:lnTo>
                  <a:pt x="620229" y="887806"/>
                </a:lnTo>
                <a:lnTo>
                  <a:pt x="617328" y="893340"/>
                </a:lnTo>
                <a:lnTo>
                  <a:pt x="615218" y="899664"/>
                </a:lnTo>
                <a:lnTo>
                  <a:pt x="613635" y="905988"/>
                </a:lnTo>
                <a:lnTo>
                  <a:pt x="612316" y="912312"/>
                </a:lnTo>
                <a:lnTo>
                  <a:pt x="612052" y="918899"/>
                </a:lnTo>
                <a:lnTo>
                  <a:pt x="612316" y="925750"/>
                </a:lnTo>
                <a:lnTo>
                  <a:pt x="613635" y="932338"/>
                </a:lnTo>
                <a:lnTo>
                  <a:pt x="615218" y="938662"/>
                </a:lnTo>
                <a:lnTo>
                  <a:pt x="617328" y="944722"/>
                </a:lnTo>
                <a:lnTo>
                  <a:pt x="620229" y="950519"/>
                </a:lnTo>
                <a:lnTo>
                  <a:pt x="623394" y="955789"/>
                </a:lnTo>
                <a:lnTo>
                  <a:pt x="627087" y="960795"/>
                </a:lnTo>
                <a:lnTo>
                  <a:pt x="631571" y="965538"/>
                </a:lnTo>
                <a:lnTo>
                  <a:pt x="636055" y="969754"/>
                </a:lnTo>
                <a:lnTo>
                  <a:pt x="641067" y="973707"/>
                </a:lnTo>
                <a:lnTo>
                  <a:pt x="646870" y="976869"/>
                </a:lnTo>
                <a:lnTo>
                  <a:pt x="652409" y="979504"/>
                </a:lnTo>
                <a:lnTo>
                  <a:pt x="658212" y="981875"/>
                </a:lnTo>
                <a:lnTo>
                  <a:pt x="664542" y="983193"/>
                </a:lnTo>
                <a:lnTo>
                  <a:pt x="671137" y="984510"/>
                </a:lnTo>
                <a:lnTo>
                  <a:pt x="677995" y="984774"/>
                </a:lnTo>
                <a:lnTo>
                  <a:pt x="684589" y="984510"/>
                </a:lnTo>
                <a:lnTo>
                  <a:pt x="691183" y="983193"/>
                </a:lnTo>
                <a:lnTo>
                  <a:pt x="697514" y="981875"/>
                </a:lnTo>
                <a:lnTo>
                  <a:pt x="703580" y="979504"/>
                </a:lnTo>
                <a:lnTo>
                  <a:pt x="709383" y="976869"/>
                </a:lnTo>
                <a:lnTo>
                  <a:pt x="714659" y="973707"/>
                </a:lnTo>
                <a:lnTo>
                  <a:pt x="719934" y="969754"/>
                </a:lnTo>
                <a:lnTo>
                  <a:pt x="724682" y="965538"/>
                </a:lnTo>
                <a:lnTo>
                  <a:pt x="728638" y="960795"/>
                </a:lnTo>
                <a:lnTo>
                  <a:pt x="732331" y="955789"/>
                </a:lnTo>
                <a:lnTo>
                  <a:pt x="735760" y="950519"/>
                </a:lnTo>
                <a:lnTo>
                  <a:pt x="738662" y="944722"/>
                </a:lnTo>
                <a:lnTo>
                  <a:pt x="740772" y="938662"/>
                </a:lnTo>
                <a:lnTo>
                  <a:pt x="742354" y="932338"/>
                </a:lnTo>
                <a:lnTo>
                  <a:pt x="743409" y="925750"/>
                </a:lnTo>
                <a:lnTo>
                  <a:pt x="743673" y="918899"/>
                </a:lnTo>
                <a:lnTo>
                  <a:pt x="743409" y="912312"/>
                </a:lnTo>
                <a:lnTo>
                  <a:pt x="742354" y="905988"/>
                </a:lnTo>
                <a:lnTo>
                  <a:pt x="740772" y="899664"/>
                </a:lnTo>
                <a:lnTo>
                  <a:pt x="738662" y="893340"/>
                </a:lnTo>
                <a:lnTo>
                  <a:pt x="735760" y="887806"/>
                </a:lnTo>
                <a:lnTo>
                  <a:pt x="732331" y="882536"/>
                </a:lnTo>
                <a:lnTo>
                  <a:pt x="728638" y="877530"/>
                </a:lnTo>
                <a:lnTo>
                  <a:pt x="724682" y="872787"/>
                </a:lnTo>
                <a:lnTo>
                  <a:pt x="719934" y="868307"/>
                </a:lnTo>
                <a:lnTo>
                  <a:pt x="714659" y="864618"/>
                </a:lnTo>
                <a:lnTo>
                  <a:pt x="709383" y="861193"/>
                </a:lnTo>
                <a:lnTo>
                  <a:pt x="703580" y="858558"/>
                </a:lnTo>
                <a:lnTo>
                  <a:pt x="697514" y="856186"/>
                </a:lnTo>
                <a:lnTo>
                  <a:pt x="691183" y="854605"/>
                </a:lnTo>
                <a:lnTo>
                  <a:pt x="684589" y="853815"/>
                </a:lnTo>
                <a:lnTo>
                  <a:pt x="677995" y="853551"/>
                </a:lnTo>
                <a:close/>
                <a:moveTo>
                  <a:pt x="1953837" y="790575"/>
                </a:moveTo>
                <a:lnTo>
                  <a:pt x="1960431" y="790575"/>
                </a:lnTo>
                <a:lnTo>
                  <a:pt x="1967289" y="790575"/>
                </a:lnTo>
                <a:lnTo>
                  <a:pt x="1973355" y="791366"/>
                </a:lnTo>
                <a:lnTo>
                  <a:pt x="1979950" y="791893"/>
                </a:lnTo>
                <a:lnTo>
                  <a:pt x="1986280" y="793210"/>
                </a:lnTo>
                <a:lnTo>
                  <a:pt x="1992610" y="794791"/>
                </a:lnTo>
                <a:lnTo>
                  <a:pt x="1998677" y="796372"/>
                </a:lnTo>
                <a:lnTo>
                  <a:pt x="2004744" y="798480"/>
                </a:lnTo>
                <a:lnTo>
                  <a:pt x="2010547" y="800588"/>
                </a:lnTo>
                <a:lnTo>
                  <a:pt x="2016350" y="803223"/>
                </a:lnTo>
                <a:lnTo>
                  <a:pt x="2021889" y="805858"/>
                </a:lnTo>
                <a:lnTo>
                  <a:pt x="2027164" y="809020"/>
                </a:lnTo>
                <a:lnTo>
                  <a:pt x="2032440" y="812446"/>
                </a:lnTo>
                <a:lnTo>
                  <a:pt x="2037451" y="815871"/>
                </a:lnTo>
                <a:lnTo>
                  <a:pt x="2042199" y="820087"/>
                </a:lnTo>
                <a:lnTo>
                  <a:pt x="2046947" y="824039"/>
                </a:lnTo>
                <a:lnTo>
                  <a:pt x="2051167" y="828255"/>
                </a:lnTo>
                <a:lnTo>
                  <a:pt x="2055651" y="832735"/>
                </a:lnTo>
                <a:lnTo>
                  <a:pt x="2059608" y="837478"/>
                </a:lnTo>
                <a:lnTo>
                  <a:pt x="2063301" y="842221"/>
                </a:lnTo>
                <a:lnTo>
                  <a:pt x="2067257" y="847227"/>
                </a:lnTo>
                <a:lnTo>
                  <a:pt x="2070422" y="852497"/>
                </a:lnTo>
                <a:lnTo>
                  <a:pt x="2073324" y="857767"/>
                </a:lnTo>
                <a:lnTo>
                  <a:pt x="2076225" y="863301"/>
                </a:lnTo>
                <a:lnTo>
                  <a:pt x="2079127" y="869098"/>
                </a:lnTo>
                <a:lnTo>
                  <a:pt x="2081237" y="874895"/>
                </a:lnTo>
                <a:lnTo>
                  <a:pt x="2083347" y="880955"/>
                </a:lnTo>
                <a:lnTo>
                  <a:pt x="2084930" y="887279"/>
                </a:lnTo>
                <a:lnTo>
                  <a:pt x="2086512" y="893076"/>
                </a:lnTo>
                <a:lnTo>
                  <a:pt x="2087567" y="899664"/>
                </a:lnTo>
                <a:lnTo>
                  <a:pt x="2088359" y="905988"/>
                </a:lnTo>
                <a:lnTo>
                  <a:pt x="2089150" y="912312"/>
                </a:lnTo>
                <a:lnTo>
                  <a:pt x="2089150" y="918899"/>
                </a:lnTo>
                <a:lnTo>
                  <a:pt x="2089150" y="925750"/>
                </a:lnTo>
                <a:lnTo>
                  <a:pt x="2088359" y="932074"/>
                </a:lnTo>
                <a:lnTo>
                  <a:pt x="2087567" y="938662"/>
                </a:lnTo>
                <a:lnTo>
                  <a:pt x="2086512" y="944986"/>
                </a:lnTo>
                <a:lnTo>
                  <a:pt x="2084930" y="951046"/>
                </a:lnTo>
                <a:lnTo>
                  <a:pt x="2083347" y="957370"/>
                </a:lnTo>
                <a:lnTo>
                  <a:pt x="2081237" y="963430"/>
                </a:lnTo>
                <a:lnTo>
                  <a:pt x="2079127" y="969227"/>
                </a:lnTo>
                <a:lnTo>
                  <a:pt x="2076225" y="974761"/>
                </a:lnTo>
                <a:lnTo>
                  <a:pt x="2073324" y="980558"/>
                </a:lnTo>
                <a:lnTo>
                  <a:pt x="2070422" y="985828"/>
                </a:lnTo>
                <a:lnTo>
                  <a:pt x="2067257" y="991098"/>
                </a:lnTo>
                <a:lnTo>
                  <a:pt x="2063301" y="996104"/>
                </a:lnTo>
                <a:lnTo>
                  <a:pt x="2059608" y="1000847"/>
                </a:lnTo>
                <a:lnTo>
                  <a:pt x="2055651" y="1005590"/>
                </a:lnTo>
                <a:lnTo>
                  <a:pt x="2051167" y="1009806"/>
                </a:lnTo>
                <a:lnTo>
                  <a:pt x="2046947" y="1014286"/>
                </a:lnTo>
                <a:lnTo>
                  <a:pt x="2042199" y="1018238"/>
                </a:lnTo>
                <a:lnTo>
                  <a:pt x="2037451" y="1021927"/>
                </a:lnTo>
                <a:lnTo>
                  <a:pt x="2032440" y="1025880"/>
                </a:lnTo>
                <a:lnTo>
                  <a:pt x="2027164" y="1028778"/>
                </a:lnTo>
                <a:lnTo>
                  <a:pt x="2021889" y="1031940"/>
                </a:lnTo>
                <a:lnTo>
                  <a:pt x="2016350" y="1034839"/>
                </a:lnTo>
                <a:lnTo>
                  <a:pt x="2010547" y="1037737"/>
                </a:lnTo>
                <a:lnTo>
                  <a:pt x="2004744" y="1039845"/>
                </a:lnTo>
                <a:lnTo>
                  <a:pt x="1998677" y="1041953"/>
                </a:lnTo>
                <a:lnTo>
                  <a:pt x="1992610" y="1043534"/>
                </a:lnTo>
                <a:lnTo>
                  <a:pt x="1986280" y="1045115"/>
                </a:lnTo>
                <a:lnTo>
                  <a:pt x="1979950" y="1046169"/>
                </a:lnTo>
                <a:lnTo>
                  <a:pt x="1973355" y="1046960"/>
                </a:lnTo>
                <a:lnTo>
                  <a:pt x="1967289" y="1047750"/>
                </a:lnTo>
                <a:lnTo>
                  <a:pt x="1960431" y="1047750"/>
                </a:lnTo>
                <a:lnTo>
                  <a:pt x="1953837" y="1047750"/>
                </a:lnTo>
                <a:lnTo>
                  <a:pt x="1947242" y="1046960"/>
                </a:lnTo>
                <a:lnTo>
                  <a:pt x="1940912" y="1046169"/>
                </a:lnTo>
                <a:lnTo>
                  <a:pt x="1934318" y="1045115"/>
                </a:lnTo>
                <a:lnTo>
                  <a:pt x="1928515" y="1043534"/>
                </a:lnTo>
                <a:lnTo>
                  <a:pt x="1922184" y="1041953"/>
                </a:lnTo>
                <a:lnTo>
                  <a:pt x="1916118" y="1039845"/>
                </a:lnTo>
                <a:lnTo>
                  <a:pt x="1910315" y="1037737"/>
                </a:lnTo>
                <a:lnTo>
                  <a:pt x="1904776" y="1034839"/>
                </a:lnTo>
                <a:lnTo>
                  <a:pt x="1898973" y="1031940"/>
                </a:lnTo>
                <a:lnTo>
                  <a:pt x="1893697" y="1028778"/>
                </a:lnTo>
                <a:lnTo>
                  <a:pt x="1888422" y="1025880"/>
                </a:lnTo>
                <a:lnTo>
                  <a:pt x="1883410" y="1021927"/>
                </a:lnTo>
                <a:lnTo>
                  <a:pt x="1878662" y="1018238"/>
                </a:lnTo>
                <a:lnTo>
                  <a:pt x="1874178" y="1014286"/>
                </a:lnTo>
                <a:lnTo>
                  <a:pt x="1869430" y="1009806"/>
                </a:lnTo>
                <a:lnTo>
                  <a:pt x="1865210" y="1005590"/>
                </a:lnTo>
                <a:lnTo>
                  <a:pt x="1861254" y="1000847"/>
                </a:lnTo>
                <a:lnTo>
                  <a:pt x="1857297" y="996104"/>
                </a:lnTo>
                <a:lnTo>
                  <a:pt x="1853868" y="991098"/>
                </a:lnTo>
                <a:lnTo>
                  <a:pt x="1850439" y="985828"/>
                </a:lnTo>
                <a:lnTo>
                  <a:pt x="1847274" y="980558"/>
                </a:lnTo>
                <a:lnTo>
                  <a:pt x="1844372" y="974761"/>
                </a:lnTo>
                <a:lnTo>
                  <a:pt x="1841998" y="969227"/>
                </a:lnTo>
                <a:lnTo>
                  <a:pt x="1839625" y="963430"/>
                </a:lnTo>
                <a:lnTo>
                  <a:pt x="1837514" y="957370"/>
                </a:lnTo>
                <a:lnTo>
                  <a:pt x="1835932" y="951046"/>
                </a:lnTo>
                <a:lnTo>
                  <a:pt x="1834349" y="944986"/>
                </a:lnTo>
                <a:lnTo>
                  <a:pt x="1833030" y="938662"/>
                </a:lnTo>
                <a:lnTo>
                  <a:pt x="1832503" y="932074"/>
                </a:lnTo>
                <a:lnTo>
                  <a:pt x="1831975" y="925750"/>
                </a:lnTo>
                <a:lnTo>
                  <a:pt x="1831975" y="918899"/>
                </a:lnTo>
                <a:lnTo>
                  <a:pt x="1831975" y="912312"/>
                </a:lnTo>
                <a:lnTo>
                  <a:pt x="1832503" y="905988"/>
                </a:lnTo>
                <a:lnTo>
                  <a:pt x="1833030" y="899664"/>
                </a:lnTo>
                <a:lnTo>
                  <a:pt x="1834349" y="893076"/>
                </a:lnTo>
                <a:lnTo>
                  <a:pt x="1835932" y="887279"/>
                </a:lnTo>
                <a:lnTo>
                  <a:pt x="1837514" y="880955"/>
                </a:lnTo>
                <a:lnTo>
                  <a:pt x="1839625" y="874895"/>
                </a:lnTo>
                <a:lnTo>
                  <a:pt x="1841998" y="869098"/>
                </a:lnTo>
                <a:lnTo>
                  <a:pt x="1844372" y="863301"/>
                </a:lnTo>
                <a:lnTo>
                  <a:pt x="1847274" y="857767"/>
                </a:lnTo>
                <a:lnTo>
                  <a:pt x="1850439" y="852497"/>
                </a:lnTo>
                <a:lnTo>
                  <a:pt x="1853868" y="847227"/>
                </a:lnTo>
                <a:lnTo>
                  <a:pt x="1857297" y="842221"/>
                </a:lnTo>
                <a:lnTo>
                  <a:pt x="1861254" y="837478"/>
                </a:lnTo>
                <a:lnTo>
                  <a:pt x="1865210" y="832735"/>
                </a:lnTo>
                <a:lnTo>
                  <a:pt x="1869430" y="828255"/>
                </a:lnTo>
                <a:lnTo>
                  <a:pt x="1874178" y="824039"/>
                </a:lnTo>
                <a:lnTo>
                  <a:pt x="1878662" y="820087"/>
                </a:lnTo>
                <a:lnTo>
                  <a:pt x="1883410" y="815871"/>
                </a:lnTo>
                <a:lnTo>
                  <a:pt x="1888422" y="812446"/>
                </a:lnTo>
                <a:lnTo>
                  <a:pt x="1893697" y="809020"/>
                </a:lnTo>
                <a:lnTo>
                  <a:pt x="1898973" y="805858"/>
                </a:lnTo>
                <a:lnTo>
                  <a:pt x="1904776" y="803223"/>
                </a:lnTo>
                <a:lnTo>
                  <a:pt x="1910315" y="800588"/>
                </a:lnTo>
                <a:lnTo>
                  <a:pt x="1916118" y="798480"/>
                </a:lnTo>
                <a:lnTo>
                  <a:pt x="1922184" y="796372"/>
                </a:lnTo>
                <a:lnTo>
                  <a:pt x="1928515" y="794791"/>
                </a:lnTo>
                <a:lnTo>
                  <a:pt x="1934318" y="793210"/>
                </a:lnTo>
                <a:lnTo>
                  <a:pt x="1940912" y="791893"/>
                </a:lnTo>
                <a:lnTo>
                  <a:pt x="1947242" y="791366"/>
                </a:lnTo>
                <a:lnTo>
                  <a:pt x="1953837" y="790575"/>
                </a:lnTo>
                <a:close/>
                <a:moveTo>
                  <a:pt x="671400" y="790575"/>
                </a:moveTo>
                <a:lnTo>
                  <a:pt x="677995" y="790575"/>
                </a:lnTo>
                <a:lnTo>
                  <a:pt x="684589" y="790575"/>
                </a:lnTo>
                <a:lnTo>
                  <a:pt x="691183" y="791366"/>
                </a:lnTo>
                <a:lnTo>
                  <a:pt x="697514" y="791893"/>
                </a:lnTo>
                <a:lnTo>
                  <a:pt x="703844" y="793210"/>
                </a:lnTo>
                <a:lnTo>
                  <a:pt x="710174" y="794791"/>
                </a:lnTo>
                <a:lnTo>
                  <a:pt x="716241" y="796372"/>
                </a:lnTo>
                <a:lnTo>
                  <a:pt x="722044" y="798480"/>
                </a:lnTo>
                <a:lnTo>
                  <a:pt x="728111" y="800588"/>
                </a:lnTo>
                <a:lnTo>
                  <a:pt x="733650" y="803223"/>
                </a:lnTo>
                <a:lnTo>
                  <a:pt x="739189" y="805858"/>
                </a:lnTo>
                <a:lnTo>
                  <a:pt x="744464" y="809020"/>
                </a:lnTo>
                <a:lnTo>
                  <a:pt x="750004" y="812446"/>
                </a:lnTo>
                <a:lnTo>
                  <a:pt x="755015" y="815871"/>
                </a:lnTo>
                <a:lnTo>
                  <a:pt x="759763" y="820087"/>
                </a:lnTo>
                <a:lnTo>
                  <a:pt x="764511" y="824039"/>
                </a:lnTo>
                <a:lnTo>
                  <a:pt x="768995" y="828255"/>
                </a:lnTo>
                <a:lnTo>
                  <a:pt x="772952" y="832735"/>
                </a:lnTo>
                <a:lnTo>
                  <a:pt x="777172" y="837478"/>
                </a:lnTo>
                <a:lnTo>
                  <a:pt x="781128" y="842221"/>
                </a:lnTo>
                <a:lnTo>
                  <a:pt x="784557" y="847227"/>
                </a:lnTo>
                <a:lnTo>
                  <a:pt x="787986" y="852497"/>
                </a:lnTo>
                <a:lnTo>
                  <a:pt x="791152" y="857767"/>
                </a:lnTo>
                <a:lnTo>
                  <a:pt x="794053" y="863301"/>
                </a:lnTo>
                <a:lnTo>
                  <a:pt x="796427" y="869098"/>
                </a:lnTo>
                <a:lnTo>
                  <a:pt x="798537" y="874895"/>
                </a:lnTo>
                <a:lnTo>
                  <a:pt x="800911" y="880955"/>
                </a:lnTo>
                <a:lnTo>
                  <a:pt x="802494" y="887279"/>
                </a:lnTo>
                <a:lnTo>
                  <a:pt x="803813" y="893076"/>
                </a:lnTo>
                <a:lnTo>
                  <a:pt x="805131" y="899664"/>
                </a:lnTo>
                <a:lnTo>
                  <a:pt x="805923" y="905988"/>
                </a:lnTo>
                <a:lnTo>
                  <a:pt x="806450" y="912312"/>
                </a:lnTo>
                <a:lnTo>
                  <a:pt x="806450" y="918899"/>
                </a:lnTo>
                <a:lnTo>
                  <a:pt x="806450" y="925750"/>
                </a:lnTo>
                <a:lnTo>
                  <a:pt x="805923" y="932074"/>
                </a:lnTo>
                <a:lnTo>
                  <a:pt x="805131" y="938662"/>
                </a:lnTo>
                <a:lnTo>
                  <a:pt x="803813" y="944986"/>
                </a:lnTo>
                <a:lnTo>
                  <a:pt x="802494" y="951046"/>
                </a:lnTo>
                <a:lnTo>
                  <a:pt x="800911" y="957370"/>
                </a:lnTo>
                <a:lnTo>
                  <a:pt x="798537" y="963430"/>
                </a:lnTo>
                <a:lnTo>
                  <a:pt x="796427" y="969227"/>
                </a:lnTo>
                <a:lnTo>
                  <a:pt x="794053" y="974761"/>
                </a:lnTo>
                <a:lnTo>
                  <a:pt x="791152" y="980558"/>
                </a:lnTo>
                <a:lnTo>
                  <a:pt x="787986" y="985828"/>
                </a:lnTo>
                <a:lnTo>
                  <a:pt x="784557" y="991098"/>
                </a:lnTo>
                <a:lnTo>
                  <a:pt x="781128" y="996104"/>
                </a:lnTo>
                <a:lnTo>
                  <a:pt x="777172" y="1000847"/>
                </a:lnTo>
                <a:lnTo>
                  <a:pt x="772952" y="1005590"/>
                </a:lnTo>
                <a:lnTo>
                  <a:pt x="768995" y="1009806"/>
                </a:lnTo>
                <a:lnTo>
                  <a:pt x="764511" y="1014286"/>
                </a:lnTo>
                <a:lnTo>
                  <a:pt x="759763" y="1018238"/>
                </a:lnTo>
                <a:lnTo>
                  <a:pt x="755015" y="1021927"/>
                </a:lnTo>
                <a:lnTo>
                  <a:pt x="750004" y="1025880"/>
                </a:lnTo>
                <a:lnTo>
                  <a:pt x="744464" y="1028778"/>
                </a:lnTo>
                <a:lnTo>
                  <a:pt x="739189" y="1031940"/>
                </a:lnTo>
                <a:lnTo>
                  <a:pt x="733650" y="1034839"/>
                </a:lnTo>
                <a:lnTo>
                  <a:pt x="728111" y="1037737"/>
                </a:lnTo>
                <a:lnTo>
                  <a:pt x="722044" y="1039845"/>
                </a:lnTo>
                <a:lnTo>
                  <a:pt x="716241" y="1041953"/>
                </a:lnTo>
                <a:lnTo>
                  <a:pt x="710174" y="1043534"/>
                </a:lnTo>
                <a:lnTo>
                  <a:pt x="703844" y="1045115"/>
                </a:lnTo>
                <a:lnTo>
                  <a:pt x="697514" y="1046169"/>
                </a:lnTo>
                <a:lnTo>
                  <a:pt x="691183" y="1046960"/>
                </a:lnTo>
                <a:lnTo>
                  <a:pt x="684589" y="1047750"/>
                </a:lnTo>
                <a:lnTo>
                  <a:pt x="677995" y="1047750"/>
                </a:lnTo>
                <a:lnTo>
                  <a:pt x="671400" y="1047750"/>
                </a:lnTo>
                <a:lnTo>
                  <a:pt x="664806" y="1046960"/>
                </a:lnTo>
                <a:lnTo>
                  <a:pt x="658212" y="1046169"/>
                </a:lnTo>
                <a:lnTo>
                  <a:pt x="652145" y="1045115"/>
                </a:lnTo>
                <a:lnTo>
                  <a:pt x="645815" y="1043534"/>
                </a:lnTo>
                <a:lnTo>
                  <a:pt x="639484" y="1041953"/>
                </a:lnTo>
                <a:lnTo>
                  <a:pt x="633681" y="1039845"/>
                </a:lnTo>
                <a:lnTo>
                  <a:pt x="627615" y="1037737"/>
                </a:lnTo>
                <a:lnTo>
                  <a:pt x="622076" y="1034839"/>
                </a:lnTo>
                <a:lnTo>
                  <a:pt x="616800" y="1031940"/>
                </a:lnTo>
                <a:lnTo>
                  <a:pt x="611261" y="1028778"/>
                </a:lnTo>
                <a:lnTo>
                  <a:pt x="606249" y="1025880"/>
                </a:lnTo>
                <a:lnTo>
                  <a:pt x="600710" y="1021927"/>
                </a:lnTo>
                <a:lnTo>
                  <a:pt x="596226" y="1018238"/>
                </a:lnTo>
                <a:lnTo>
                  <a:pt x="591478" y="1014286"/>
                </a:lnTo>
                <a:lnTo>
                  <a:pt x="586994" y="1009806"/>
                </a:lnTo>
                <a:lnTo>
                  <a:pt x="582774" y="1005590"/>
                </a:lnTo>
                <a:lnTo>
                  <a:pt x="578554" y="1000847"/>
                </a:lnTo>
                <a:lnTo>
                  <a:pt x="574861" y="996104"/>
                </a:lnTo>
                <a:lnTo>
                  <a:pt x="571168" y="991098"/>
                </a:lnTo>
                <a:lnTo>
                  <a:pt x="568003" y="985828"/>
                </a:lnTo>
                <a:lnTo>
                  <a:pt x="564838" y="980558"/>
                </a:lnTo>
                <a:lnTo>
                  <a:pt x="562200" y="974761"/>
                </a:lnTo>
                <a:lnTo>
                  <a:pt x="559298" y="969227"/>
                </a:lnTo>
                <a:lnTo>
                  <a:pt x="557188" y="963430"/>
                </a:lnTo>
                <a:lnTo>
                  <a:pt x="555342" y="957370"/>
                </a:lnTo>
                <a:lnTo>
                  <a:pt x="553232" y="951046"/>
                </a:lnTo>
                <a:lnTo>
                  <a:pt x="551649" y="944986"/>
                </a:lnTo>
                <a:lnTo>
                  <a:pt x="550858" y="938662"/>
                </a:lnTo>
                <a:lnTo>
                  <a:pt x="549803" y="932074"/>
                </a:lnTo>
                <a:lnTo>
                  <a:pt x="549539" y="925750"/>
                </a:lnTo>
                <a:lnTo>
                  <a:pt x="549275" y="918899"/>
                </a:lnTo>
                <a:lnTo>
                  <a:pt x="549539" y="912312"/>
                </a:lnTo>
                <a:lnTo>
                  <a:pt x="549803" y="905988"/>
                </a:lnTo>
                <a:lnTo>
                  <a:pt x="550858" y="899664"/>
                </a:lnTo>
                <a:lnTo>
                  <a:pt x="551649" y="893076"/>
                </a:lnTo>
                <a:lnTo>
                  <a:pt x="553232" y="887279"/>
                </a:lnTo>
                <a:lnTo>
                  <a:pt x="555342" y="880955"/>
                </a:lnTo>
                <a:lnTo>
                  <a:pt x="557188" y="874895"/>
                </a:lnTo>
                <a:lnTo>
                  <a:pt x="559298" y="869098"/>
                </a:lnTo>
                <a:lnTo>
                  <a:pt x="562200" y="863301"/>
                </a:lnTo>
                <a:lnTo>
                  <a:pt x="564838" y="857767"/>
                </a:lnTo>
                <a:lnTo>
                  <a:pt x="568003" y="852497"/>
                </a:lnTo>
                <a:lnTo>
                  <a:pt x="571168" y="847227"/>
                </a:lnTo>
                <a:lnTo>
                  <a:pt x="574861" y="842221"/>
                </a:lnTo>
                <a:lnTo>
                  <a:pt x="578554" y="837478"/>
                </a:lnTo>
                <a:lnTo>
                  <a:pt x="582774" y="832735"/>
                </a:lnTo>
                <a:lnTo>
                  <a:pt x="586994" y="828255"/>
                </a:lnTo>
                <a:lnTo>
                  <a:pt x="591478" y="824039"/>
                </a:lnTo>
                <a:lnTo>
                  <a:pt x="596226" y="820087"/>
                </a:lnTo>
                <a:lnTo>
                  <a:pt x="600710" y="815871"/>
                </a:lnTo>
                <a:lnTo>
                  <a:pt x="606249" y="812446"/>
                </a:lnTo>
                <a:lnTo>
                  <a:pt x="611261" y="809020"/>
                </a:lnTo>
                <a:lnTo>
                  <a:pt x="616800" y="805858"/>
                </a:lnTo>
                <a:lnTo>
                  <a:pt x="622076" y="803223"/>
                </a:lnTo>
                <a:lnTo>
                  <a:pt x="627615" y="800588"/>
                </a:lnTo>
                <a:lnTo>
                  <a:pt x="633681" y="798480"/>
                </a:lnTo>
                <a:lnTo>
                  <a:pt x="639484" y="796372"/>
                </a:lnTo>
                <a:lnTo>
                  <a:pt x="645815" y="794791"/>
                </a:lnTo>
                <a:lnTo>
                  <a:pt x="652145" y="793210"/>
                </a:lnTo>
                <a:lnTo>
                  <a:pt x="658212" y="791893"/>
                </a:lnTo>
                <a:lnTo>
                  <a:pt x="664806" y="791366"/>
                </a:lnTo>
                <a:lnTo>
                  <a:pt x="671400" y="790575"/>
                </a:lnTo>
                <a:close/>
                <a:moveTo>
                  <a:pt x="2475417" y="739775"/>
                </a:moveTo>
                <a:lnTo>
                  <a:pt x="2478057" y="739775"/>
                </a:lnTo>
                <a:lnTo>
                  <a:pt x="2645402" y="739775"/>
                </a:lnTo>
                <a:lnTo>
                  <a:pt x="2673116" y="739775"/>
                </a:lnTo>
                <a:lnTo>
                  <a:pt x="2675756" y="739775"/>
                </a:lnTo>
                <a:lnTo>
                  <a:pt x="2678131" y="740832"/>
                </a:lnTo>
                <a:lnTo>
                  <a:pt x="2680507" y="742153"/>
                </a:lnTo>
                <a:lnTo>
                  <a:pt x="2682355" y="743738"/>
                </a:lnTo>
                <a:lnTo>
                  <a:pt x="2683938" y="745588"/>
                </a:lnTo>
                <a:lnTo>
                  <a:pt x="2684994" y="747702"/>
                </a:lnTo>
                <a:lnTo>
                  <a:pt x="2685786" y="749815"/>
                </a:lnTo>
                <a:lnTo>
                  <a:pt x="2686050" y="752722"/>
                </a:lnTo>
                <a:lnTo>
                  <a:pt x="2686050" y="799752"/>
                </a:lnTo>
                <a:lnTo>
                  <a:pt x="2685786" y="808735"/>
                </a:lnTo>
                <a:lnTo>
                  <a:pt x="2684994" y="817454"/>
                </a:lnTo>
                <a:lnTo>
                  <a:pt x="2683674" y="825909"/>
                </a:lnTo>
                <a:lnTo>
                  <a:pt x="2681563" y="833835"/>
                </a:lnTo>
                <a:lnTo>
                  <a:pt x="2679451" y="841233"/>
                </a:lnTo>
                <a:lnTo>
                  <a:pt x="2677076" y="848631"/>
                </a:lnTo>
                <a:lnTo>
                  <a:pt x="2673908" y="855501"/>
                </a:lnTo>
                <a:lnTo>
                  <a:pt x="2670477" y="861578"/>
                </a:lnTo>
                <a:lnTo>
                  <a:pt x="2666782" y="867919"/>
                </a:lnTo>
                <a:lnTo>
                  <a:pt x="2662558" y="873467"/>
                </a:lnTo>
                <a:lnTo>
                  <a:pt x="2658335" y="879016"/>
                </a:lnTo>
                <a:lnTo>
                  <a:pt x="2653584" y="883772"/>
                </a:lnTo>
                <a:lnTo>
                  <a:pt x="2648569" y="888528"/>
                </a:lnTo>
                <a:lnTo>
                  <a:pt x="2643554" y="893019"/>
                </a:lnTo>
                <a:lnTo>
                  <a:pt x="2638275" y="897247"/>
                </a:lnTo>
                <a:lnTo>
                  <a:pt x="2632996" y="901210"/>
                </a:lnTo>
                <a:lnTo>
                  <a:pt x="2627453" y="904645"/>
                </a:lnTo>
                <a:lnTo>
                  <a:pt x="2621910" y="907815"/>
                </a:lnTo>
                <a:lnTo>
                  <a:pt x="2616367" y="910722"/>
                </a:lnTo>
                <a:lnTo>
                  <a:pt x="2610824" y="913364"/>
                </a:lnTo>
                <a:lnTo>
                  <a:pt x="2605017" y="915742"/>
                </a:lnTo>
                <a:lnTo>
                  <a:pt x="2599474" y="918120"/>
                </a:lnTo>
                <a:lnTo>
                  <a:pt x="2594195" y="920233"/>
                </a:lnTo>
                <a:lnTo>
                  <a:pt x="2588388" y="921819"/>
                </a:lnTo>
                <a:lnTo>
                  <a:pt x="2577830" y="924725"/>
                </a:lnTo>
                <a:lnTo>
                  <a:pt x="2568064" y="926839"/>
                </a:lnTo>
                <a:lnTo>
                  <a:pt x="2559354" y="928160"/>
                </a:lnTo>
                <a:lnTo>
                  <a:pt x="2551699" y="928688"/>
                </a:lnTo>
                <a:lnTo>
                  <a:pt x="2478057" y="928688"/>
                </a:lnTo>
                <a:lnTo>
                  <a:pt x="2475417" y="928424"/>
                </a:lnTo>
                <a:lnTo>
                  <a:pt x="2473042" y="927631"/>
                </a:lnTo>
                <a:lnTo>
                  <a:pt x="2470930" y="926574"/>
                </a:lnTo>
                <a:lnTo>
                  <a:pt x="2469082" y="924989"/>
                </a:lnTo>
                <a:lnTo>
                  <a:pt x="2467499" y="923140"/>
                </a:lnTo>
                <a:lnTo>
                  <a:pt x="2466179" y="920762"/>
                </a:lnTo>
                <a:lnTo>
                  <a:pt x="2465651" y="918648"/>
                </a:lnTo>
                <a:lnTo>
                  <a:pt x="2465387" y="915742"/>
                </a:lnTo>
                <a:lnTo>
                  <a:pt x="2465387" y="752722"/>
                </a:lnTo>
                <a:lnTo>
                  <a:pt x="2465651" y="749815"/>
                </a:lnTo>
                <a:lnTo>
                  <a:pt x="2466179" y="747702"/>
                </a:lnTo>
                <a:lnTo>
                  <a:pt x="2467499" y="745588"/>
                </a:lnTo>
                <a:lnTo>
                  <a:pt x="2469082" y="743738"/>
                </a:lnTo>
                <a:lnTo>
                  <a:pt x="2470930" y="742153"/>
                </a:lnTo>
                <a:lnTo>
                  <a:pt x="2473042" y="740832"/>
                </a:lnTo>
                <a:lnTo>
                  <a:pt x="2475417" y="739775"/>
                </a:lnTo>
                <a:close/>
                <a:moveTo>
                  <a:pt x="10355" y="739775"/>
                </a:moveTo>
                <a:lnTo>
                  <a:pt x="12745" y="739775"/>
                </a:lnTo>
                <a:lnTo>
                  <a:pt x="36378" y="739775"/>
                </a:lnTo>
                <a:lnTo>
                  <a:pt x="209505" y="739775"/>
                </a:lnTo>
                <a:lnTo>
                  <a:pt x="211895" y="739775"/>
                </a:lnTo>
                <a:lnTo>
                  <a:pt x="214550" y="740832"/>
                </a:lnTo>
                <a:lnTo>
                  <a:pt x="216409" y="742153"/>
                </a:lnTo>
                <a:lnTo>
                  <a:pt x="218533" y="743738"/>
                </a:lnTo>
                <a:lnTo>
                  <a:pt x="220126" y="745588"/>
                </a:lnTo>
                <a:lnTo>
                  <a:pt x="220923" y="747702"/>
                </a:lnTo>
                <a:lnTo>
                  <a:pt x="221985" y="749815"/>
                </a:lnTo>
                <a:lnTo>
                  <a:pt x="222250" y="752722"/>
                </a:lnTo>
                <a:lnTo>
                  <a:pt x="222250" y="915742"/>
                </a:lnTo>
                <a:lnTo>
                  <a:pt x="221985" y="916799"/>
                </a:lnTo>
                <a:lnTo>
                  <a:pt x="221719" y="919176"/>
                </a:lnTo>
                <a:lnTo>
                  <a:pt x="220657" y="921554"/>
                </a:lnTo>
                <a:lnTo>
                  <a:pt x="219595" y="923668"/>
                </a:lnTo>
                <a:lnTo>
                  <a:pt x="218002" y="925253"/>
                </a:lnTo>
                <a:lnTo>
                  <a:pt x="216143" y="926839"/>
                </a:lnTo>
                <a:lnTo>
                  <a:pt x="214019" y="927631"/>
                </a:lnTo>
                <a:lnTo>
                  <a:pt x="211629" y="928424"/>
                </a:lnTo>
                <a:lnTo>
                  <a:pt x="209505" y="928688"/>
                </a:lnTo>
                <a:lnTo>
                  <a:pt x="135421" y="928688"/>
                </a:lnTo>
                <a:lnTo>
                  <a:pt x="127721" y="928160"/>
                </a:lnTo>
                <a:lnTo>
                  <a:pt x="118427" y="926839"/>
                </a:lnTo>
                <a:lnTo>
                  <a:pt x="108868" y="924725"/>
                </a:lnTo>
                <a:lnTo>
                  <a:pt x="97981" y="921819"/>
                </a:lnTo>
                <a:lnTo>
                  <a:pt x="92671" y="920233"/>
                </a:lnTo>
                <a:lnTo>
                  <a:pt x="87095" y="918120"/>
                </a:lnTo>
                <a:lnTo>
                  <a:pt x="81253" y="915742"/>
                </a:lnTo>
                <a:lnTo>
                  <a:pt x="75677" y="913364"/>
                </a:lnTo>
                <a:lnTo>
                  <a:pt x="70101" y="910722"/>
                </a:lnTo>
                <a:lnTo>
                  <a:pt x="64524" y="907815"/>
                </a:lnTo>
                <a:lnTo>
                  <a:pt x="58948" y="904645"/>
                </a:lnTo>
                <a:lnTo>
                  <a:pt x="53372" y="901210"/>
                </a:lnTo>
                <a:lnTo>
                  <a:pt x="48061" y="897247"/>
                </a:lnTo>
                <a:lnTo>
                  <a:pt x="42751" y="893019"/>
                </a:lnTo>
                <a:lnTo>
                  <a:pt x="37706" y="888528"/>
                </a:lnTo>
                <a:lnTo>
                  <a:pt x="32926" y="883772"/>
                </a:lnTo>
                <a:lnTo>
                  <a:pt x="28146" y="879016"/>
                </a:lnTo>
                <a:lnTo>
                  <a:pt x="23898" y="873467"/>
                </a:lnTo>
                <a:lnTo>
                  <a:pt x="19649" y="867919"/>
                </a:lnTo>
                <a:lnTo>
                  <a:pt x="15932" y="861578"/>
                </a:lnTo>
                <a:lnTo>
                  <a:pt x="12480" y="855501"/>
                </a:lnTo>
                <a:lnTo>
                  <a:pt x="9293" y="848631"/>
                </a:lnTo>
                <a:lnTo>
                  <a:pt x="6638" y="841233"/>
                </a:lnTo>
                <a:lnTo>
                  <a:pt x="4248" y="833835"/>
                </a:lnTo>
                <a:lnTo>
                  <a:pt x="2390" y="825909"/>
                </a:lnTo>
                <a:lnTo>
                  <a:pt x="1062" y="817454"/>
                </a:lnTo>
                <a:lnTo>
                  <a:pt x="265" y="808735"/>
                </a:lnTo>
                <a:lnTo>
                  <a:pt x="0" y="799752"/>
                </a:lnTo>
                <a:lnTo>
                  <a:pt x="0" y="752722"/>
                </a:lnTo>
                <a:lnTo>
                  <a:pt x="265" y="749815"/>
                </a:lnTo>
                <a:lnTo>
                  <a:pt x="1062" y="747702"/>
                </a:lnTo>
                <a:lnTo>
                  <a:pt x="2124" y="745588"/>
                </a:lnTo>
                <a:lnTo>
                  <a:pt x="3717" y="743738"/>
                </a:lnTo>
                <a:lnTo>
                  <a:pt x="5576" y="742153"/>
                </a:lnTo>
                <a:lnTo>
                  <a:pt x="7700" y="740832"/>
                </a:lnTo>
                <a:lnTo>
                  <a:pt x="10355" y="739775"/>
                </a:lnTo>
                <a:close/>
                <a:moveTo>
                  <a:pt x="36512" y="649288"/>
                </a:moveTo>
                <a:lnTo>
                  <a:pt x="2192337" y="651133"/>
                </a:lnTo>
                <a:lnTo>
                  <a:pt x="2190750" y="915988"/>
                </a:lnTo>
                <a:lnTo>
                  <a:pt x="2127514" y="915988"/>
                </a:lnTo>
                <a:lnTo>
                  <a:pt x="2127250" y="907555"/>
                </a:lnTo>
                <a:lnTo>
                  <a:pt x="2126456" y="899385"/>
                </a:lnTo>
                <a:lnTo>
                  <a:pt x="2125397" y="890952"/>
                </a:lnTo>
                <a:lnTo>
                  <a:pt x="2123810" y="882782"/>
                </a:lnTo>
                <a:lnTo>
                  <a:pt x="2121958" y="875140"/>
                </a:lnTo>
                <a:lnTo>
                  <a:pt x="2119312" y="867234"/>
                </a:lnTo>
                <a:lnTo>
                  <a:pt x="2116931" y="859855"/>
                </a:lnTo>
                <a:lnTo>
                  <a:pt x="2113756" y="852212"/>
                </a:lnTo>
                <a:lnTo>
                  <a:pt x="2110316" y="844833"/>
                </a:lnTo>
                <a:lnTo>
                  <a:pt x="2106877" y="837981"/>
                </a:lnTo>
                <a:lnTo>
                  <a:pt x="2102643" y="831129"/>
                </a:lnTo>
                <a:lnTo>
                  <a:pt x="2098410" y="824277"/>
                </a:lnTo>
                <a:lnTo>
                  <a:pt x="2093647" y="817952"/>
                </a:lnTo>
                <a:lnTo>
                  <a:pt x="2088620" y="811627"/>
                </a:lnTo>
                <a:lnTo>
                  <a:pt x="2083329" y="805829"/>
                </a:lnTo>
                <a:lnTo>
                  <a:pt x="2078037" y="800032"/>
                </a:lnTo>
                <a:lnTo>
                  <a:pt x="2071952" y="794497"/>
                </a:lnTo>
                <a:lnTo>
                  <a:pt x="2066131" y="789490"/>
                </a:lnTo>
                <a:lnTo>
                  <a:pt x="2059781" y="784483"/>
                </a:lnTo>
                <a:lnTo>
                  <a:pt x="2053166" y="780266"/>
                </a:lnTo>
                <a:lnTo>
                  <a:pt x="2046552" y="775786"/>
                </a:lnTo>
                <a:lnTo>
                  <a:pt x="2039408" y="771833"/>
                </a:lnTo>
                <a:lnTo>
                  <a:pt x="2032529" y="768144"/>
                </a:lnTo>
                <a:lnTo>
                  <a:pt x="2025120" y="764718"/>
                </a:lnTo>
                <a:lnTo>
                  <a:pt x="2017447" y="762082"/>
                </a:lnTo>
                <a:lnTo>
                  <a:pt x="2010039" y="759447"/>
                </a:lnTo>
                <a:lnTo>
                  <a:pt x="2001837" y="757339"/>
                </a:lnTo>
                <a:lnTo>
                  <a:pt x="1993900" y="755494"/>
                </a:lnTo>
                <a:lnTo>
                  <a:pt x="1985697" y="753913"/>
                </a:lnTo>
                <a:lnTo>
                  <a:pt x="1977231" y="752858"/>
                </a:lnTo>
                <a:lnTo>
                  <a:pt x="1969293" y="752331"/>
                </a:lnTo>
                <a:lnTo>
                  <a:pt x="1960562" y="752068"/>
                </a:lnTo>
                <a:lnTo>
                  <a:pt x="1952096" y="752331"/>
                </a:lnTo>
                <a:lnTo>
                  <a:pt x="1943629" y="752858"/>
                </a:lnTo>
                <a:lnTo>
                  <a:pt x="1935427" y="753913"/>
                </a:lnTo>
                <a:lnTo>
                  <a:pt x="1927225" y="755494"/>
                </a:lnTo>
                <a:lnTo>
                  <a:pt x="1919023" y="757339"/>
                </a:lnTo>
                <a:lnTo>
                  <a:pt x="1911350" y="759447"/>
                </a:lnTo>
                <a:lnTo>
                  <a:pt x="1903677" y="762082"/>
                </a:lnTo>
                <a:lnTo>
                  <a:pt x="1896268" y="764718"/>
                </a:lnTo>
                <a:lnTo>
                  <a:pt x="1888596" y="768144"/>
                </a:lnTo>
                <a:lnTo>
                  <a:pt x="1881452" y="771833"/>
                </a:lnTo>
                <a:lnTo>
                  <a:pt x="1874573" y="775786"/>
                </a:lnTo>
                <a:lnTo>
                  <a:pt x="1867958" y="780266"/>
                </a:lnTo>
                <a:lnTo>
                  <a:pt x="1861343" y="784483"/>
                </a:lnTo>
                <a:lnTo>
                  <a:pt x="1854993" y="789490"/>
                </a:lnTo>
                <a:lnTo>
                  <a:pt x="1849173" y="794497"/>
                </a:lnTo>
                <a:lnTo>
                  <a:pt x="1843087" y="800032"/>
                </a:lnTo>
                <a:lnTo>
                  <a:pt x="1837796" y="805829"/>
                </a:lnTo>
                <a:lnTo>
                  <a:pt x="1832504" y="811627"/>
                </a:lnTo>
                <a:lnTo>
                  <a:pt x="1827477" y="817952"/>
                </a:lnTo>
                <a:lnTo>
                  <a:pt x="1822714" y="824277"/>
                </a:lnTo>
                <a:lnTo>
                  <a:pt x="1818481" y="831129"/>
                </a:lnTo>
                <a:lnTo>
                  <a:pt x="1814248" y="837981"/>
                </a:lnTo>
                <a:lnTo>
                  <a:pt x="1810543" y="844833"/>
                </a:lnTo>
                <a:lnTo>
                  <a:pt x="1807368" y="852212"/>
                </a:lnTo>
                <a:lnTo>
                  <a:pt x="1804458" y="859855"/>
                </a:lnTo>
                <a:lnTo>
                  <a:pt x="1801548" y="867234"/>
                </a:lnTo>
                <a:lnTo>
                  <a:pt x="1799431" y="875140"/>
                </a:lnTo>
                <a:lnTo>
                  <a:pt x="1797579" y="882782"/>
                </a:lnTo>
                <a:lnTo>
                  <a:pt x="1795991" y="890952"/>
                </a:lnTo>
                <a:lnTo>
                  <a:pt x="1794668" y="899385"/>
                </a:lnTo>
                <a:lnTo>
                  <a:pt x="1793875" y="907555"/>
                </a:lnTo>
                <a:lnTo>
                  <a:pt x="1793346" y="915988"/>
                </a:lnTo>
                <a:lnTo>
                  <a:pt x="845343" y="915988"/>
                </a:lnTo>
                <a:lnTo>
                  <a:pt x="844814" y="907555"/>
                </a:lnTo>
                <a:lnTo>
                  <a:pt x="844021" y="899385"/>
                </a:lnTo>
                <a:lnTo>
                  <a:pt x="842698" y="890952"/>
                </a:lnTo>
                <a:lnTo>
                  <a:pt x="841110" y="882782"/>
                </a:lnTo>
                <a:lnTo>
                  <a:pt x="839258" y="875140"/>
                </a:lnTo>
                <a:lnTo>
                  <a:pt x="837141" y="867234"/>
                </a:lnTo>
                <a:lnTo>
                  <a:pt x="834231" y="859855"/>
                </a:lnTo>
                <a:lnTo>
                  <a:pt x="831321" y="852212"/>
                </a:lnTo>
                <a:lnTo>
                  <a:pt x="827881" y="844833"/>
                </a:lnTo>
                <a:lnTo>
                  <a:pt x="824177" y="837981"/>
                </a:lnTo>
                <a:lnTo>
                  <a:pt x="820208" y="831129"/>
                </a:lnTo>
                <a:lnTo>
                  <a:pt x="815710" y="824277"/>
                </a:lnTo>
                <a:lnTo>
                  <a:pt x="810948" y="817952"/>
                </a:lnTo>
                <a:lnTo>
                  <a:pt x="805921" y="811627"/>
                </a:lnTo>
                <a:lnTo>
                  <a:pt x="800893" y="805829"/>
                </a:lnTo>
                <a:lnTo>
                  <a:pt x="795337" y="800032"/>
                </a:lnTo>
                <a:lnTo>
                  <a:pt x="789781" y="794497"/>
                </a:lnTo>
                <a:lnTo>
                  <a:pt x="783431" y="789490"/>
                </a:lnTo>
                <a:lnTo>
                  <a:pt x="777081" y="784483"/>
                </a:lnTo>
                <a:lnTo>
                  <a:pt x="770996" y="780266"/>
                </a:lnTo>
                <a:lnTo>
                  <a:pt x="764116" y="775786"/>
                </a:lnTo>
                <a:lnTo>
                  <a:pt x="757237" y="771833"/>
                </a:lnTo>
                <a:lnTo>
                  <a:pt x="749829" y="768144"/>
                </a:lnTo>
                <a:lnTo>
                  <a:pt x="742685" y="764718"/>
                </a:lnTo>
                <a:lnTo>
                  <a:pt x="735277" y="762082"/>
                </a:lnTo>
                <a:lnTo>
                  <a:pt x="727339" y="759447"/>
                </a:lnTo>
                <a:lnTo>
                  <a:pt x="719402" y="757339"/>
                </a:lnTo>
                <a:lnTo>
                  <a:pt x="711464" y="755494"/>
                </a:lnTo>
                <a:lnTo>
                  <a:pt x="703262" y="753913"/>
                </a:lnTo>
                <a:lnTo>
                  <a:pt x="695060" y="752858"/>
                </a:lnTo>
                <a:lnTo>
                  <a:pt x="686593" y="752331"/>
                </a:lnTo>
                <a:lnTo>
                  <a:pt x="678127" y="752068"/>
                </a:lnTo>
                <a:lnTo>
                  <a:pt x="669660" y="752331"/>
                </a:lnTo>
                <a:lnTo>
                  <a:pt x="661193" y="752858"/>
                </a:lnTo>
                <a:lnTo>
                  <a:pt x="652727" y="753913"/>
                </a:lnTo>
                <a:lnTo>
                  <a:pt x="644525" y="755494"/>
                </a:lnTo>
                <a:lnTo>
                  <a:pt x="636852" y="757339"/>
                </a:lnTo>
                <a:lnTo>
                  <a:pt x="628914" y="759447"/>
                </a:lnTo>
                <a:lnTo>
                  <a:pt x="620977" y="762082"/>
                </a:lnTo>
                <a:lnTo>
                  <a:pt x="613568" y="764718"/>
                </a:lnTo>
                <a:lnTo>
                  <a:pt x="606425" y="768144"/>
                </a:lnTo>
                <a:lnTo>
                  <a:pt x="599281" y="771833"/>
                </a:lnTo>
                <a:lnTo>
                  <a:pt x="592137" y="775786"/>
                </a:lnTo>
                <a:lnTo>
                  <a:pt x="585258" y="780266"/>
                </a:lnTo>
                <a:lnTo>
                  <a:pt x="578908" y="784483"/>
                </a:lnTo>
                <a:lnTo>
                  <a:pt x="572558" y="789490"/>
                </a:lnTo>
                <a:lnTo>
                  <a:pt x="566473" y="794497"/>
                </a:lnTo>
                <a:lnTo>
                  <a:pt x="560652" y="800032"/>
                </a:lnTo>
                <a:lnTo>
                  <a:pt x="555360" y="805829"/>
                </a:lnTo>
                <a:lnTo>
                  <a:pt x="550068" y="811627"/>
                </a:lnTo>
                <a:lnTo>
                  <a:pt x="545041" y="817952"/>
                </a:lnTo>
                <a:lnTo>
                  <a:pt x="540279" y="824277"/>
                </a:lnTo>
                <a:lnTo>
                  <a:pt x="535781" y="831129"/>
                </a:lnTo>
                <a:lnTo>
                  <a:pt x="532077" y="837981"/>
                </a:lnTo>
                <a:lnTo>
                  <a:pt x="528373" y="844833"/>
                </a:lnTo>
                <a:lnTo>
                  <a:pt x="524933" y="852212"/>
                </a:lnTo>
                <a:lnTo>
                  <a:pt x="521758" y="859855"/>
                </a:lnTo>
                <a:lnTo>
                  <a:pt x="519112" y="867234"/>
                </a:lnTo>
                <a:lnTo>
                  <a:pt x="516731" y="875140"/>
                </a:lnTo>
                <a:lnTo>
                  <a:pt x="514879" y="882782"/>
                </a:lnTo>
                <a:lnTo>
                  <a:pt x="513291" y="890952"/>
                </a:lnTo>
                <a:lnTo>
                  <a:pt x="511968" y="899385"/>
                </a:lnTo>
                <a:lnTo>
                  <a:pt x="511439" y="907555"/>
                </a:lnTo>
                <a:lnTo>
                  <a:pt x="511175" y="915988"/>
                </a:lnTo>
                <a:lnTo>
                  <a:pt x="255323" y="915988"/>
                </a:lnTo>
                <a:lnTo>
                  <a:pt x="255323" y="914934"/>
                </a:lnTo>
                <a:lnTo>
                  <a:pt x="255323" y="752331"/>
                </a:lnTo>
                <a:lnTo>
                  <a:pt x="255058" y="747324"/>
                </a:lnTo>
                <a:lnTo>
                  <a:pt x="254264" y="743107"/>
                </a:lnTo>
                <a:lnTo>
                  <a:pt x="253471" y="738364"/>
                </a:lnTo>
                <a:lnTo>
                  <a:pt x="251883" y="734147"/>
                </a:lnTo>
                <a:lnTo>
                  <a:pt x="249766" y="730194"/>
                </a:lnTo>
                <a:lnTo>
                  <a:pt x="247385" y="726505"/>
                </a:lnTo>
                <a:lnTo>
                  <a:pt x="244739" y="722552"/>
                </a:lnTo>
                <a:lnTo>
                  <a:pt x="241829" y="719653"/>
                </a:lnTo>
                <a:lnTo>
                  <a:pt x="238389" y="716490"/>
                </a:lnTo>
                <a:lnTo>
                  <a:pt x="234950" y="713591"/>
                </a:lnTo>
                <a:lnTo>
                  <a:pt x="230981" y="711483"/>
                </a:lnTo>
                <a:lnTo>
                  <a:pt x="226748" y="709638"/>
                </a:lnTo>
                <a:lnTo>
                  <a:pt x="222779" y="708057"/>
                </a:lnTo>
                <a:lnTo>
                  <a:pt x="218281" y="706739"/>
                </a:lnTo>
                <a:lnTo>
                  <a:pt x="213518" y="706212"/>
                </a:lnTo>
                <a:lnTo>
                  <a:pt x="209021" y="705949"/>
                </a:lnTo>
                <a:lnTo>
                  <a:pt x="36512" y="705949"/>
                </a:lnTo>
                <a:lnTo>
                  <a:pt x="36512" y="649288"/>
                </a:lnTo>
                <a:close/>
                <a:moveTo>
                  <a:pt x="2121429" y="100513"/>
                </a:moveTo>
                <a:lnTo>
                  <a:pt x="2120371" y="332221"/>
                </a:lnTo>
                <a:lnTo>
                  <a:pt x="2134658" y="334602"/>
                </a:lnTo>
                <a:lnTo>
                  <a:pt x="2148946" y="337247"/>
                </a:lnTo>
                <a:lnTo>
                  <a:pt x="2163233" y="340156"/>
                </a:lnTo>
                <a:lnTo>
                  <a:pt x="2177521" y="343330"/>
                </a:lnTo>
                <a:lnTo>
                  <a:pt x="2191808" y="346769"/>
                </a:lnTo>
                <a:lnTo>
                  <a:pt x="2206096" y="350207"/>
                </a:lnTo>
                <a:lnTo>
                  <a:pt x="2220648" y="354175"/>
                </a:lnTo>
                <a:lnTo>
                  <a:pt x="2234935" y="358143"/>
                </a:lnTo>
                <a:lnTo>
                  <a:pt x="2263510" y="366607"/>
                </a:lnTo>
                <a:lnTo>
                  <a:pt x="2292085" y="375600"/>
                </a:lnTo>
                <a:lnTo>
                  <a:pt x="2320396" y="385387"/>
                </a:lnTo>
                <a:lnTo>
                  <a:pt x="2347912" y="395703"/>
                </a:lnTo>
                <a:lnTo>
                  <a:pt x="2375164" y="406283"/>
                </a:lnTo>
                <a:lnTo>
                  <a:pt x="2402152" y="417128"/>
                </a:lnTo>
                <a:lnTo>
                  <a:pt x="2428081" y="427973"/>
                </a:lnTo>
                <a:lnTo>
                  <a:pt x="2453746" y="439346"/>
                </a:lnTo>
                <a:lnTo>
                  <a:pt x="2478352" y="450456"/>
                </a:lnTo>
                <a:lnTo>
                  <a:pt x="2502164" y="461565"/>
                </a:lnTo>
                <a:lnTo>
                  <a:pt x="2524919" y="472410"/>
                </a:lnTo>
                <a:lnTo>
                  <a:pt x="2546879" y="483519"/>
                </a:lnTo>
                <a:lnTo>
                  <a:pt x="2441575" y="188594"/>
                </a:lnTo>
                <a:lnTo>
                  <a:pt x="2431786" y="183039"/>
                </a:lnTo>
                <a:lnTo>
                  <a:pt x="2422260" y="177484"/>
                </a:lnTo>
                <a:lnTo>
                  <a:pt x="2412471" y="172194"/>
                </a:lnTo>
                <a:lnTo>
                  <a:pt x="2402416" y="167169"/>
                </a:lnTo>
                <a:lnTo>
                  <a:pt x="2392362" y="162672"/>
                </a:lnTo>
                <a:lnTo>
                  <a:pt x="2382308" y="158175"/>
                </a:lnTo>
                <a:lnTo>
                  <a:pt x="2372254" y="153679"/>
                </a:lnTo>
                <a:lnTo>
                  <a:pt x="2361935" y="149711"/>
                </a:lnTo>
                <a:lnTo>
                  <a:pt x="2351881" y="145743"/>
                </a:lnTo>
                <a:lnTo>
                  <a:pt x="2341562" y="141776"/>
                </a:lnTo>
                <a:lnTo>
                  <a:pt x="2331244" y="138337"/>
                </a:lnTo>
                <a:lnTo>
                  <a:pt x="2320660" y="135428"/>
                </a:lnTo>
                <a:lnTo>
                  <a:pt x="2300023" y="129080"/>
                </a:lnTo>
                <a:lnTo>
                  <a:pt x="2279121" y="123789"/>
                </a:lnTo>
                <a:lnTo>
                  <a:pt x="2258483" y="119028"/>
                </a:lnTo>
                <a:lnTo>
                  <a:pt x="2237846" y="114532"/>
                </a:lnTo>
                <a:lnTo>
                  <a:pt x="2217473" y="111093"/>
                </a:lnTo>
                <a:lnTo>
                  <a:pt x="2197364" y="107919"/>
                </a:lnTo>
                <a:lnTo>
                  <a:pt x="2177521" y="105538"/>
                </a:lnTo>
                <a:lnTo>
                  <a:pt x="2158471" y="103422"/>
                </a:lnTo>
                <a:lnTo>
                  <a:pt x="2139685" y="101835"/>
                </a:lnTo>
                <a:lnTo>
                  <a:pt x="2121429" y="100513"/>
                </a:lnTo>
                <a:close/>
                <a:moveTo>
                  <a:pt x="481012" y="100513"/>
                </a:moveTo>
                <a:lnTo>
                  <a:pt x="154516" y="100777"/>
                </a:lnTo>
                <a:lnTo>
                  <a:pt x="154516" y="317938"/>
                </a:lnTo>
                <a:lnTo>
                  <a:pt x="479689" y="318996"/>
                </a:lnTo>
                <a:lnTo>
                  <a:pt x="481012" y="100513"/>
                </a:lnTo>
                <a:close/>
                <a:moveTo>
                  <a:pt x="879475" y="99984"/>
                </a:moveTo>
                <a:lnTo>
                  <a:pt x="527579" y="100513"/>
                </a:lnTo>
                <a:lnTo>
                  <a:pt x="526521" y="319260"/>
                </a:lnTo>
                <a:lnTo>
                  <a:pt x="878152" y="320318"/>
                </a:lnTo>
                <a:lnTo>
                  <a:pt x="879475" y="99984"/>
                </a:lnTo>
                <a:close/>
                <a:moveTo>
                  <a:pt x="1277673" y="99190"/>
                </a:moveTo>
                <a:lnTo>
                  <a:pt x="926042" y="99984"/>
                </a:lnTo>
                <a:lnTo>
                  <a:pt x="925248" y="320318"/>
                </a:lnTo>
                <a:lnTo>
                  <a:pt x="1276879" y="321112"/>
                </a:lnTo>
                <a:lnTo>
                  <a:pt x="1277673" y="99190"/>
                </a:lnTo>
                <a:close/>
                <a:moveTo>
                  <a:pt x="1676400" y="98661"/>
                </a:moveTo>
                <a:lnTo>
                  <a:pt x="1324769" y="99190"/>
                </a:lnTo>
                <a:lnTo>
                  <a:pt x="1323446" y="321376"/>
                </a:lnTo>
                <a:lnTo>
                  <a:pt x="1675077" y="322434"/>
                </a:lnTo>
                <a:lnTo>
                  <a:pt x="1676400" y="98661"/>
                </a:lnTo>
                <a:close/>
                <a:moveTo>
                  <a:pt x="2024327" y="97603"/>
                </a:moveTo>
                <a:lnTo>
                  <a:pt x="1988608" y="98132"/>
                </a:lnTo>
                <a:lnTo>
                  <a:pt x="1976966" y="98132"/>
                </a:lnTo>
                <a:lnTo>
                  <a:pt x="1969029" y="98397"/>
                </a:lnTo>
                <a:lnTo>
                  <a:pt x="1963473" y="98397"/>
                </a:lnTo>
                <a:lnTo>
                  <a:pt x="1723231" y="98661"/>
                </a:lnTo>
                <a:lnTo>
                  <a:pt x="1721908" y="322434"/>
                </a:lnTo>
                <a:lnTo>
                  <a:pt x="2015066" y="322699"/>
                </a:lnTo>
                <a:lnTo>
                  <a:pt x="2029354" y="322963"/>
                </a:lnTo>
                <a:lnTo>
                  <a:pt x="2044171" y="323757"/>
                </a:lnTo>
                <a:lnTo>
                  <a:pt x="2058987" y="324550"/>
                </a:lnTo>
                <a:lnTo>
                  <a:pt x="2073540" y="326137"/>
                </a:lnTo>
                <a:lnTo>
                  <a:pt x="2074862" y="98397"/>
                </a:lnTo>
                <a:lnTo>
                  <a:pt x="2047875" y="97603"/>
                </a:lnTo>
                <a:lnTo>
                  <a:pt x="2024327" y="97603"/>
                </a:lnTo>
                <a:close/>
                <a:moveTo>
                  <a:pt x="140494" y="0"/>
                </a:moveTo>
                <a:lnTo>
                  <a:pt x="2061369" y="0"/>
                </a:lnTo>
                <a:lnTo>
                  <a:pt x="2078302" y="265"/>
                </a:lnTo>
                <a:lnTo>
                  <a:pt x="2098675" y="1587"/>
                </a:lnTo>
                <a:lnTo>
                  <a:pt x="2122487" y="3439"/>
                </a:lnTo>
                <a:lnTo>
                  <a:pt x="2148946" y="6613"/>
                </a:lnTo>
                <a:lnTo>
                  <a:pt x="2162704" y="8200"/>
                </a:lnTo>
                <a:lnTo>
                  <a:pt x="2176992" y="10316"/>
                </a:lnTo>
                <a:lnTo>
                  <a:pt x="2192073" y="12696"/>
                </a:lnTo>
                <a:lnTo>
                  <a:pt x="2207154" y="15341"/>
                </a:lnTo>
                <a:lnTo>
                  <a:pt x="2222500" y="18516"/>
                </a:lnTo>
                <a:lnTo>
                  <a:pt x="2238110" y="21954"/>
                </a:lnTo>
                <a:lnTo>
                  <a:pt x="2253721" y="25393"/>
                </a:lnTo>
                <a:lnTo>
                  <a:pt x="2269596" y="29360"/>
                </a:lnTo>
                <a:lnTo>
                  <a:pt x="2285206" y="33328"/>
                </a:lnTo>
                <a:lnTo>
                  <a:pt x="2300816" y="38089"/>
                </a:lnTo>
                <a:lnTo>
                  <a:pt x="2316162" y="43115"/>
                </a:lnTo>
                <a:lnTo>
                  <a:pt x="2331244" y="48405"/>
                </a:lnTo>
                <a:lnTo>
                  <a:pt x="2346060" y="54489"/>
                </a:lnTo>
                <a:lnTo>
                  <a:pt x="2360348" y="60837"/>
                </a:lnTo>
                <a:lnTo>
                  <a:pt x="2374371" y="66920"/>
                </a:lnTo>
                <a:lnTo>
                  <a:pt x="2387864" y="74327"/>
                </a:lnTo>
                <a:lnTo>
                  <a:pt x="2400829" y="81468"/>
                </a:lnTo>
                <a:lnTo>
                  <a:pt x="2407179" y="85436"/>
                </a:lnTo>
                <a:lnTo>
                  <a:pt x="2413000" y="89668"/>
                </a:lnTo>
                <a:lnTo>
                  <a:pt x="2418556" y="93636"/>
                </a:lnTo>
                <a:lnTo>
                  <a:pt x="2424377" y="97603"/>
                </a:lnTo>
                <a:lnTo>
                  <a:pt x="2429933" y="102100"/>
                </a:lnTo>
                <a:lnTo>
                  <a:pt x="2434960" y="106596"/>
                </a:lnTo>
                <a:lnTo>
                  <a:pt x="2439988" y="111093"/>
                </a:lnTo>
                <a:lnTo>
                  <a:pt x="2445014" y="115590"/>
                </a:lnTo>
                <a:lnTo>
                  <a:pt x="2449512" y="120615"/>
                </a:lnTo>
                <a:lnTo>
                  <a:pt x="2453746" y="125376"/>
                </a:lnTo>
                <a:lnTo>
                  <a:pt x="2457979" y="130667"/>
                </a:lnTo>
                <a:lnTo>
                  <a:pt x="2461683" y="135692"/>
                </a:lnTo>
                <a:lnTo>
                  <a:pt x="2465123" y="140982"/>
                </a:lnTo>
                <a:lnTo>
                  <a:pt x="2468298" y="146272"/>
                </a:lnTo>
                <a:lnTo>
                  <a:pt x="2471738" y="152356"/>
                </a:lnTo>
                <a:lnTo>
                  <a:pt x="2473590" y="155001"/>
                </a:lnTo>
                <a:lnTo>
                  <a:pt x="2475442" y="157646"/>
                </a:lnTo>
                <a:lnTo>
                  <a:pt x="2477558" y="162672"/>
                </a:lnTo>
                <a:lnTo>
                  <a:pt x="2484702" y="179071"/>
                </a:lnTo>
                <a:lnTo>
                  <a:pt x="2485496" y="180658"/>
                </a:lnTo>
                <a:lnTo>
                  <a:pt x="2486025" y="181716"/>
                </a:lnTo>
                <a:lnTo>
                  <a:pt x="2505869" y="235940"/>
                </a:lnTo>
                <a:lnTo>
                  <a:pt x="2547144" y="350736"/>
                </a:lnTo>
                <a:lnTo>
                  <a:pt x="2606940" y="515789"/>
                </a:lnTo>
                <a:lnTo>
                  <a:pt x="2607469" y="516582"/>
                </a:lnTo>
                <a:lnTo>
                  <a:pt x="2607733" y="517111"/>
                </a:lnTo>
                <a:lnTo>
                  <a:pt x="2607733" y="517376"/>
                </a:lnTo>
                <a:lnTo>
                  <a:pt x="2610644" y="526105"/>
                </a:lnTo>
                <a:lnTo>
                  <a:pt x="2613025" y="535627"/>
                </a:lnTo>
                <a:lnTo>
                  <a:pt x="2615406" y="545414"/>
                </a:lnTo>
                <a:lnTo>
                  <a:pt x="2618052" y="556523"/>
                </a:lnTo>
                <a:lnTo>
                  <a:pt x="2622550" y="579271"/>
                </a:lnTo>
                <a:lnTo>
                  <a:pt x="2626783" y="603870"/>
                </a:lnTo>
                <a:lnTo>
                  <a:pt x="2631017" y="629262"/>
                </a:lnTo>
                <a:lnTo>
                  <a:pt x="2634986" y="654920"/>
                </a:lnTo>
                <a:lnTo>
                  <a:pt x="2638425" y="680312"/>
                </a:lnTo>
                <a:lnTo>
                  <a:pt x="2641600" y="705176"/>
                </a:lnTo>
                <a:lnTo>
                  <a:pt x="2477558" y="705176"/>
                </a:lnTo>
                <a:lnTo>
                  <a:pt x="2472796" y="705441"/>
                </a:lnTo>
                <a:lnTo>
                  <a:pt x="2468298" y="705970"/>
                </a:lnTo>
                <a:lnTo>
                  <a:pt x="2463800" y="707292"/>
                </a:lnTo>
                <a:lnTo>
                  <a:pt x="2459567" y="708879"/>
                </a:lnTo>
                <a:lnTo>
                  <a:pt x="2455333" y="710731"/>
                </a:lnTo>
                <a:lnTo>
                  <a:pt x="2451629" y="712847"/>
                </a:lnTo>
                <a:lnTo>
                  <a:pt x="2447925" y="715756"/>
                </a:lnTo>
                <a:lnTo>
                  <a:pt x="2444750" y="718930"/>
                </a:lnTo>
                <a:lnTo>
                  <a:pt x="2441575" y="721840"/>
                </a:lnTo>
                <a:lnTo>
                  <a:pt x="2438664" y="725808"/>
                </a:lnTo>
                <a:lnTo>
                  <a:pt x="2436548" y="729511"/>
                </a:lnTo>
                <a:lnTo>
                  <a:pt x="2434696" y="733478"/>
                </a:lnTo>
                <a:lnTo>
                  <a:pt x="2433108" y="737710"/>
                </a:lnTo>
                <a:lnTo>
                  <a:pt x="2431786" y="742472"/>
                </a:lnTo>
                <a:lnTo>
                  <a:pt x="2431256" y="746704"/>
                </a:lnTo>
                <a:lnTo>
                  <a:pt x="2430992" y="751729"/>
                </a:lnTo>
                <a:lnTo>
                  <a:pt x="2430992" y="914930"/>
                </a:lnTo>
                <a:lnTo>
                  <a:pt x="2430992" y="915988"/>
                </a:lnTo>
                <a:lnTo>
                  <a:pt x="2229908" y="915988"/>
                </a:lnTo>
                <a:lnTo>
                  <a:pt x="2231496" y="641694"/>
                </a:lnTo>
                <a:lnTo>
                  <a:pt x="2231496" y="637462"/>
                </a:lnTo>
                <a:lnTo>
                  <a:pt x="2230966" y="633230"/>
                </a:lnTo>
                <a:lnTo>
                  <a:pt x="2229908" y="629792"/>
                </a:lnTo>
                <a:lnTo>
                  <a:pt x="2228850" y="626617"/>
                </a:lnTo>
                <a:lnTo>
                  <a:pt x="2227527" y="623972"/>
                </a:lnTo>
                <a:lnTo>
                  <a:pt x="2225675" y="621327"/>
                </a:lnTo>
                <a:lnTo>
                  <a:pt x="2223294" y="619211"/>
                </a:lnTo>
                <a:lnTo>
                  <a:pt x="2221177" y="617360"/>
                </a:lnTo>
                <a:lnTo>
                  <a:pt x="2218266" y="615773"/>
                </a:lnTo>
                <a:lnTo>
                  <a:pt x="2215621" y="614450"/>
                </a:lnTo>
                <a:lnTo>
                  <a:pt x="2212446" y="613657"/>
                </a:lnTo>
                <a:lnTo>
                  <a:pt x="2209271" y="612599"/>
                </a:lnTo>
                <a:lnTo>
                  <a:pt x="2205831" y="612070"/>
                </a:lnTo>
                <a:lnTo>
                  <a:pt x="2202127" y="611276"/>
                </a:lnTo>
                <a:lnTo>
                  <a:pt x="2194190" y="611011"/>
                </a:lnTo>
                <a:lnTo>
                  <a:pt x="36512" y="609160"/>
                </a:lnTo>
                <a:lnTo>
                  <a:pt x="36512" y="77236"/>
                </a:lnTo>
                <a:lnTo>
                  <a:pt x="37041" y="73533"/>
                </a:lnTo>
                <a:lnTo>
                  <a:pt x="38364" y="69565"/>
                </a:lnTo>
                <a:lnTo>
                  <a:pt x="40216" y="64540"/>
                </a:lnTo>
                <a:lnTo>
                  <a:pt x="42598" y="58456"/>
                </a:lnTo>
                <a:lnTo>
                  <a:pt x="46037" y="51843"/>
                </a:lnTo>
                <a:lnTo>
                  <a:pt x="50006" y="44966"/>
                </a:lnTo>
                <a:lnTo>
                  <a:pt x="52123" y="41528"/>
                </a:lnTo>
                <a:lnTo>
                  <a:pt x="55033" y="37825"/>
                </a:lnTo>
                <a:lnTo>
                  <a:pt x="57944" y="34386"/>
                </a:lnTo>
                <a:lnTo>
                  <a:pt x="60854" y="30947"/>
                </a:lnTo>
                <a:lnTo>
                  <a:pt x="64558" y="27244"/>
                </a:lnTo>
                <a:lnTo>
                  <a:pt x="68262" y="24070"/>
                </a:lnTo>
                <a:lnTo>
                  <a:pt x="72231" y="20632"/>
                </a:lnTo>
                <a:lnTo>
                  <a:pt x="76729" y="17458"/>
                </a:lnTo>
                <a:lnTo>
                  <a:pt x="81227" y="14548"/>
                </a:lnTo>
                <a:lnTo>
                  <a:pt x="86254" y="11903"/>
                </a:lnTo>
                <a:lnTo>
                  <a:pt x="92075" y="9258"/>
                </a:lnTo>
                <a:lnTo>
                  <a:pt x="97631" y="6877"/>
                </a:lnTo>
                <a:lnTo>
                  <a:pt x="103981" y="5026"/>
                </a:lnTo>
                <a:lnTo>
                  <a:pt x="110596" y="3174"/>
                </a:lnTo>
                <a:lnTo>
                  <a:pt x="117475" y="1852"/>
                </a:lnTo>
                <a:lnTo>
                  <a:pt x="124619" y="794"/>
                </a:lnTo>
                <a:lnTo>
                  <a:pt x="132556" y="265"/>
                </a:lnTo>
                <a:lnTo>
                  <a:pt x="140494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文本框 20"/>
          <p:cNvSpPr txBox="1"/>
          <p:nvPr/>
        </p:nvSpPr>
        <p:spPr>
          <a:xfrm>
            <a:off x="10469245" y="90741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20"/>
          <p:cNvSpPr txBox="1"/>
          <p:nvPr/>
        </p:nvSpPr>
        <p:spPr>
          <a:xfrm>
            <a:off x="9279255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20"/>
          <p:cNvSpPr txBox="1"/>
          <p:nvPr/>
        </p:nvSpPr>
        <p:spPr>
          <a:xfrm>
            <a:off x="6961505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20"/>
          <p:cNvSpPr txBox="1"/>
          <p:nvPr/>
        </p:nvSpPr>
        <p:spPr>
          <a:xfrm>
            <a:off x="4679950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20"/>
          <p:cNvSpPr txBox="1"/>
          <p:nvPr/>
        </p:nvSpPr>
        <p:spPr>
          <a:xfrm>
            <a:off x="2350770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20"/>
          <p:cNvSpPr txBox="1"/>
          <p:nvPr/>
        </p:nvSpPr>
        <p:spPr>
          <a:xfrm>
            <a:off x="581660" y="170243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2" name="图片 31" descr="fc85f2a324e3c42c2067966f589847df"/>
          <p:cNvPicPr>
            <a:picLocks noChangeAspect="1"/>
          </p:cNvPicPr>
          <p:nvPr/>
        </p:nvPicPr>
        <p:blipFill>
          <a:blip r:embed="rId1"/>
          <a:srcRect l="39963" t="50428" r="38589" b="23087"/>
          <a:stretch>
            <a:fillRect/>
          </a:stretch>
        </p:blipFill>
        <p:spPr>
          <a:xfrm>
            <a:off x="2350770" y="1635760"/>
            <a:ext cx="1152525" cy="1006475"/>
          </a:xfrm>
          <a:prstGeom prst="rect">
            <a:avLst/>
          </a:prstGeom>
        </p:spPr>
      </p:pic>
      <p:pic>
        <p:nvPicPr>
          <p:cNvPr id="33" name="图片 32" descr="fc85f2a324e3c42c2067966f589847df"/>
          <p:cNvPicPr>
            <a:picLocks noChangeAspect="1"/>
          </p:cNvPicPr>
          <p:nvPr/>
        </p:nvPicPr>
        <p:blipFill>
          <a:blip r:embed="rId1"/>
          <a:srcRect l="60986" t="52433" r="20993" b="23087"/>
          <a:stretch>
            <a:fillRect/>
          </a:stretch>
        </p:blipFill>
        <p:spPr>
          <a:xfrm>
            <a:off x="4889500" y="1497965"/>
            <a:ext cx="968375" cy="930275"/>
          </a:xfrm>
          <a:prstGeom prst="rect">
            <a:avLst/>
          </a:prstGeom>
        </p:spPr>
      </p:pic>
      <p:pic>
        <p:nvPicPr>
          <p:cNvPr id="34" name="图片 33" descr="fc85f2a324e3c42c2067966f589847df"/>
          <p:cNvPicPr>
            <a:picLocks noChangeAspect="1"/>
          </p:cNvPicPr>
          <p:nvPr/>
        </p:nvPicPr>
        <p:blipFill>
          <a:blip r:embed="rId1"/>
          <a:srcRect l="78003" t="51865" r="2771" b="23655"/>
          <a:stretch>
            <a:fillRect/>
          </a:stretch>
        </p:blipFill>
        <p:spPr>
          <a:xfrm>
            <a:off x="6137910" y="1498600"/>
            <a:ext cx="1033145" cy="930275"/>
          </a:xfrm>
          <a:prstGeom prst="rect">
            <a:avLst/>
          </a:prstGeom>
        </p:spPr>
      </p:pic>
      <p:pic>
        <p:nvPicPr>
          <p:cNvPr id="35" name="图片 34" descr="fc85f2a324e3c42c2067966f589847df"/>
          <p:cNvPicPr>
            <a:picLocks noChangeAspect="1"/>
          </p:cNvPicPr>
          <p:nvPr/>
        </p:nvPicPr>
        <p:blipFill>
          <a:blip r:embed="rId1"/>
          <a:srcRect l="77389" t="16373" r="1767" b="59147"/>
          <a:stretch>
            <a:fillRect/>
          </a:stretch>
        </p:blipFill>
        <p:spPr>
          <a:xfrm>
            <a:off x="8535670" y="1509395"/>
            <a:ext cx="112014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沙漏"/>
          <p:cNvSpPr/>
          <p:nvPr/>
        </p:nvSpPr>
        <p:spPr bwMode="auto">
          <a:xfrm>
            <a:off x="4722813" y="1703070"/>
            <a:ext cx="2746375" cy="4270375"/>
          </a:xfrm>
          <a:custGeom>
            <a:avLst/>
            <a:gdLst>
              <a:gd name="T0" fmla="*/ 873606 w 443"/>
              <a:gd name="T1" fmla="*/ 1672609 h 634"/>
              <a:gd name="T2" fmla="*/ 873606 w 443"/>
              <a:gd name="T3" fmla="*/ 1672609 h 634"/>
              <a:gd name="T4" fmla="*/ 812114 w 443"/>
              <a:gd name="T5" fmla="*/ 1672609 h 634"/>
              <a:gd name="T6" fmla="*/ 812114 w 443"/>
              <a:gd name="T7" fmla="*/ 1294923 h 634"/>
              <a:gd name="T8" fmla="*/ 500415 w 443"/>
              <a:gd name="T9" fmla="*/ 920077 h 634"/>
              <a:gd name="T10" fmla="*/ 812114 w 443"/>
              <a:gd name="T11" fmla="*/ 499795 h 634"/>
              <a:gd name="T12" fmla="*/ 812114 w 443"/>
              <a:gd name="T13" fmla="*/ 124949 h 634"/>
              <a:gd name="T14" fmla="*/ 873606 w 443"/>
              <a:gd name="T15" fmla="*/ 124949 h 634"/>
              <a:gd name="T16" fmla="*/ 937218 w 443"/>
              <a:gd name="T17" fmla="*/ 82353 h 634"/>
              <a:gd name="T18" fmla="*/ 873606 w 443"/>
              <a:gd name="T19" fmla="*/ 0 h 634"/>
              <a:gd name="T20" fmla="*/ 63612 w 443"/>
              <a:gd name="T21" fmla="*/ 0 h 634"/>
              <a:gd name="T22" fmla="*/ 0 w 443"/>
              <a:gd name="T23" fmla="*/ 82353 h 634"/>
              <a:gd name="T24" fmla="*/ 63612 w 443"/>
              <a:gd name="T25" fmla="*/ 124949 h 634"/>
              <a:gd name="T26" fmla="*/ 125104 w 443"/>
              <a:gd name="T27" fmla="*/ 124949 h 634"/>
              <a:gd name="T28" fmla="*/ 125104 w 443"/>
              <a:gd name="T29" fmla="*/ 499795 h 634"/>
              <a:gd name="T30" fmla="*/ 436803 w 443"/>
              <a:gd name="T31" fmla="*/ 920077 h 634"/>
              <a:gd name="T32" fmla="*/ 125104 w 443"/>
              <a:gd name="T33" fmla="*/ 1294923 h 634"/>
              <a:gd name="T34" fmla="*/ 125104 w 443"/>
              <a:gd name="T35" fmla="*/ 1672609 h 634"/>
              <a:gd name="T36" fmla="*/ 63612 w 443"/>
              <a:gd name="T37" fmla="*/ 1672609 h 634"/>
              <a:gd name="T38" fmla="*/ 0 w 443"/>
              <a:gd name="T39" fmla="*/ 1754961 h 634"/>
              <a:gd name="T40" fmla="*/ 63612 w 443"/>
              <a:gd name="T41" fmla="*/ 1797557 h 634"/>
              <a:gd name="T42" fmla="*/ 873606 w 443"/>
              <a:gd name="T43" fmla="*/ 1797557 h 634"/>
              <a:gd name="T44" fmla="*/ 937218 w 443"/>
              <a:gd name="T45" fmla="*/ 1754961 h 634"/>
              <a:gd name="T46" fmla="*/ 873606 w 443"/>
              <a:gd name="T47" fmla="*/ 1672609 h 634"/>
              <a:gd name="T48" fmla="*/ 218401 w 443"/>
              <a:gd name="T49" fmla="*/ 499795 h 634"/>
              <a:gd name="T50" fmla="*/ 218401 w 443"/>
              <a:gd name="T51" fmla="*/ 499795 h 634"/>
              <a:gd name="T52" fmla="*/ 218401 w 443"/>
              <a:gd name="T53" fmla="*/ 124949 h 634"/>
              <a:gd name="T54" fmla="*/ 718816 w 443"/>
              <a:gd name="T55" fmla="*/ 124949 h 634"/>
              <a:gd name="T56" fmla="*/ 718816 w 443"/>
              <a:gd name="T57" fmla="*/ 499795 h 634"/>
              <a:gd name="T58" fmla="*/ 500415 w 443"/>
              <a:gd name="T59" fmla="*/ 795128 h 634"/>
              <a:gd name="T60" fmla="*/ 436803 w 443"/>
              <a:gd name="T61" fmla="*/ 795128 h 634"/>
              <a:gd name="T62" fmla="*/ 218401 w 443"/>
              <a:gd name="T63" fmla="*/ 499795 h 634"/>
              <a:gd name="T64" fmla="*/ 718816 w 443"/>
              <a:gd name="T65" fmla="*/ 1672609 h 634"/>
              <a:gd name="T66" fmla="*/ 718816 w 443"/>
              <a:gd name="T67" fmla="*/ 1672609 h 634"/>
              <a:gd name="T68" fmla="*/ 218401 w 443"/>
              <a:gd name="T69" fmla="*/ 1672609 h 634"/>
              <a:gd name="T70" fmla="*/ 218401 w 443"/>
              <a:gd name="T71" fmla="*/ 1294923 h 634"/>
              <a:gd name="T72" fmla="*/ 436803 w 443"/>
              <a:gd name="T73" fmla="*/ 1002429 h 634"/>
              <a:gd name="T74" fmla="*/ 500415 w 443"/>
              <a:gd name="T75" fmla="*/ 1002429 h 634"/>
              <a:gd name="T76" fmla="*/ 718816 w 443"/>
              <a:gd name="T77" fmla="*/ 1294923 h 634"/>
              <a:gd name="T78" fmla="*/ 718816 w 443"/>
              <a:gd name="T79" fmla="*/ 1672609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366385" y="19875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H="1">
            <a:off x="6077585" y="19875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C8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flipV="1">
            <a:off x="5365750" y="40703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 flipV="1">
            <a:off x="6076950" y="40703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D6D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80990" y="226822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113780" y="226822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礼物"/>
          <p:cNvSpPr/>
          <p:nvPr/>
        </p:nvSpPr>
        <p:spPr bwMode="auto">
          <a:xfrm>
            <a:off x="6256655" y="2401570"/>
            <a:ext cx="404495" cy="404495"/>
          </a:xfrm>
          <a:custGeom>
            <a:avLst/>
            <a:gdLst>
              <a:gd name="T0" fmla="*/ 870257 w 3512"/>
              <a:gd name="T1" fmla="*/ 496691 h 4154"/>
              <a:gd name="T2" fmla="*/ 1059989 w 3512"/>
              <a:gd name="T3" fmla="*/ 316825 h 4154"/>
              <a:gd name="T4" fmla="*/ 1017971 w 3512"/>
              <a:gd name="T5" fmla="*/ 228842 h 4154"/>
              <a:gd name="T6" fmla="*/ 934800 w 3512"/>
              <a:gd name="T7" fmla="*/ 227108 h 4154"/>
              <a:gd name="T8" fmla="*/ 833870 w 3512"/>
              <a:gd name="T9" fmla="*/ 496691 h 4154"/>
              <a:gd name="T10" fmla="*/ 870257 w 3512"/>
              <a:gd name="T11" fmla="*/ 496691 h 4154"/>
              <a:gd name="T12" fmla="*/ 1275712 w 3512"/>
              <a:gd name="T13" fmla="*/ 1075297 h 4154"/>
              <a:gd name="T14" fmla="*/ 1275712 w 3512"/>
              <a:gd name="T15" fmla="*/ 1800397 h 4154"/>
              <a:gd name="T16" fmla="*/ 879787 w 3512"/>
              <a:gd name="T17" fmla="*/ 1800397 h 4154"/>
              <a:gd name="T18" fmla="*/ 879787 w 3512"/>
              <a:gd name="T19" fmla="*/ 631916 h 4154"/>
              <a:gd name="T20" fmla="*/ 610349 w 3512"/>
              <a:gd name="T21" fmla="*/ 631916 h 4154"/>
              <a:gd name="T22" fmla="*/ 610349 w 3512"/>
              <a:gd name="T23" fmla="*/ 1800397 h 4154"/>
              <a:gd name="T24" fmla="*/ 197963 w 3512"/>
              <a:gd name="T25" fmla="*/ 1800397 h 4154"/>
              <a:gd name="T26" fmla="*/ 197963 w 3512"/>
              <a:gd name="T27" fmla="*/ 1075297 h 4154"/>
              <a:gd name="T28" fmla="*/ 0 w 3512"/>
              <a:gd name="T29" fmla="*/ 1075297 h 4154"/>
              <a:gd name="T30" fmla="*/ 0 w 3512"/>
              <a:gd name="T31" fmla="*/ 624548 h 4154"/>
              <a:gd name="T32" fmla="*/ 413253 w 3512"/>
              <a:gd name="T33" fmla="*/ 624548 h 4154"/>
              <a:gd name="T34" fmla="*/ 202728 w 3512"/>
              <a:gd name="T35" fmla="*/ 336328 h 4154"/>
              <a:gd name="T36" fmla="*/ 328350 w 3512"/>
              <a:gd name="T37" fmla="*/ 68479 h 4154"/>
              <a:gd name="T38" fmla="*/ 627677 w 3512"/>
              <a:gd name="T39" fmla="*/ 68046 h 4154"/>
              <a:gd name="T40" fmla="*/ 727308 w 3512"/>
              <a:gd name="T41" fmla="*/ 177266 h 4154"/>
              <a:gd name="T42" fmla="*/ 826939 w 3512"/>
              <a:gd name="T43" fmla="*/ 68046 h 4154"/>
              <a:gd name="T44" fmla="*/ 1126266 w 3512"/>
              <a:gd name="T45" fmla="*/ 68479 h 4154"/>
              <a:gd name="T46" fmla="*/ 1251888 w 3512"/>
              <a:gd name="T47" fmla="*/ 336328 h 4154"/>
              <a:gd name="T48" fmla="*/ 1041363 w 3512"/>
              <a:gd name="T49" fmla="*/ 624548 h 4154"/>
              <a:gd name="T50" fmla="*/ 1521325 w 3512"/>
              <a:gd name="T51" fmla="*/ 624548 h 4154"/>
              <a:gd name="T52" fmla="*/ 1521325 w 3512"/>
              <a:gd name="T53" fmla="*/ 1075297 h 4154"/>
              <a:gd name="T54" fmla="*/ 1275712 w 3512"/>
              <a:gd name="T55" fmla="*/ 1075297 h 4154"/>
              <a:gd name="T56" fmla="*/ 620746 w 3512"/>
              <a:gd name="T57" fmla="*/ 496691 h 4154"/>
              <a:gd name="T58" fmla="*/ 519815 w 3512"/>
              <a:gd name="T59" fmla="*/ 227108 h 4154"/>
              <a:gd name="T60" fmla="*/ 436645 w 3512"/>
              <a:gd name="T61" fmla="*/ 228842 h 4154"/>
              <a:gd name="T62" fmla="*/ 394626 w 3512"/>
              <a:gd name="T63" fmla="*/ 316825 h 4154"/>
              <a:gd name="T64" fmla="*/ 584792 w 3512"/>
              <a:gd name="T65" fmla="*/ 496691 h 4154"/>
              <a:gd name="T66" fmla="*/ 620746 w 3512"/>
              <a:gd name="T67" fmla="*/ 496691 h 4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12" h="4154">
                <a:moveTo>
                  <a:pt x="2009" y="1146"/>
                </a:moveTo>
                <a:cubicBezTo>
                  <a:pt x="2313" y="1012"/>
                  <a:pt x="2434" y="859"/>
                  <a:pt x="2447" y="731"/>
                </a:cubicBezTo>
                <a:cubicBezTo>
                  <a:pt x="2456" y="646"/>
                  <a:pt x="2414" y="570"/>
                  <a:pt x="2350" y="528"/>
                </a:cubicBezTo>
                <a:cubicBezTo>
                  <a:pt x="2294" y="490"/>
                  <a:pt x="2221" y="482"/>
                  <a:pt x="2158" y="524"/>
                </a:cubicBezTo>
                <a:cubicBezTo>
                  <a:pt x="2048" y="599"/>
                  <a:pt x="1953" y="788"/>
                  <a:pt x="1925" y="1146"/>
                </a:cubicBezTo>
                <a:cubicBezTo>
                  <a:pt x="2009" y="1146"/>
                  <a:pt x="2009" y="1146"/>
                  <a:pt x="2009" y="1146"/>
                </a:cubicBezTo>
                <a:close/>
                <a:moveTo>
                  <a:pt x="2945" y="2481"/>
                </a:moveTo>
                <a:cubicBezTo>
                  <a:pt x="2945" y="4154"/>
                  <a:pt x="2945" y="4154"/>
                  <a:pt x="2945" y="4154"/>
                </a:cubicBezTo>
                <a:cubicBezTo>
                  <a:pt x="2031" y="4154"/>
                  <a:pt x="2031" y="4154"/>
                  <a:pt x="2031" y="4154"/>
                </a:cubicBezTo>
                <a:cubicBezTo>
                  <a:pt x="2031" y="1458"/>
                  <a:pt x="2031" y="1458"/>
                  <a:pt x="2031" y="1458"/>
                </a:cubicBezTo>
                <a:cubicBezTo>
                  <a:pt x="1409" y="1458"/>
                  <a:pt x="1409" y="1458"/>
                  <a:pt x="1409" y="1458"/>
                </a:cubicBezTo>
                <a:cubicBezTo>
                  <a:pt x="1409" y="4154"/>
                  <a:pt x="1409" y="4154"/>
                  <a:pt x="1409" y="4154"/>
                </a:cubicBezTo>
                <a:cubicBezTo>
                  <a:pt x="457" y="4154"/>
                  <a:pt x="457" y="4154"/>
                  <a:pt x="457" y="4154"/>
                </a:cubicBezTo>
                <a:cubicBezTo>
                  <a:pt x="457" y="2481"/>
                  <a:pt x="457" y="2481"/>
                  <a:pt x="457" y="2481"/>
                </a:cubicBezTo>
                <a:cubicBezTo>
                  <a:pt x="0" y="2481"/>
                  <a:pt x="0" y="2481"/>
                  <a:pt x="0" y="2481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954" y="1441"/>
                  <a:pt x="954" y="1441"/>
                  <a:pt x="954" y="1441"/>
                </a:cubicBezTo>
                <a:cubicBezTo>
                  <a:pt x="631" y="1244"/>
                  <a:pt x="491" y="1001"/>
                  <a:pt x="468" y="776"/>
                </a:cubicBezTo>
                <a:cubicBezTo>
                  <a:pt x="441" y="517"/>
                  <a:pt x="569" y="286"/>
                  <a:pt x="758" y="158"/>
                </a:cubicBezTo>
                <a:cubicBezTo>
                  <a:pt x="955" y="25"/>
                  <a:pt x="1217" y="0"/>
                  <a:pt x="1449" y="157"/>
                </a:cubicBezTo>
                <a:cubicBezTo>
                  <a:pt x="1533" y="213"/>
                  <a:pt x="1612" y="296"/>
                  <a:pt x="1679" y="409"/>
                </a:cubicBezTo>
                <a:cubicBezTo>
                  <a:pt x="1746" y="296"/>
                  <a:pt x="1825" y="213"/>
                  <a:pt x="1909" y="157"/>
                </a:cubicBezTo>
                <a:cubicBezTo>
                  <a:pt x="2141" y="0"/>
                  <a:pt x="2403" y="25"/>
                  <a:pt x="2600" y="158"/>
                </a:cubicBezTo>
                <a:cubicBezTo>
                  <a:pt x="2789" y="286"/>
                  <a:pt x="2917" y="517"/>
                  <a:pt x="2890" y="776"/>
                </a:cubicBezTo>
                <a:cubicBezTo>
                  <a:pt x="2867" y="1001"/>
                  <a:pt x="2727" y="1244"/>
                  <a:pt x="2404" y="1441"/>
                </a:cubicBezTo>
                <a:cubicBezTo>
                  <a:pt x="3512" y="1441"/>
                  <a:pt x="3512" y="1441"/>
                  <a:pt x="3512" y="1441"/>
                </a:cubicBezTo>
                <a:cubicBezTo>
                  <a:pt x="3512" y="2481"/>
                  <a:pt x="3512" y="2481"/>
                  <a:pt x="3512" y="2481"/>
                </a:cubicBezTo>
                <a:cubicBezTo>
                  <a:pt x="2945" y="2481"/>
                  <a:pt x="2945" y="2481"/>
                  <a:pt x="2945" y="2481"/>
                </a:cubicBezTo>
                <a:close/>
                <a:moveTo>
                  <a:pt x="1433" y="1146"/>
                </a:moveTo>
                <a:cubicBezTo>
                  <a:pt x="1405" y="788"/>
                  <a:pt x="1310" y="599"/>
                  <a:pt x="1200" y="524"/>
                </a:cubicBezTo>
                <a:cubicBezTo>
                  <a:pt x="1137" y="482"/>
                  <a:pt x="1064" y="490"/>
                  <a:pt x="1008" y="528"/>
                </a:cubicBezTo>
                <a:cubicBezTo>
                  <a:pt x="945" y="570"/>
                  <a:pt x="902" y="646"/>
                  <a:pt x="911" y="731"/>
                </a:cubicBezTo>
                <a:cubicBezTo>
                  <a:pt x="924" y="859"/>
                  <a:pt x="1045" y="1012"/>
                  <a:pt x="1350" y="1146"/>
                </a:cubicBezTo>
                <a:lnTo>
                  <a:pt x="1433" y="11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5" name="图钉"/>
          <p:cNvSpPr/>
          <p:nvPr/>
        </p:nvSpPr>
        <p:spPr>
          <a:xfrm>
            <a:off x="5480050" y="2382520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64480" y="459613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07430" y="459613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铅笔"/>
          <p:cNvSpPr/>
          <p:nvPr/>
        </p:nvSpPr>
        <p:spPr bwMode="auto">
          <a:xfrm>
            <a:off x="5480050" y="4786630"/>
            <a:ext cx="379095" cy="3790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游戏手柄"/>
          <p:cNvSpPr/>
          <p:nvPr/>
        </p:nvSpPr>
        <p:spPr bwMode="auto">
          <a:xfrm>
            <a:off x="6214110" y="4710430"/>
            <a:ext cx="442595" cy="442595"/>
          </a:xfrm>
          <a:custGeom>
            <a:avLst/>
            <a:gdLst>
              <a:gd name="T0" fmla="*/ 1345064 w 4128"/>
              <a:gd name="T1" fmla="*/ 342997 h 3770"/>
              <a:gd name="T2" fmla="*/ 769356 w 4128"/>
              <a:gd name="T3" fmla="*/ 174553 h 3770"/>
              <a:gd name="T4" fmla="*/ 540381 w 4128"/>
              <a:gd name="T5" fmla="*/ 397982 h 3770"/>
              <a:gd name="T6" fmla="*/ 265611 w 4128"/>
              <a:gd name="T7" fmla="*/ 465621 h 3770"/>
              <a:gd name="T8" fmla="*/ 64113 w 4128"/>
              <a:gd name="T9" fmla="*/ 970080 h 3770"/>
              <a:gd name="T10" fmla="*/ 413463 w 4128"/>
              <a:gd name="T11" fmla="*/ 1627273 h 3770"/>
              <a:gd name="T12" fmla="*/ 700881 w 4128"/>
              <a:gd name="T13" fmla="*/ 1165580 h 3770"/>
              <a:gd name="T14" fmla="*/ 1090793 w 4128"/>
              <a:gd name="T15" fmla="*/ 932987 h 3770"/>
              <a:gd name="T16" fmla="*/ 1629865 w 4128"/>
              <a:gd name="T17" fmla="*/ 953934 h 3770"/>
              <a:gd name="T18" fmla="*/ 1345064 w 4128"/>
              <a:gd name="T19" fmla="*/ 342997 h 3770"/>
              <a:gd name="T20" fmla="*/ 532530 w 4128"/>
              <a:gd name="T21" fmla="*/ 1048629 h 3770"/>
              <a:gd name="T22" fmla="*/ 231592 w 4128"/>
              <a:gd name="T23" fmla="*/ 967898 h 3770"/>
              <a:gd name="T24" fmla="*/ 312278 w 4128"/>
              <a:gd name="T25" fmla="*/ 666794 h 3770"/>
              <a:gd name="T26" fmla="*/ 613217 w 4128"/>
              <a:gd name="T27" fmla="*/ 747525 h 3770"/>
              <a:gd name="T28" fmla="*/ 532530 w 4128"/>
              <a:gd name="T29" fmla="*/ 1048629 h 3770"/>
              <a:gd name="T30" fmla="*/ 925495 w 4128"/>
              <a:gd name="T31" fmla="*/ 356089 h 3770"/>
              <a:gd name="T32" fmla="*/ 1004437 w 4128"/>
              <a:gd name="T33" fmla="*/ 310269 h 3770"/>
              <a:gd name="T34" fmla="*/ 1049795 w 4128"/>
              <a:gd name="T35" fmla="*/ 389254 h 3770"/>
              <a:gd name="T36" fmla="*/ 970854 w 4128"/>
              <a:gd name="T37" fmla="*/ 434638 h 3770"/>
              <a:gd name="T38" fmla="*/ 925495 w 4128"/>
              <a:gd name="T39" fmla="*/ 356089 h 3770"/>
              <a:gd name="T40" fmla="*/ 925931 w 4128"/>
              <a:gd name="T41" fmla="*/ 602209 h 3770"/>
              <a:gd name="T42" fmla="*/ 880572 w 4128"/>
              <a:gd name="T43" fmla="*/ 523660 h 3770"/>
              <a:gd name="T44" fmla="*/ 959514 w 4128"/>
              <a:gd name="T45" fmla="*/ 477840 h 3770"/>
              <a:gd name="T46" fmla="*/ 1004873 w 4128"/>
              <a:gd name="T47" fmla="*/ 556825 h 3770"/>
              <a:gd name="T48" fmla="*/ 925931 w 4128"/>
              <a:gd name="T49" fmla="*/ 602209 h 3770"/>
              <a:gd name="T50" fmla="*/ 1166682 w 4128"/>
              <a:gd name="T51" fmla="*/ 600027 h 3770"/>
              <a:gd name="T52" fmla="*/ 1087740 w 4128"/>
              <a:gd name="T53" fmla="*/ 645847 h 3770"/>
              <a:gd name="T54" fmla="*/ 1041945 w 4128"/>
              <a:gd name="T55" fmla="*/ 566862 h 3770"/>
              <a:gd name="T56" fmla="*/ 1120887 w 4128"/>
              <a:gd name="T57" fmla="*/ 521042 h 3770"/>
              <a:gd name="T58" fmla="*/ 1166682 w 4128"/>
              <a:gd name="T59" fmla="*/ 600027 h 3770"/>
              <a:gd name="T60" fmla="*/ 1211604 w 4128"/>
              <a:gd name="T61" fmla="*/ 432456 h 3770"/>
              <a:gd name="T62" fmla="*/ 1132663 w 4128"/>
              <a:gd name="T63" fmla="*/ 478276 h 3770"/>
              <a:gd name="T64" fmla="*/ 1086868 w 4128"/>
              <a:gd name="T65" fmla="*/ 399291 h 3770"/>
              <a:gd name="T66" fmla="*/ 1165809 w 4128"/>
              <a:gd name="T67" fmla="*/ 353470 h 3770"/>
              <a:gd name="T68" fmla="*/ 1211604 w 4128"/>
              <a:gd name="T69" fmla="*/ 432456 h 3770"/>
              <a:gd name="T70" fmla="*/ 357637 w 4128"/>
              <a:gd name="T71" fmla="*/ 745779 h 3770"/>
              <a:gd name="T72" fmla="*/ 310534 w 4128"/>
              <a:gd name="T73" fmla="*/ 922514 h 3770"/>
              <a:gd name="T74" fmla="*/ 487171 w 4128"/>
              <a:gd name="T75" fmla="*/ 970080 h 3770"/>
              <a:gd name="T76" fmla="*/ 534711 w 4128"/>
              <a:gd name="T77" fmla="*/ 792908 h 3770"/>
              <a:gd name="T78" fmla="*/ 357637 w 4128"/>
              <a:gd name="T79" fmla="*/ 745779 h 37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128" h="3770">
                <a:moveTo>
                  <a:pt x="3084" y="786"/>
                </a:moveTo>
                <a:cubicBezTo>
                  <a:pt x="2706" y="390"/>
                  <a:pt x="2273" y="0"/>
                  <a:pt x="1764" y="400"/>
                </a:cubicBezTo>
                <a:cubicBezTo>
                  <a:pt x="1567" y="554"/>
                  <a:pt x="1478" y="773"/>
                  <a:pt x="1239" y="912"/>
                </a:cubicBezTo>
                <a:cubicBezTo>
                  <a:pt x="1039" y="1027"/>
                  <a:pt x="810" y="992"/>
                  <a:pt x="609" y="1067"/>
                </a:cubicBezTo>
                <a:cubicBezTo>
                  <a:pt x="0" y="1293"/>
                  <a:pt x="22" y="1635"/>
                  <a:pt x="147" y="2223"/>
                </a:cubicBezTo>
                <a:cubicBezTo>
                  <a:pt x="217" y="2556"/>
                  <a:pt x="484" y="3689"/>
                  <a:pt x="948" y="3729"/>
                </a:cubicBezTo>
                <a:cubicBezTo>
                  <a:pt x="1418" y="3770"/>
                  <a:pt x="1412" y="2915"/>
                  <a:pt x="1607" y="2671"/>
                </a:cubicBezTo>
                <a:cubicBezTo>
                  <a:pt x="1776" y="2461"/>
                  <a:pt x="2249" y="2197"/>
                  <a:pt x="2501" y="2138"/>
                </a:cubicBezTo>
                <a:cubicBezTo>
                  <a:pt x="2843" y="2058"/>
                  <a:pt x="3451" y="2449"/>
                  <a:pt x="3737" y="2186"/>
                </a:cubicBezTo>
                <a:cubicBezTo>
                  <a:pt x="4128" y="1826"/>
                  <a:pt x="3313" y="1025"/>
                  <a:pt x="3084" y="786"/>
                </a:cubicBezTo>
                <a:close/>
                <a:moveTo>
                  <a:pt x="1221" y="2403"/>
                </a:moveTo>
                <a:cubicBezTo>
                  <a:pt x="980" y="2542"/>
                  <a:pt x="671" y="2460"/>
                  <a:pt x="531" y="2218"/>
                </a:cubicBezTo>
                <a:cubicBezTo>
                  <a:pt x="392" y="1977"/>
                  <a:pt x="475" y="1668"/>
                  <a:pt x="716" y="1528"/>
                </a:cubicBezTo>
                <a:cubicBezTo>
                  <a:pt x="958" y="1389"/>
                  <a:pt x="1266" y="1472"/>
                  <a:pt x="1406" y="1713"/>
                </a:cubicBezTo>
                <a:cubicBezTo>
                  <a:pt x="1545" y="1955"/>
                  <a:pt x="1463" y="2264"/>
                  <a:pt x="1221" y="2403"/>
                </a:cubicBezTo>
                <a:close/>
                <a:moveTo>
                  <a:pt x="2122" y="816"/>
                </a:moveTo>
                <a:cubicBezTo>
                  <a:pt x="2143" y="737"/>
                  <a:pt x="2224" y="690"/>
                  <a:pt x="2303" y="711"/>
                </a:cubicBezTo>
                <a:cubicBezTo>
                  <a:pt x="2381" y="732"/>
                  <a:pt x="2428" y="813"/>
                  <a:pt x="2407" y="892"/>
                </a:cubicBezTo>
                <a:cubicBezTo>
                  <a:pt x="2386" y="971"/>
                  <a:pt x="2305" y="1017"/>
                  <a:pt x="2226" y="996"/>
                </a:cubicBezTo>
                <a:cubicBezTo>
                  <a:pt x="2147" y="975"/>
                  <a:pt x="2101" y="894"/>
                  <a:pt x="2122" y="816"/>
                </a:cubicBezTo>
                <a:close/>
                <a:moveTo>
                  <a:pt x="2123" y="1380"/>
                </a:moveTo>
                <a:cubicBezTo>
                  <a:pt x="2044" y="1359"/>
                  <a:pt x="1998" y="1278"/>
                  <a:pt x="2019" y="1200"/>
                </a:cubicBezTo>
                <a:cubicBezTo>
                  <a:pt x="2040" y="1121"/>
                  <a:pt x="2121" y="1074"/>
                  <a:pt x="2200" y="1095"/>
                </a:cubicBezTo>
                <a:cubicBezTo>
                  <a:pt x="2278" y="1116"/>
                  <a:pt x="2325" y="1197"/>
                  <a:pt x="2304" y="1276"/>
                </a:cubicBezTo>
                <a:cubicBezTo>
                  <a:pt x="2283" y="1355"/>
                  <a:pt x="2202" y="1402"/>
                  <a:pt x="2123" y="1380"/>
                </a:cubicBezTo>
                <a:close/>
                <a:moveTo>
                  <a:pt x="2675" y="1375"/>
                </a:moveTo>
                <a:cubicBezTo>
                  <a:pt x="2653" y="1454"/>
                  <a:pt x="2572" y="1501"/>
                  <a:pt x="2494" y="1480"/>
                </a:cubicBezTo>
                <a:cubicBezTo>
                  <a:pt x="2415" y="1459"/>
                  <a:pt x="2368" y="1378"/>
                  <a:pt x="2389" y="1299"/>
                </a:cubicBezTo>
                <a:cubicBezTo>
                  <a:pt x="2411" y="1220"/>
                  <a:pt x="2491" y="1173"/>
                  <a:pt x="2570" y="1194"/>
                </a:cubicBezTo>
                <a:cubicBezTo>
                  <a:pt x="2649" y="1216"/>
                  <a:pt x="2696" y="1296"/>
                  <a:pt x="2675" y="1375"/>
                </a:cubicBezTo>
                <a:close/>
                <a:moveTo>
                  <a:pt x="2778" y="991"/>
                </a:moveTo>
                <a:cubicBezTo>
                  <a:pt x="2756" y="1070"/>
                  <a:pt x="2675" y="1117"/>
                  <a:pt x="2597" y="1096"/>
                </a:cubicBezTo>
                <a:cubicBezTo>
                  <a:pt x="2518" y="1075"/>
                  <a:pt x="2471" y="993"/>
                  <a:pt x="2492" y="915"/>
                </a:cubicBezTo>
                <a:cubicBezTo>
                  <a:pt x="2513" y="836"/>
                  <a:pt x="2594" y="789"/>
                  <a:pt x="2673" y="810"/>
                </a:cubicBezTo>
                <a:cubicBezTo>
                  <a:pt x="2752" y="831"/>
                  <a:pt x="2799" y="912"/>
                  <a:pt x="2778" y="991"/>
                </a:cubicBezTo>
                <a:close/>
                <a:moveTo>
                  <a:pt x="820" y="1709"/>
                </a:moveTo>
                <a:cubicBezTo>
                  <a:pt x="678" y="1791"/>
                  <a:pt x="630" y="1972"/>
                  <a:pt x="712" y="2114"/>
                </a:cubicBezTo>
                <a:cubicBezTo>
                  <a:pt x="794" y="2256"/>
                  <a:pt x="975" y="2304"/>
                  <a:pt x="1117" y="2223"/>
                </a:cubicBezTo>
                <a:cubicBezTo>
                  <a:pt x="1259" y="2141"/>
                  <a:pt x="1307" y="1959"/>
                  <a:pt x="1226" y="1817"/>
                </a:cubicBezTo>
                <a:cubicBezTo>
                  <a:pt x="1143" y="1676"/>
                  <a:pt x="963" y="1627"/>
                  <a:pt x="820" y="17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8090535" y="466407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8090535" y="514921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090535" y="511111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8029575" y="145161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8029575" y="193675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029575" y="1898650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0"/>
          <p:cNvSpPr txBox="1"/>
          <p:nvPr/>
        </p:nvSpPr>
        <p:spPr>
          <a:xfrm flipH="1">
            <a:off x="2167525" y="470344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476885" y="5188585"/>
            <a:ext cx="36855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50695" y="515048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0"/>
          <p:cNvSpPr txBox="1"/>
          <p:nvPr/>
        </p:nvSpPr>
        <p:spPr>
          <a:xfrm flipH="1">
            <a:off x="2167525" y="149098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476885" y="1976120"/>
            <a:ext cx="36855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750695" y="1938020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4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3</a:t>
            </a:r>
            <a:endParaRPr lang="en-US" altLang="zh-CN" sz="8000" dirty="0">
              <a:ln>
                <a:noFill/>
              </a:ln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20"/>
          <p:cNvSpPr txBox="1"/>
          <p:nvPr/>
        </p:nvSpPr>
        <p:spPr>
          <a:xfrm flipH="1">
            <a:off x="4123825" y="4535170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16000"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20"/>
          <p:cNvSpPr txBox="1"/>
          <p:nvPr/>
        </p:nvSpPr>
        <p:spPr>
          <a:xfrm flipH="1">
            <a:off x="4941705" y="2366645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6000">
                <a:solidFill>
                  <a:srgbClr val="C8E8E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0">
                <a:solidFill>
                  <a:srgbClr val="C8E8E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16000">
              <a:solidFill>
                <a:srgbClr val="C8E8E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0"/>
          <p:cNvSpPr txBox="1"/>
          <p:nvPr/>
        </p:nvSpPr>
        <p:spPr>
          <a:xfrm flipH="1">
            <a:off x="6789555" y="1191895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6000">
                <a:solidFill>
                  <a:srgbClr val="D6D0EE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6000">
                <a:solidFill>
                  <a:srgbClr val="D6D0EE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16000">
              <a:solidFill>
                <a:srgbClr val="D6D0EE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20"/>
          <p:cNvSpPr txBox="1"/>
          <p:nvPr/>
        </p:nvSpPr>
        <p:spPr>
          <a:xfrm flipH="1">
            <a:off x="9216525" y="1115060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16000"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弦形 4"/>
          <p:cNvSpPr/>
          <p:nvPr/>
        </p:nvSpPr>
        <p:spPr>
          <a:xfrm rot="7740000">
            <a:off x="7908290" y="5135245"/>
            <a:ext cx="3178175" cy="3178175"/>
          </a:xfrm>
          <a:prstGeom prst="chord">
            <a:avLst>
              <a:gd name="adj1" fmla="val 2700000"/>
              <a:gd name="adj2" fmla="val 14126107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22"/>
          <p:cNvSpPr txBox="1"/>
          <p:nvPr/>
        </p:nvSpPr>
        <p:spPr>
          <a:xfrm flipH="1">
            <a:off x="8296275" y="38036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3592195" y="111506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1271270" y="305498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849630" y="554228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0" name="向上箭头"/>
          <p:cNvSpPr/>
          <p:nvPr/>
        </p:nvSpPr>
        <p:spPr>
          <a:xfrm rot="19440000">
            <a:off x="9410065" y="3568700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向上箭头"/>
          <p:cNvSpPr/>
          <p:nvPr/>
        </p:nvSpPr>
        <p:spPr>
          <a:xfrm rot="17220000">
            <a:off x="7838440" y="3655060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5962F"/>
              </a:solidFill>
            </a:endParaRPr>
          </a:p>
        </p:txBody>
      </p:sp>
      <p:sp>
        <p:nvSpPr>
          <p:cNvPr id="10" name="向上箭头"/>
          <p:cNvSpPr/>
          <p:nvPr/>
        </p:nvSpPr>
        <p:spPr>
          <a:xfrm rot="15120000">
            <a:off x="6624955" y="4533265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向上箭头"/>
          <p:cNvSpPr/>
          <p:nvPr/>
        </p:nvSpPr>
        <p:spPr>
          <a:xfrm rot="13380000">
            <a:off x="6010910" y="5727065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4655" y="1199515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674610" y="494030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礼物"/>
          <p:cNvSpPr/>
          <p:nvPr/>
        </p:nvSpPr>
        <p:spPr bwMode="auto">
          <a:xfrm>
            <a:off x="7817485" y="627380"/>
            <a:ext cx="404495" cy="404495"/>
          </a:xfrm>
          <a:custGeom>
            <a:avLst/>
            <a:gdLst>
              <a:gd name="T0" fmla="*/ 870257 w 3512"/>
              <a:gd name="T1" fmla="*/ 496691 h 4154"/>
              <a:gd name="T2" fmla="*/ 1059989 w 3512"/>
              <a:gd name="T3" fmla="*/ 316825 h 4154"/>
              <a:gd name="T4" fmla="*/ 1017971 w 3512"/>
              <a:gd name="T5" fmla="*/ 228842 h 4154"/>
              <a:gd name="T6" fmla="*/ 934800 w 3512"/>
              <a:gd name="T7" fmla="*/ 227108 h 4154"/>
              <a:gd name="T8" fmla="*/ 833870 w 3512"/>
              <a:gd name="T9" fmla="*/ 496691 h 4154"/>
              <a:gd name="T10" fmla="*/ 870257 w 3512"/>
              <a:gd name="T11" fmla="*/ 496691 h 4154"/>
              <a:gd name="T12" fmla="*/ 1275712 w 3512"/>
              <a:gd name="T13" fmla="*/ 1075297 h 4154"/>
              <a:gd name="T14" fmla="*/ 1275712 w 3512"/>
              <a:gd name="T15" fmla="*/ 1800397 h 4154"/>
              <a:gd name="T16" fmla="*/ 879787 w 3512"/>
              <a:gd name="T17" fmla="*/ 1800397 h 4154"/>
              <a:gd name="T18" fmla="*/ 879787 w 3512"/>
              <a:gd name="T19" fmla="*/ 631916 h 4154"/>
              <a:gd name="T20" fmla="*/ 610349 w 3512"/>
              <a:gd name="T21" fmla="*/ 631916 h 4154"/>
              <a:gd name="T22" fmla="*/ 610349 w 3512"/>
              <a:gd name="T23" fmla="*/ 1800397 h 4154"/>
              <a:gd name="T24" fmla="*/ 197963 w 3512"/>
              <a:gd name="T25" fmla="*/ 1800397 h 4154"/>
              <a:gd name="T26" fmla="*/ 197963 w 3512"/>
              <a:gd name="T27" fmla="*/ 1075297 h 4154"/>
              <a:gd name="T28" fmla="*/ 0 w 3512"/>
              <a:gd name="T29" fmla="*/ 1075297 h 4154"/>
              <a:gd name="T30" fmla="*/ 0 w 3512"/>
              <a:gd name="T31" fmla="*/ 624548 h 4154"/>
              <a:gd name="T32" fmla="*/ 413253 w 3512"/>
              <a:gd name="T33" fmla="*/ 624548 h 4154"/>
              <a:gd name="T34" fmla="*/ 202728 w 3512"/>
              <a:gd name="T35" fmla="*/ 336328 h 4154"/>
              <a:gd name="T36" fmla="*/ 328350 w 3512"/>
              <a:gd name="T37" fmla="*/ 68479 h 4154"/>
              <a:gd name="T38" fmla="*/ 627677 w 3512"/>
              <a:gd name="T39" fmla="*/ 68046 h 4154"/>
              <a:gd name="T40" fmla="*/ 727308 w 3512"/>
              <a:gd name="T41" fmla="*/ 177266 h 4154"/>
              <a:gd name="T42" fmla="*/ 826939 w 3512"/>
              <a:gd name="T43" fmla="*/ 68046 h 4154"/>
              <a:gd name="T44" fmla="*/ 1126266 w 3512"/>
              <a:gd name="T45" fmla="*/ 68479 h 4154"/>
              <a:gd name="T46" fmla="*/ 1251888 w 3512"/>
              <a:gd name="T47" fmla="*/ 336328 h 4154"/>
              <a:gd name="T48" fmla="*/ 1041363 w 3512"/>
              <a:gd name="T49" fmla="*/ 624548 h 4154"/>
              <a:gd name="T50" fmla="*/ 1521325 w 3512"/>
              <a:gd name="T51" fmla="*/ 624548 h 4154"/>
              <a:gd name="T52" fmla="*/ 1521325 w 3512"/>
              <a:gd name="T53" fmla="*/ 1075297 h 4154"/>
              <a:gd name="T54" fmla="*/ 1275712 w 3512"/>
              <a:gd name="T55" fmla="*/ 1075297 h 4154"/>
              <a:gd name="T56" fmla="*/ 620746 w 3512"/>
              <a:gd name="T57" fmla="*/ 496691 h 4154"/>
              <a:gd name="T58" fmla="*/ 519815 w 3512"/>
              <a:gd name="T59" fmla="*/ 227108 h 4154"/>
              <a:gd name="T60" fmla="*/ 436645 w 3512"/>
              <a:gd name="T61" fmla="*/ 228842 h 4154"/>
              <a:gd name="T62" fmla="*/ 394626 w 3512"/>
              <a:gd name="T63" fmla="*/ 316825 h 4154"/>
              <a:gd name="T64" fmla="*/ 584792 w 3512"/>
              <a:gd name="T65" fmla="*/ 496691 h 4154"/>
              <a:gd name="T66" fmla="*/ 620746 w 3512"/>
              <a:gd name="T67" fmla="*/ 496691 h 4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12" h="4154">
                <a:moveTo>
                  <a:pt x="2009" y="1146"/>
                </a:moveTo>
                <a:cubicBezTo>
                  <a:pt x="2313" y="1012"/>
                  <a:pt x="2434" y="859"/>
                  <a:pt x="2447" y="731"/>
                </a:cubicBezTo>
                <a:cubicBezTo>
                  <a:pt x="2456" y="646"/>
                  <a:pt x="2414" y="570"/>
                  <a:pt x="2350" y="528"/>
                </a:cubicBezTo>
                <a:cubicBezTo>
                  <a:pt x="2294" y="490"/>
                  <a:pt x="2221" y="482"/>
                  <a:pt x="2158" y="524"/>
                </a:cubicBezTo>
                <a:cubicBezTo>
                  <a:pt x="2048" y="599"/>
                  <a:pt x="1953" y="788"/>
                  <a:pt x="1925" y="1146"/>
                </a:cubicBezTo>
                <a:cubicBezTo>
                  <a:pt x="2009" y="1146"/>
                  <a:pt x="2009" y="1146"/>
                  <a:pt x="2009" y="1146"/>
                </a:cubicBezTo>
                <a:close/>
                <a:moveTo>
                  <a:pt x="2945" y="2481"/>
                </a:moveTo>
                <a:cubicBezTo>
                  <a:pt x="2945" y="4154"/>
                  <a:pt x="2945" y="4154"/>
                  <a:pt x="2945" y="4154"/>
                </a:cubicBezTo>
                <a:cubicBezTo>
                  <a:pt x="2031" y="4154"/>
                  <a:pt x="2031" y="4154"/>
                  <a:pt x="2031" y="4154"/>
                </a:cubicBezTo>
                <a:cubicBezTo>
                  <a:pt x="2031" y="1458"/>
                  <a:pt x="2031" y="1458"/>
                  <a:pt x="2031" y="1458"/>
                </a:cubicBezTo>
                <a:cubicBezTo>
                  <a:pt x="1409" y="1458"/>
                  <a:pt x="1409" y="1458"/>
                  <a:pt x="1409" y="1458"/>
                </a:cubicBezTo>
                <a:cubicBezTo>
                  <a:pt x="1409" y="4154"/>
                  <a:pt x="1409" y="4154"/>
                  <a:pt x="1409" y="4154"/>
                </a:cubicBezTo>
                <a:cubicBezTo>
                  <a:pt x="457" y="4154"/>
                  <a:pt x="457" y="4154"/>
                  <a:pt x="457" y="4154"/>
                </a:cubicBezTo>
                <a:cubicBezTo>
                  <a:pt x="457" y="2481"/>
                  <a:pt x="457" y="2481"/>
                  <a:pt x="457" y="2481"/>
                </a:cubicBezTo>
                <a:cubicBezTo>
                  <a:pt x="0" y="2481"/>
                  <a:pt x="0" y="2481"/>
                  <a:pt x="0" y="2481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954" y="1441"/>
                  <a:pt x="954" y="1441"/>
                  <a:pt x="954" y="1441"/>
                </a:cubicBezTo>
                <a:cubicBezTo>
                  <a:pt x="631" y="1244"/>
                  <a:pt x="491" y="1001"/>
                  <a:pt x="468" y="776"/>
                </a:cubicBezTo>
                <a:cubicBezTo>
                  <a:pt x="441" y="517"/>
                  <a:pt x="569" y="286"/>
                  <a:pt x="758" y="158"/>
                </a:cubicBezTo>
                <a:cubicBezTo>
                  <a:pt x="955" y="25"/>
                  <a:pt x="1217" y="0"/>
                  <a:pt x="1449" y="157"/>
                </a:cubicBezTo>
                <a:cubicBezTo>
                  <a:pt x="1533" y="213"/>
                  <a:pt x="1612" y="296"/>
                  <a:pt x="1679" y="409"/>
                </a:cubicBezTo>
                <a:cubicBezTo>
                  <a:pt x="1746" y="296"/>
                  <a:pt x="1825" y="213"/>
                  <a:pt x="1909" y="157"/>
                </a:cubicBezTo>
                <a:cubicBezTo>
                  <a:pt x="2141" y="0"/>
                  <a:pt x="2403" y="25"/>
                  <a:pt x="2600" y="158"/>
                </a:cubicBezTo>
                <a:cubicBezTo>
                  <a:pt x="2789" y="286"/>
                  <a:pt x="2917" y="517"/>
                  <a:pt x="2890" y="776"/>
                </a:cubicBezTo>
                <a:cubicBezTo>
                  <a:pt x="2867" y="1001"/>
                  <a:pt x="2727" y="1244"/>
                  <a:pt x="2404" y="1441"/>
                </a:cubicBezTo>
                <a:cubicBezTo>
                  <a:pt x="3512" y="1441"/>
                  <a:pt x="3512" y="1441"/>
                  <a:pt x="3512" y="1441"/>
                </a:cubicBezTo>
                <a:cubicBezTo>
                  <a:pt x="3512" y="2481"/>
                  <a:pt x="3512" y="2481"/>
                  <a:pt x="3512" y="2481"/>
                </a:cubicBezTo>
                <a:cubicBezTo>
                  <a:pt x="2945" y="2481"/>
                  <a:pt x="2945" y="2481"/>
                  <a:pt x="2945" y="2481"/>
                </a:cubicBezTo>
                <a:close/>
                <a:moveTo>
                  <a:pt x="1433" y="1146"/>
                </a:moveTo>
                <a:cubicBezTo>
                  <a:pt x="1405" y="788"/>
                  <a:pt x="1310" y="599"/>
                  <a:pt x="1200" y="524"/>
                </a:cubicBezTo>
                <a:cubicBezTo>
                  <a:pt x="1137" y="482"/>
                  <a:pt x="1064" y="490"/>
                  <a:pt x="1008" y="528"/>
                </a:cubicBezTo>
                <a:cubicBezTo>
                  <a:pt x="945" y="570"/>
                  <a:pt x="902" y="646"/>
                  <a:pt x="911" y="731"/>
                </a:cubicBezTo>
                <a:cubicBezTo>
                  <a:pt x="924" y="859"/>
                  <a:pt x="1045" y="1012"/>
                  <a:pt x="1350" y="1146"/>
                </a:cubicBezTo>
                <a:lnTo>
                  <a:pt x="1433" y="1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5" name="图钉"/>
          <p:cNvSpPr/>
          <p:nvPr/>
        </p:nvSpPr>
        <p:spPr>
          <a:xfrm>
            <a:off x="3053715" y="1313815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0190" y="5528310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71195" y="3093085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铅笔"/>
          <p:cNvSpPr/>
          <p:nvPr/>
        </p:nvSpPr>
        <p:spPr bwMode="auto">
          <a:xfrm>
            <a:off x="365760" y="5718810"/>
            <a:ext cx="379095" cy="3790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游戏手柄"/>
          <p:cNvSpPr/>
          <p:nvPr/>
        </p:nvSpPr>
        <p:spPr bwMode="auto">
          <a:xfrm>
            <a:off x="777875" y="3207385"/>
            <a:ext cx="442595" cy="442595"/>
          </a:xfrm>
          <a:custGeom>
            <a:avLst/>
            <a:gdLst>
              <a:gd name="T0" fmla="*/ 1345064 w 4128"/>
              <a:gd name="T1" fmla="*/ 342997 h 3770"/>
              <a:gd name="T2" fmla="*/ 769356 w 4128"/>
              <a:gd name="T3" fmla="*/ 174553 h 3770"/>
              <a:gd name="T4" fmla="*/ 540381 w 4128"/>
              <a:gd name="T5" fmla="*/ 397982 h 3770"/>
              <a:gd name="T6" fmla="*/ 265611 w 4128"/>
              <a:gd name="T7" fmla="*/ 465621 h 3770"/>
              <a:gd name="T8" fmla="*/ 64113 w 4128"/>
              <a:gd name="T9" fmla="*/ 970080 h 3770"/>
              <a:gd name="T10" fmla="*/ 413463 w 4128"/>
              <a:gd name="T11" fmla="*/ 1627273 h 3770"/>
              <a:gd name="T12" fmla="*/ 700881 w 4128"/>
              <a:gd name="T13" fmla="*/ 1165580 h 3770"/>
              <a:gd name="T14" fmla="*/ 1090793 w 4128"/>
              <a:gd name="T15" fmla="*/ 932987 h 3770"/>
              <a:gd name="T16" fmla="*/ 1629865 w 4128"/>
              <a:gd name="T17" fmla="*/ 953934 h 3770"/>
              <a:gd name="T18" fmla="*/ 1345064 w 4128"/>
              <a:gd name="T19" fmla="*/ 342997 h 3770"/>
              <a:gd name="T20" fmla="*/ 532530 w 4128"/>
              <a:gd name="T21" fmla="*/ 1048629 h 3770"/>
              <a:gd name="T22" fmla="*/ 231592 w 4128"/>
              <a:gd name="T23" fmla="*/ 967898 h 3770"/>
              <a:gd name="T24" fmla="*/ 312278 w 4128"/>
              <a:gd name="T25" fmla="*/ 666794 h 3770"/>
              <a:gd name="T26" fmla="*/ 613217 w 4128"/>
              <a:gd name="T27" fmla="*/ 747525 h 3770"/>
              <a:gd name="T28" fmla="*/ 532530 w 4128"/>
              <a:gd name="T29" fmla="*/ 1048629 h 3770"/>
              <a:gd name="T30" fmla="*/ 925495 w 4128"/>
              <a:gd name="T31" fmla="*/ 356089 h 3770"/>
              <a:gd name="T32" fmla="*/ 1004437 w 4128"/>
              <a:gd name="T33" fmla="*/ 310269 h 3770"/>
              <a:gd name="T34" fmla="*/ 1049795 w 4128"/>
              <a:gd name="T35" fmla="*/ 389254 h 3770"/>
              <a:gd name="T36" fmla="*/ 970854 w 4128"/>
              <a:gd name="T37" fmla="*/ 434638 h 3770"/>
              <a:gd name="T38" fmla="*/ 925495 w 4128"/>
              <a:gd name="T39" fmla="*/ 356089 h 3770"/>
              <a:gd name="T40" fmla="*/ 925931 w 4128"/>
              <a:gd name="T41" fmla="*/ 602209 h 3770"/>
              <a:gd name="T42" fmla="*/ 880572 w 4128"/>
              <a:gd name="T43" fmla="*/ 523660 h 3770"/>
              <a:gd name="T44" fmla="*/ 959514 w 4128"/>
              <a:gd name="T45" fmla="*/ 477840 h 3770"/>
              <a:gd name="T46" fmla="*/ 1004873 w 4128"/>
              <a:gd name="T47" fmla="*/ 556825 h 3770"/>
              <a:gd name="T48" fmla="*/ 925931 w 4128"/>
              <a:gd name="T49" fmla="*/ 602209 h 3770"/>
              <a:gd name="T50" fmla="*/ 1166682 w 4128"/>
              <a:gd name="T51" fmla="*/ 600027 h 3770"/>
              <a:gd name="T52" fmla="*/ 1087740 w 4128"/>
              <a:gd name="T53" fmla="*/ 645847 h 3770"/>
              <a:gd name="T54" fmla="*/ 1041945 w 4128"/>
              <a:gd name="T55" fmla="*/ 566862 h 3770"/>
              <a:gd name="T56" fmla="*/ 1120887 w 4128"/>
              <a:gd name="T57" fmla="*/ 521042 h 3770"/>
              <a:gd name="T58" fmla="*/ 1166682 w 4128"/>
              <a:gd name="T59" fmla="*/ 600027 h 3770"/>
              <a:gd name="T60" fmla="*/ 1211604 w 4128"/>
              <a:gd name="T61" fmla="*/ 432456 h 3770"/>
              <a:gd name="T62" fmla="*/ 1132663 w 4128"/>
              <a:gd name="T63" fmla="*/ 478276 h 3770"/>
              <a:gd name="T64" fmla="*/ 1086868 w 4128"/>
              <a:gd name="T65" fmla="*/ 399291 h 3770"/>
              <a:gd name="T66" fmla="*/ 1165809 w 4128"/>
              <a:gd name="T67" fmla="*/ 353470 h 3770"/>
              <a:gd name="T68" fmla="*/ 1211604 w 4128"/>
              <a:gd name="T69" fmla="*/ 432456 h 3770"/>
              <a:gd name="T70" fmla="*/ 357637 w 4128"/>
              <a:gd name="T71" fmla="*/ 745779 h 3770"/>
              <a:gd name="T72" fmla="*/ 310534 w 4128"/>
              <a:gd name="T73" fmla="*/ 922514 h 3770"/>
              <a:gd name="T74" fmla="*/ 487171 w 4128"/>
              <a:gd name="T75" fmla="*/ 970080 h 3770"/>
              <a:gd name="T76" fmla="*/ 534711 w 4128"/>
              <a:gd name="T77" fmla="*/ 792908 h 3770"/>
              <a:gd name="T78" fmla="*/ 357637 w 4128"/>
              <a:gd name="T79" fmla="*/ 745779 h 37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128" h="3770">
                <a:moveTo>
                  <a:pt x="3084" y="786"/>
                </a:moveTo>
                <a:cubicBezTo>
                  <a:pt x="2706" y="390"/>
                  <a:pt x="2273" y="0"/>
                  <a:pt x="1764" y="400"/>
                </a:cubicBezTo>
                <a:cubicBezTo>
                  <a:pt x="1567" y="554"/>
                  <a:pt x="1478" y="773"/>
                  <a:pt x="1239" y="912"/>
                </a:cubicBezTo>
                <a:cubicBezTo>
                  <a:pt x="1039" y="1027"/>
                  <a:pt x="810" y="992"/>
                  <a:pt x="609" y="1067"/>
                </a:cubicBezTo>
                <a:cubicBezTo>
                  <a:pt x="0" y="1293"/>
                  <a:pt x="22" y="1635"/>
                  <a:pt x="147" y="2223"/>
                </a:cubicBezTo>
                <a:cubicBezTo>
                  <a:pt x="217" y="2556"/>
                  <a:pt x="484" y="3689"/>
                  <a:pt x="948" y="3729"/>
                </a:cubicBezTo>
                <a:cubicBezTo>
                  <a:pt x="1418" y="3770"/>
                  <a:pt x="1412" y="2915"/>
                  <a:pt x="1607" y="2671"/>
                </a:cubicBezTo>
                <a:cubicBezTo>
                  <a:pt x="1776" y="2461"/>
                  <a:pt x="2249" y="2197"/>
                  <a:pt x="2501" y="2138"/>
                </a:cubicBezTo>
                <a:cubicBezTo>
                  <a:pt x="2843" y="2058"/>
                  <a:pt x="3451" y="2449"/>
                  <a:pt x="3737" y="2186"/>
                </a:cubicBezTo>
                <a:cubicBezTo>
                  <a:pt x="4128" y="1826"/>
                  <a:pt x="3313" y="1025"/>
                  <a:pt x="3084" y="786"/>
                </a:cubicBezTo>
                <a:close/>
                <a:moveTo>
                  <a:pt x="1221" y="2403"/>
                </a:moveTo>
                <a:cubicBezTo>
                  <a:pt x="980" y="2542"/>
                  <a:pt x="671" y="2460"/>
                  <a:pt x="531" y="2218"/>
                </a:cubicBezTo>
                <a:cubicBezTo>
                  <a:pt x="392" y="1977"/>
                  <a:pt x="475" y="1668"/>
                  <a:pt x="716" y="1528"/>
                </a:cubicBezTo>
                <a:cubicBezTo>
                  <a:pt x="958" y="1389"/>
                  <a:pt x="1266" y="1472"/>
                  <a:pt x="1406" y="1713"/>
                </a:cubicBezTo>
                <a:cubicBezTo>
                  <a:pt x="1545" y="1955"/>
                  <a:pt x="1463" y="2264"/>
                  <a:pt x="1221" y="2403"/>
                </a:cubicBezTo>
                <a:close/>
                <a:moveTo>
                  <a:pt x="2122" y="816"/>
                </a:moveTo>
                <a:cubicBezTo>
                  <a:pt x="2143" y="737"/>
                  <a:pt x="2224" y="690"/>
                  <a:pt x="2303" y="711"/>
                </a:cubicBezTo>
                <a:cubicBezTo>
                  <a:pt x="2381" y="732"/>
                  <a:pt x="2428" y="813"/>
                  <a:pt x="2407" y="892"/>
                </a:cubicBezTo>
                <a:cubicBezTo>
                  <a:pt x="2386" y="971"/>
                  <a:pt x="2305" y="1017"/>
                  <a:pt x="2226" y="996"/>
                </a:cubicBezTo>
                <a:cubicBezTo>
                  <a:pt x="2147" y="975"/>
                  <a:pt x="2101" y="894"/>
                  <a:pt x="2122" y="816"/>
                </a:cubicBezTo>
                <a:close/>
                <a:moveTo>
                  <a:pt x="2123" y="1380"/>
                </a:moveTo>
                <a:cubicBezTo>
                  <a:pt x="2044" y="1359"/>
                  <a:pt x="1998" y="1278"/>
                  <a:pt x="2019" y="1200"/>
                </a:cubicBezTo>
                <a:cubicBezTo>
                  <a:pt x="2040" y="1121"/>
                  <a:pt x="2121" y="1074"/>
                  <a:pt x="2200" y="1095"/>
                </a:cubicBezTo>
                <a:cubicBezTo>
                  <a:pt x="2278" y="1116"/>
                  <a:pt x="2325" y="1197"/>
                  <a:pt x="2304" y="1276"/>
                </a:cubicBezTo>
                <a:cubicBezTo>
                  <a:pt x="2283" y="1355"/>
                  <a:pt x="2202" y="1402"/>
                  <a:pt x="2123" y="1380"/>
                </a:cubicBezTo>
                <a:close/>
                <a:moveTo>
                  <a:pt x="2675" y="1375"/>
                </a:moveTo>
                <a:cubicBezTo>
                  <a:pt x="2653" y="1454"/>
                  <a:pt x="2572" y="1501"/>
                  <a:pt x="2494" y="1480"/>
                </a:cubicBezTo>
                <a:cubicBezTo>
                  <a:pt x="2415" y="1459"/>
                  <a:pt x="2368" y="1378"/>
                  <a:pt x="2389" y="1299"/>
                </a:cubicBezTo>
                <a:cubicBezTo>
                  <a:pt x="2411" y="1220"/>
                  <a:pt x="2491" y="1173"/>
                  <a:pt x="2570" y="1194"/>
                </a:cubicBezTo>
                <a:cubicBezTo>
                  <a:pt x="2649" y="1216"/>
                  <a:pt x="2696" y="1296"/>
                  <a:pt x="2675" y="1375"/>
                </a:cubicBezTo>
                <a:close/>
                <a:moveTo>
                  <a:pt x="2778" y="991"/>
                </a:moveTo>
                <a:cubicBezTo>
                  <a:pt x="2756" y="1070"/>
                  <a:pt x="2675" y="1117"/>
                  <a:pt x="2597" y="1096"/>
                </a:cubicBezTo>
                <a:cubicBezTo>
                  <a:pt x="2518" y="1075"/>
                  <a:pt x="2471" y="993"/>
                  <a:pt x="2492" y="915"/>
                </a:cubicBezTo>
                <a:cubicBezTo>
                  <a:pt x="2513" y="836"/>
                  <a:pt x="2594" y="789"/>
                  <a:pt x="2673" y="810"/>
                </a:cubicBezTo>
                <a:cubicBezTo>
                  <a:pt x="2752" y="831"/>
                  <a:pt x="2799" y="912"/>
                  <a:pt x="2778" y="991"/>
                </a:cubicBezTo>
                <a:close/>
                <a:moveTo>
                  <a:pt x="820" y="1709"/>
                </a:moveTo>
                <a:cubicBezTo>
                  <a:pt x="678" y="1791"/>
                  <a:pt x="630" y="1972"/>
                  <a:pt x="712" y="2114"/>
                </a:cubicBezTo>
                <a:cubicBezTo>
                  <a:pt x="794" y="2256"/>
                  <a:pt x="975" y="2304"/>
                  <a:pt x="1117" y="2223"/>
                </a:cubicBezTo>
                <a:cubicBezTo>
                  <a:pt x="1259" y="2141"/>
                  <a:pt x="1307" y="1959"/>
                  <a:pt x="1226" y="1817"/>
                </a:cubicBezTo>
                <a:cubicBezTo>
                  <a:pt x="1143" y="1676"/>
                  <a:pt x="963" y="1627"/>
                  <a:pt x="820" y="17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9" name="图片 18" descr="fc85f2a324e3c42c2067966f589847df"/>
          <p:cNvPicPr>
            <a:picLocks noChangeAspect="1"/>
          </p:cNvPicPr>
          <p:nvPr/>
        </p:nvPicPr>
        <p:blipFill>
          <a:blip r:embed="rId1"/>
          <a:srcRect l="59127" t="16058" r="3176" b="47886"/>
          <a:stretch>
            <a:fillRect/>
          </a:stretch>
        </p:blipFill>
        <p:spPr>
          <a:xfrm>
            <a:off x="8051800" y="5034915"/>
            <a:ext cx="2738755" cy="18522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2"/>
          <a:srcRect l="2839" t="51434" r="60226" b="12510"/>
          <a:stretch>
            <a:fillRect/>
          </a:stretch>
        </p:blipFill>
        <p:spPr>
          <a:xfrm>
            <a:off x="232410" y="3914140"/>
            <a:ext cx="3880485" cy="2679065"/>
          </a:xfrm>
          <a:prstGeom prst="rect">
            <a:avLst/>
          </a:prstGeom>
        </p:spPr>
      </p:pic>
      <p:sp>
        <p:nvSpPr>
          <p:cNvPr id="6" name="雨伞"/>
          <p:cNvSpPr/>
          <p:nvPr/>
        </p:nvSpPr>
        <p:spPr>
          <a:xfrm>
            <a:off x="508000" y="708025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1539875" y="1743710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1539875" y="2197100"/>
            <a:ext cx="248729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39875" y="2134235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0"/>
          <p:cNvSpPr txBox="1"/>
          <p:nvPr/>
        </p:nvSpPr>
        <p:spPr>
          <a:xfrm flipH="1">
            <a:off x="1094740" y="798195"/>
            <a:ext cx="658495" cy="9226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雨伞"/>
          <p:cNvSpPr/>
          <p:nvPr/>
        </p:nvSpPr>
        <p:spPr>
          <a:xfrm>
            <a:off x="5232400" y="708025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6264275" y="1743710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6264275" y="2197735"/>
            <a:ext cx="248793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264275" y="2134235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0"/>
          <p:cNvSpPr txBox="1"/>
          <p:nvPr/>
        </p:nvSpPr>
        <p:spPr>
          <a:xfrm flipH="1">
            <a:off x="5819140" y="798195"/>
            <a:ext cx="658495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sz="4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雨伞"/>
          <p:cNvSpPr/>
          <p:nvPr/>
        </p:nvSpPr>
        <p:spPr>
          <a:xfrm>
            <a:off x="3764280" y="2994660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4796155" y="4030345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4796155" y="4483735"/>
            <a:ext cx="248729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796155" y="4420870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0"/>
          <p:cNvSpPr txBox="1"/>
          <p:nvPr/>
        </p:nvSpPr>
        <p:spPr>
          <a:xfrm flipH="1">
            <a:off x="4351020" y="3075940"/>
            <a:ext cx="658495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雨伞"/>
          <p:cNvSpPr/>
          <p:nvPr/>
        </p:nvSpPr>
        <p:spPr>
          <a:xfrm>
            <a:off x="8517890" y="2994660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9549765" y="4030345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9549765" y="4483735"/>
            <a:ext cx="248729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9549765" y="4420870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0"/>
          <p:cNvSpPr txBox="1"/>
          <p:nvPr/>
        </p:nvSpPr>
        <p:spPr>
          <a:xfrm flipH="1">
            <a:off x="9104630" y="3084830"/>
            <a:ext cx="658495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en-US" altLang="zh-CN" sz="4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标注 4"/>
          <p:cNvSpPr/>
          <p:nvPr/>
        </p:nvSpPr>
        <p:spPr>
          <a:xfrm flipV="1">
            <a:off x="2876550" y="4269105"/>
            <a:ext cx="2663825" cy="1842770"/>
          </a:xfrm>
          <a:prstGeom prst="wedgeRoundRectCallout">
            <a:avLst>
              <a:gd name="adj1" fmla="val -65399"/>
              <a:gd name="adj2" fmla="val 50964"/>
              <a:gd name="adj3" fmla="val 16667"/>
            </a:avLst>
          </a:prstGeom>
          <a:solidFill>
            <a:srgbClr val="C8E8EF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 flipV="1">
            <a:off x="4493895" y="1699895"/>
            <a:ext cx="2663825" cy="1842770"/>
          </a:xfrm>
          <a:prstGeom prst="wedgeRoundRectCallout">
            <a:avLst>
              <a:gd name="adj1" fmla="val 67139"/>
              <a:gd name="adj2" fmla="val -18401"/>
              <a:gd name="adj3" fmla="val 16667"/>
            </a:avLst>
          </a:prstGeom>
          <a:solidFill>
            <a:srgbClr val="E1ECB3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水龙头"/>
          <p:cNvSpPr/>
          <p:nvPr/>
        </p:nvSpPr>
        <p:spPr bwMode="auto">
          <a:xfrm>
            <a:off x="9564370" y="2141220"/>
            <a:ext cx="2550160" cy="2847340"/>
          </a:xfrm>
          <a:custGeom>
            <a:avLst/>
            <a:gdLst>
              <a:gd name="T0" fmla="*/ 60336 w 1817688"/>
              <a:gd name="T1" fmla="*/ 2183624 h 2392363"/>
              <a:gd name="T2" fmla="*/ 112428 w 1817688"/>
              <a:gd name="T3" fmla="*/ 2303834 h 2392363"/>
              <a:gd name="T4" fmla="*/ 176345 w 1817688"/>
              <a:gd name="T5" fmla="*/ 2347921 h 2392363"/>
              <a:gd name="T6" fmla="*/ 143748 w 1817688"/>
              <a:gd name="T7" fmla="*/ 2292415 h 2392363"/>
              <a:gd name="T8" fmla="*/ 94851 w 1817688"/>
              <a:gd name="T9" fmla="*/ 2167448 h 2392363"/>
              <a:gd name="T10" fmla="*/ 331600 w 1817688"/>
              <a:gd name="T11" fmla="*/ 1749173 h 2392363"/>
              <a:gd name="T12" fmla="*/ 444798 w 1817688"/>
              <a:gd name="T13" fmla="*/ 2041705 h 2392363"/>
              <a:gd name="T14" fmla="*/ 457198 w 1817688"/>
              <a:gd name="T15" fmla="*/ 2177013 h 2392363"/>
              <a:gd name="T16" fmla="*/ 423493 w 1817688"/>
              <a:gd name="T17" fmla="*/ 2285641 h 2392363"/>
              <a:gd name="T18" fmla="*/ 316655 w 1817688"/>
              <a:gd name="T19" fmla="*/ 2377117 h 2392363"/>
              <a:gd name="T20" fmla="*/ 215222 w 1817688"/>
              <a:gd name="T21" fmla="*/ 2389822 h 2392363"/>
              <a:gd name="T22" fmla="*/ 102343 w 1817688"/>
              <a:gd name="T23" fmla="*/ 2332014 h 2392363"/>
              <a:gd name="T24" fmla="*/ 38430 w 1817688"/>
              <a:gd name="T25" fmla="*/ 2215764 h 2392363"/>
              <a:gd name="T26" fmla="*/ 32707 w 1817688"/>
              <a:gd name="T27" fmla="*/ 2104595 h 2392363"/>
              <a:gd name="T28" fmla="*/ 107430 w 1817688"/>
              <a:gd name="T29" fmla="*/ 1858118 h 2392363"/>
              <a:gd name="T30" fmla="*/ 425849 w 1817688"/>
              <a:gd name="T31" fmla="*/ 1231900 h 2392363"/>
              <a:gd name="T32" fmla="*/ 486096 w 1817688"/>
              <a:gd name="T33" fmla="*/ 1276092 h 2392363"/>
              <a:gd name="T34" fmla="*/ 466119 w 1817688"/>
              <a:gd name="T35" fmla="*/ 1455719 h 2392363"/>
              <a:gd name="T36" fmla="*/ 32977 w 1817688"/>
              <a:gd name="T37" fmla="*/ 1462077 h 2392363"/>
              <a:gd name="T38" fmla="*/ 317 w 1817688"/>
              <a:gd name="T39" fmla="*/ 1288173 h 2392363"/>
              <a:gd name="T40" fmla="*/ 50100 w 1817688"/>
              <a:gd name="T41" fmla="*/ 1233172 h 2392363"/>
              <a:gd name="T42" fmla="*/ 550030 w 1817688"/>
              <a:gd name="T43" fmla="*/ 424497 h 2392363"/>
              <a:gd name="T44" fmla="*/ 403444 w 1817688"/>
              <a:gd name="T45" fmla="*/ 486727 h 2392363"/>
              <a:gd name="T46" fmla="*/ 293424 w 1817688"/>
              <a:gd name="T47" fmla="*/ 584518 h 2392363"/>
              <a:gd name="T48" fmla="*/ 312821 w 1817688"/>
              <a:gd name="T49" fmla="*/ 588010 h 2392363"/>
              <a:gd name="T50" fmla="*/ 468310 w 1817688"/>
              <a:gd name="T51" fmla="*/ 492760 h 2392363"/>
              <a:gd name="T52" fmla="*/ 763391 w 1817688"/>
              <a:gd name="T53" fmla="*/ 423862 h 2392363"/>
              <a:gd name="T54" fmla="*/ 1514474 w 1817688"/>
              <a:gd name="T55" fmla="*/ 360362 h 2392363"/>
              <a:gd name="T56" fmla="*/ 1518602 w 1817688"/>
              <a:gd name="T57" fmla="*/ 674052 h 2392363"/>
              <a:gd name="T58" fmla="*/ 739920 w 1817688"/>
              <a:gd name="T59" fmla="*/ 681990 h 2392363"/>
              <a:gd name="T60" fmla="*/ 550966 w 1817688"/>
              <a:gd name="T61" fmla="*/ 730250 h 2392363"/>
              <a:gd name="T62" fmla="*/ 456012 w 1817688"/>
              <a:gd name="T63" fmla="*/ 820420 h 2392363"/>
              <a:gd name="T64" fmla="*/ 409329 w 1817688"/>
              <a:gd name="T65" fmla="*/ 1001395 h 2392363"/>
              <a:gd name="T66" fmla="*/ 397262 w 1817688"/>
              <a:gd name="T67" fmla="*/ 1159828 h 2392363"/>
              <a:gd name="T68" fmla="*/ 117165 w 1817688"/>
              <a:gd name="T69" fmla="*/ 1170623 h 2392363"/>
              <a:gd name="T70" fmla="*/ 87313 w 1817688"/>
              <a:gd name="T71" fmla="*/ 1136333 h 2392363"/>
              <a:gd name="T72" fmla="*/ 107638 w 1817688"/>
              <a:gd name="T73" fmla="*/ 891540 h 2392363"/>
              <a:gd name="T74" fmla="*/ 167976 w 1817688"/>
              <a:gd name="T75" fmla="*/ 698500 h 2392363"/>
              <a:gd name="T76" fmla="*/ 260707 w 1817688"/>
              <a:gd name="T77" fmla="*/ 562610 h 2392363"/>
              <a:gd name="T78" fmla="*/ 371856 w 1817688"/>
              <a:gd name="T79" fmla="*/ 470535 h 2392363"/>
              <a:gd name="T80" fmla="*/ 503648 w 1817688"/>
              <a:gd name="T81" fmla="*/ 409892 h 2392363"/>
              <a:gd name="T82" fmla="*/ 812961 w 1817688"/>
              <a:gd name="T83" fmla="*/ 361950 h 2392363"/>
              <a:gd name="T84" fmla="*/ 1240841 w 1817688"/>
              <a:gd name="T85" fmla="*/ 285977 h 2392363"/>
              <a:gd name="T86" fmla="*/ 1246528 w 1817688"/>
              <a:gd name="T87" fmla="*/ 326872 h 2392363"/>
              <a:gd name="T88" fmla="*/ 1022835 w 1817688"/>
              <a:gd name="T89" fmla="*/ 344174 h 2392363"/>
              <a:gd name="T90" fmla="*/ 992820 w 1817688"/>
              <a:gd name="T91" fmla="*/ 317120 h 2392363"/>
              <a:gd name="T92" fmla="*/ 1009881 w 1817688"/>
              <a:gd name="T93" fmla="*/ 280315 h 2392363"/>
              <a:gd name="T94" fmla="*/ 1794915 w 1817688"/>
              <a:gd name="T95" fmla="*/ 228592 h 2392363"/>
              <a:gd name="T96" fmla="*/ 1814842 w 1817688"/>
              <a:gd name="T97" fmla="*/ 777898 h 2392363"/>
              <a:gd name="T98" fmla="*/ 1755061 w 1817688"/>
              <a:gd name="T99" fmla="*/ 822325 h 2392363"/>
              <a:gd name="T100" fmla="*/ 1571924 w 1817688"/>
              <a:gd name="T101" fmla="*/ 783610 h 2392363"/>
              <a:gd name="T102" fmla="*/ 1585209 w 1817688"/>
              <a:gd name="T103" fmla="*/ 232400 h 2392363"/>
              <a:gd name="T104" fmla="*/ 1143560 w 1817688"/>
              <a:gd name="T105" fmla="*/ 144780 h 2392363"/>
              <a:gd name="T106" fmla="*/ 1163638 w 1817688"/>
              <a:gd name="T107" fmla="*/ 166687 h 2392363"/>
              <a:gd name="T108" fmla="*/ 1150571 w 1817688"/>
              <a:gd name="T109" fmla="*/ 254000 h 2392363"/>
              <a:gd name="T110" fmla="*/ 1088743 w 1817688"/>
              <a:gd name="T111" fmla="*/ 251143 h 2392363"/>
              <a:gd name="T112" fmla="*/ 1080456 w 1817688"/>
              <a:gd name="T113" fmla="*/ 161925 h 2392363"/>
              <a:gd name="T114" fmla="*/ 974508 w 1817688"/>
              <a:gd name="T115" fmla="*/ 0 h 2392363"/>
              <a:gd name="T116" fmla="*/ 1331271 w 1817688"/>
              <a:gd name="T117" fmla="*/ 41082 h 2392363"/>
              <a:gd name="T118" fmla="*/ 1312193 w 1817688"/>
              <a:gd name="T119" fmla="*/ 119453 h 2392363"/>
              <a:gd name="T120" fmla="*/ 942075 w 1817688"/>
              <a:gd name="T121" fmla="*/ 127038 h 2392363"/>
              <a:gd name="T122" fmla="*/ 907735 w 1817688"/>
              <a:gd name="T123" fmla="*/ 53722 h 2392363"/>
              <a:gd name="T124" fmla="*/ 967831 w 1817688"/>
              <a:gd name="T125" fmla="*/ 316 h 239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7688" h="2392363">
                <a:moveTo>
                  <a:pt x="80150" y="2046287"/>
                </a:moveTo>
                <a:lnTo>
                  <a:pt x="75996" y="2057071"/>
                </a:lnTo>
                <a:lnTo>
                  <a:pt x="71841" y="2068172"/>
                </a:lnTo>
                <a:lnTo>
                  <a:pt x="68645" y="2079273"/>
                </a:lnTo>
                <a:lnTo>
                  <a:pt x="66089" y="2090375"/>
                </a:lnTo>
                <a:lnTo>
                  <a:pt x="63852" y="2101793"/>
                </a:lnTo>
                <a:lnTo>
                  <a:pt x="61934" y="2113211"/>
                </a:lnTo>
                <a:lnTo>
                  <a:pt x="60336" y="2124947"/>
                </a:lnTo>
                <a:lnTo>
                  <a:pt x="59377" y="2136365"/>
                </a:lnTo>
                <a:lnTo>
                  <a:pt x="58738" y="2148100"/>
                </a:lnTo>
                <a:lnTo>
                  <a:pt x="58738" y="2159836"/>
                </a:lnTo>
                <a:lnTo>
                  <a:pt x="59377" y="2171889"/>
                </a:lnTo>
                <a:lnTo>
                  <a:pt x="60336" y="2183624"/>
                </a:lnTo>
                <a:lnTo>
                  <a:pt x="61934" y="2195360"/>
                </a:lnTo>
                <a:lnTo>
                  <a:pt x="64171" y="2207095"/>
                </a:lnTo>
                <a:lnTo>
                  <a:pt x="67047" y="2218831"/>
                </a:lnTo>
                <a:lnTo>
                  <a:pt x="70243" y="2230566"/>
                </a:lnTo>
                <a:lnTo>
                  <a:pt x="74398" y="2241984"/>
                </a:lnTo>
                <a:lnTo>
                  <a:pt x="78872" y="2253085"/>
                </a:lnTo>
                <a:lnTo>
                  <a:pt x="84305" y="2264187"/>
                </a:lnTo>
                <a:lnTo>
                  <a:pt x="90377" y="2274336"/>
                </a:lnTo>
                <a:lnTo>
                  <a:pt x="97408" y="2284803"/>
                </a:lnTo>
                <a:lnTo>
                  <a:pt x="100923" y="2289878"/>
                </a:lnTo>
                <a:lnTo>
                  <a:pt x="104439" y="2294635"/>
                </a:lnTo>
                <a:lnTo>
                  <a:pt x="108274" y="2299393"/>
                </a:lnTo>
                <a:lnTo>
                  <a:pt x="112428" y="2303834"/>
                </a:lnTo>
                <a:lnTo>
                  <a:pt x="116583" y="2308274"/>
                </a:lnTo>
                <a:lnTo>
                  <a:pt x="121057" y="2312714"/>
                </a:lnTo>
                <a:lnTo>
                  <a:pt x="125531" y="2316521"/>
                </a:lnTo>
                <a:lnTo>
                  <a:pt x="130006" y="2320327"/>
                </a:lnTo>
                <a:lnTo>
                  <a:pt x="135119" y="2324450"/>
                </a:lnTo>
                <a:lnTo>
                  <a:pt x="139913" y="2327939"/>
                </a:lnTo>
                <a:lnTo>
                  <a:pt x="145026" y="2331111"/>
                </a:lnTo>
                <a:lnTo>
                  <a:pt x="149820" y="2334599"/>
                </a:lnTo>
                <a:lnTo>
                  <a:pt x="154933" y="2337771"/>
                </a:lnTo>
                <a:lnTo>
                  <a:pt x="160366" y="2340309"/>
                </a:lnTo>
                <a:lnTo>
                  <a:pt x="165479" y="2343163"/>
                </a:lnTo>
                <a:lnTo>
                  <a:pt x="170912" y="2345383"/>
                </a:lnTo>
                <a:lnTo>
                  <a:pt x="176345" y="2347921"/>
                </a:lnTo>
                <a:lnTo>
                  <a:pt x="182098" y="2349824"/>
                </a:lnTo>
                <a:lnTo>
                  <a:pt x="187531" y="2351727"/>
                </a:lnTo>
                <a:lnTo>
                  <a:pt x="193283" y="2353313"/>
                </a:lnTo>
                <a:lnTo>
                  <a:pt x="198716" y="2354899"/>
                </a:lnTo>
                <a:lnTo>
                  <a:pt x="204788" y="2355850"/>
                </a:lnTo>
                <a:lnTo>
                  <a:pt x="195840" y="2348555"/>
                </a:lnTo>
                <a:lnTo>
                  <a:pt x="187531" y="2340626"/>
                </a:lnTo>
                <a:lnTo>
                  <a:pt x="179222" y="2333014"/>
                </a:lnTo>
                <a:lnTo>
                  <a:pt x="171551" y="2325401"/>
                </a:lnTo>
                <a:lnTo>
                  <a:pt x="163881" y="2317472"/>
                </a:lnTo>
                <a:lnTo>
                  <a:pt x="157170" y="2309225"/>
                </a:lnTo>
                <a:lnTo>
                  <a:pt x="150139" y="2300979"/>
                </a:lnTo>
                <a:lnTo>
                  <a:pt x="143748" y="2292415"/>
                </a:lnTo>
                <a:lnTo>
                  <a:pt x="137995" y="2283851"/>
                </a:lnTo>
                <a:lnTo>
                  <a:pt x="132243" y="2274971"/>
                </a:lnTo>
                <a:lnTo>
                  <a:pt x="127449" y="2266090"/>
                </a:lnTo>
                <a:lnTo>
                  <a:pt x="122655" y="2256892"/>
                </a:lnTo>
                <a:lnTo>
                  <a:pt x="118181" y="2247693"/>
                </a:lnTo>
                <a:lnTo>
                  <a:pt x="114346" y="2237861"/>
                </a:lnTo>
                <a:lnTo>
                  <a:pt x="110830" y="2228346"/>
                </a:lnTo>
                <a:lnTo>
                  <a:pt x="107315" y="2218831"/>
                </a:lnTo>
                <a:lnTo>
                  <a:pt x="104119" y="2208681"/>
                </a:lnTo>
                <a:lnTo>
                  <a:pt x="101563" y="2198531"/>
                </a:lnTo>
                <a:lnTo>
                  <a:pt x="99325" y="2188382"/>
                </a:lnTo>
                <a:lnTo>
                  <a:pt x="96769" y="2177915"/>
                </a:lnTo>
                <a:lnTo>
                  <a:pt x="94851" y="2167448"/>
                </a:lnTo>
                <a:lnTo>
                  <a:pt x="92934" y="2156664"/>
                </a:lnTo>
                <a:lnTo>
                  <a:pt x="90058" y="2135731"/>
                </a:lnTo>
                <a:lnTo>
                  <a:pt x="87501" y="2113846"/>
                </a:lnTo>
                <a:lnTo>
                  <a:pt x="84944" y="2091643"/>
                </a:lnTo>
                <a:lnTo>
                  <a:pt x="82707" y="2069124"/>
                </a:lnTo>
                <a:lnTo>
                  <a:pt x="80150" y="2046287"/>
                </a:lnTo>
                <a:close/>
                <a:moveTo>
                  <a:pt x="244476" y="1584325"/>
                </a:moveTo>
                <a:lnTo>
                  <a:pt x="253697" y="1600206"/>
                </a:lnTo>
                <a:lnTo>
                  <a:pt x="264508" y="1619264"/>
                </a:lnTo>
                <a:lnTo>
                  <a:pt x="278181" y="1644356"/>
                </a:lnTo>
                <a:lnTo>
                  <a:pt x="294079" y="1674848"/>
                </a:lnTo>
                <a:lnTo>
                  <a:pt x="312522" y="1710105"/>
                </a:lnTo>
                <a:lnTo>
                  <a:pt x="331600" y="1749173"/>
                </a:lnTo>
                <a:lnTo>
                  <a:pt x="341457" y="1769501"/>
                </a:lnTo>
                <a:lnTo>
                  <a:pt x="351632" y="1791099"/>
                </a:lnTo>
                <a:lnTo>
                  <a:pt x="361807" y="1813015"/>
                </a:lnTo>
                <a:lnTo>
                  <a:pt x="371664" y="1835567"/>
                </a:lnTo>
                <a:lnTo>
                  <a:pt x="381521" y="1858118"/>
                </a:lnTo>
                <a:lnTo>
                  <a:pt x="390742" y="1881305"/>
                </a:lnTo>
                <a:lnTo>
                  <a:pt x="400282" y="1904491"/>
                </a:lnTo>
                <a:lnTo>
                  <a:pt x="409185" y="1927678"/>
                </a:lnTo>
                <a:lnTo>
                  <a:pt x="417452" y="1950864"/>
                </a:lnTo>
                <a:lnTo>
                  <a:pt x="425083" y="1974051"/>
                </a:lnTo>
                <a:lnTo>
                  <a:pt x="432397" y="1996920"/>
                </a:lnTo>
                <a:lnTo>
                  <a:pt x="439074" y="2019471"/>
                </a:lnTo>
                <a:lnTo>
                  <a:pt x="444798" y="2041705"/>
                </a:lnTo>
                <a:lnTo>
                  <a:pt x="449567" y="2062986"/>
                </a:lnTo>
                <a:lnTo>
                  <a:pt x="451793" y="2073785"/>
                </a:lnTo>
                <a:lnTo>
                  <a:pt x="453701" y="2083949"/>
                </a:lnTo>
                <a:lnTo>
                  <a:pt x="455291" y="2094431"/>
                </a:lnTo>
                <a:lnTo>
                  <a:pt x="456562" y="2104595"/>
                </a:lnTo>
                <a:lnTo>
                  <a:pt x="457516" y="2114441"/>
                </a:lnTo>
                <a:lnTo>
                  <a:pt x="458152" y="2123970"/>
                </a:lnTo>
                <a:lnTo>
                  <a:pt x="458470" y="2133181"/>
                </a:lnTo>
                <a:lnTo>
                  <a:pt x="458788" y="2142392"/>
                </a:lnTo>
                <a:lnTo>
                  <a:pt x="458788" y="2151286"/>
                </a:lnTo>
                <a:lnTo>
                  <a:pt x="458470" y="2160179"/>
                </a:lnTo>
                <a:lnTo>
                  <a:pt x="457834" y="2168438"/>
                </a:lnTo>
                <a:lnTo>
                  <a:pt x="457198" y="2177013"/>
                </a:lnTo>
                <a:lnTo>
                  <a:pt x="456244" y="2185272"/>
                </a:lnTo>
                <a:lnTo>
                  <a:pt x="455291" y="2192895"/>
                </a:lnTo>
                <a:lnTo>
                  <a:pt x="454019" y="2200835"/>
                </a:lnTo>
                <a:lnTo>
                  <a:pt x="452747" y="2208458"/>
                </a:lnTo>
                <a:lnTo>
                  <a:pt x="451157" y="2215764"/>
                </a:lnTo>
                <a:lnTo>
                  <a:pt x="448931" y="2223069"/>
                </a:lnTo>
                <a:lnTo>
                  <a:pt x="447023" y="2230057"/>
                </a:lnTo>
                <a:lnTo>
                  <a:pt x="445115" y="2236727"/>
                </a:lnTo>
                <a:lnTo>
                  <a:pt x="442890" y="2243715"/>
                </a:lnTo>
                <a:lnTo>
                  <a:pt x="440664" y="2250067"/>
                </a:lnTo>
                <a:lnTo>
                  <a:pt x="435258" y="2262455"/>
                </a:lnTo>
                <a:lnTo>
                  <a:pt x="429853" y="2274524"/>
                </a:lnTo>
                <a:lnTo>
                  <a:pt x="423493" y="2285641"/>
                </a:lnTo>
                <a:lnTo>
                  <a:pt x="416816" y="2296123"/>
                </a:lnTo>
                <a:lnTo>
                  <a:pt x="409821" y="2305969"/>
                </a:lnTo>
                <a:lnTo>
                  <a:pt x="402189" y="2315498"/>
                </a:lnTo>
                <a:lnTo>
                  <a:pt x="394558" y="2324074"/>
                </a:lnTo>
                <a:lnTo>
                  <a:pt x="386609" y="2332014"/>
                </a:lnTo>
                <a:lnTo>
                  <a:pt x="378024" y="2339637"/>
                </a:lnTo>
                <a:lnTo>
                  <a:pt x="370074" y="2346625"/>
                </a:lnTo>
                <a:lnTo>
                  <a:pt x="361171" y="2352978"/>
                </a:lnTo>
                <a:lnTo>
                  <a:pt x="352268" y="2359013"/>
                </a:lnTo>
                <a:lnTo>
                  <a:pt x="343365" y="2364095"/>
                </a:lnTo>
                <a:lnTo>
                  <a:pt x="334780" y="2368859"/>
                </a:lnTo>
                <a:lnTo>
                  <a:pt x="325558" y="2373306"/>
                </a:lnTo>
                <a:lnTo>
                  <a:pt x="316655" y="2377117"/>
                </a:lnTo>
                <a:lnTo>
                  <a:pt x="307752" y="2380611"/>
                </a:lnTo>
                <a:lnTo>
                  <a:pt x="299485" y="2383787"/>
                </a:lnTo>
                <a:lnTo>
                  <a:pt x="290582" y="2386011"/>
                </a:lnTo>
                <a:lnTo>
                  <a:pt x="282314" y="2388234"/>
                </a:lnTo>
                <a:lnTo>
                  <a:pt x="274365" y="2389822"/>
                </a:lnTo>
                <a:lnTo>
                  <a:pt x="266098" y="2391093"/>
                </a:lnTo>
                <a:lnTo>
                  <a:pt x="258466" y="2391728"/>
                </a:lnTo>
                <a:lnTo>
                  <a:pt x="251471" y="2392363"/>
                </a:lnTo>
                <a:lnTo>
                  <a:pt x="244476" y="2392363"/>
                </a:lnTo>
                <a:lnTo>
                  <a:pt x="237480" y="2392363"/>
                </a:lnTo>
                <a:lnTo>
                  <a:pt x="230485" y="2391728"/>
                </a:lnTo>
                <a:lnTo>
                  <a:pt x="222854" y="2391093"/>
                </a:lnTo>
                <a:lnTo>
                  <a:pt x="215222" y="2389822"/>
                </a:lnTo>
                <a:lnTo>
                  <a:pt x="206955" y="2388234"/>
                </a:lnTo>
                <a:lnTo>
                  <a:pt x="198370" y="2386011"/>
                </a:lnTo>
                <a:lnTo>
                  <a:pt x="189785" y="2383787"/>
                </a:lnTo>
                <a:lnTo>
                  <a:pt x="181199" y="2380611"/>
                </a:lnTo>
                <a:lnTo>
                  <a:pt x="172296" y="2377117"/>
                </a:lnTo>
                <a:lnTo>
                  <a:pt x="163393" y="2373306"/>
                </a:lnTo>
                <a:lnTo>
                  <a:pt x="154172" y="2368859"/>
                </a:lnTo>
                <a:lnTo>
                  <a:pt x="145587" y="2364095"/>
                </a:lnTo>
                <a:lnTo>
                  <a:pt x="136684" y="2359013"/>
                </a:lnTo>
                <a:lnTo>
                  <a:pt x="127780" y="2352978"/>
                </a:lnTo>
                <a:lnTo>
                  <a:pt x="119195" y="2346625"/>
                </a:lnTo>
                <a:lnTo>
                  <a:pt x="110928" y="2339637"/>
                </a:lnTo>
                <a:lnTo>
                  <a:pt x="102343" y="2332014"/>
                </a:lnTo>
                <a:lnTo>
                  <a:pt x="94393" y="2324074"/>
                </a:lnTo>
                <a:lnTo>
                  <a:pt x="86762" y="2315498"/>
                </a:lnTo>
                <a:lnTo>
                  <a:pt x="79449" y="2305969"/>
                </a:lnTo>
                <a:lnTo>
                  <a:pt x="72135" y="2296123"/>
                </a:lnTo>
                <a:lnTo>
                  <a:pt x="65776" y="2285641"/>
                </a:lnTo>
                <a:lnTo>
                  <a:pt x="59417" y="2274524"/>
                </a:lnTo>
                <a:lnTo>
                  <a:pt x="53693" y="2262455"/>
                </a:lnTo>
                <a:lnTo>
                  <a:pt x="48288" y="2250067"/>
                </a:lnTo>
                <a:lnTo>
                  <a:pt x="46062" y="2243715"/>
                </a:lnTo>
                <a:lnTo>
                  <a:pt x="43836" y="2236727"/>
                </a:lnTo>
                <a:lnTo>
                  <a:pt x="41928" y="2230057"/>
                </a:lnTo>
                <a:lnTo>
                  <a:pt x="40020" y="2223069"/>
                </a:lnTo>
                <a:lnTo>
                  <a:pt x="38430" y="2215764"/>
                </a:lnTo>
                <a:lnTo>
                  <a:pt x="36523" y="2208458"/>
                </a:lnTo>
                <a:lnTo>
                  <a:pt x="34933" y="2200835"/>
                </a:lnTo>
                <a:lnTo>
                  <a:pt x="33661" y="2192895"/>
                </a:lnTo>
                <a:lnTo>
                  <a:pt x="32707" y="2185272"/>
                </a:lnTo>
                <a:lnTo>
                  <a:pt x="31753" y="2177013"/>
                </a:lnTo>
                <a:lnTo>
                  <a:pt x="31117" y="2168438"/>
                </a:lnTo>
                <a:lnTo>
                  <a:pt x="30799" y="2160179"/>
                </a:lnTo>
                <a:lnTo>
                  <a:pt x="30481" y="2151286"/>
                </a:lnTo>
                <a:lnTo>
                  <a:pt x="30163" y="2142392"/>
                </a:lnTo>
                <a:lnTo>
                  <a:pt x="30481" y="2133181"/>
                </a:lnTo>
                <a:lnTo>
                  <a:pt x="30799" y="2123970"/>
                </a:lnTo>
                <a:lnTo>
                  <a:pt x="31753" y="2114441"/>
                </a:lnTo>
                <a:lnTo>
                  <a:pt x="32707" y="2104595"/>
                </a:lnTo>
                <a:lnTo>
                  <a:pt x="33979" y="2094431"/>
                </a:lnTo>
                <a:lnTo>
                  <a:pt x="35569" y="2083949"/>
                </a:lnTo>
                <a:lnTo>
                  <a:pt x="37159" y="2073785"/>
                </a:lnTo>
                <a:lnTo>
                  <a:pt x="39702" y="2062986"/>
                </a:lnTo>
                <a:lnTo>
                  <a:pt x="44154" y="2041705"/>
                </a:lnTo>
                <a:lnTo>
                  <a:pt x="50195" y="2019471"/>
                </a:lnTo>
                <a:lnTo>
                  <a:pt x="56555" y="1996920"/>
                </a:lnTo>
                <a:lnTo>
                  <a:pt x="63868" y="1974051"/>
                </a:lnTo>
                <a:lnTo>
                  <a:pt x="71499" y="1950864"/>
                </a:lnTo>
                <a:lnTo>
                  <a:pt x="79767" y="1927678"/>
                </a:lnTo>
                <a:lnTo>
                  <a:pt x="88988" y="1904491"/>
                </a:lnTo>
                <a:lnTo>
                  <a:pt x="98209" y="1881305"/>
                </a:lnTo>
                <a:lnTo>
                  <a:pt x="107430" y="1858118"/>
                </a:lnTo>
                <a:lnTo>
                  <a:pt x="117287" y="1835567"/>
                </a:lnTo>
                <a:lnTo>
                  <a:pt x="127462" y="1813015"/>
                </a:lnTo>
                <a:lnTo>
                  <a:pt x="137319" y="1791099"/>
                </a:lnTo>
                <a:lnTo>
                  <a:pt x="147495" y="1769501"/>
                </a:lnTo>
                <a:lnTo>
                  <a:pt x="157352" y="1749173"/>
                </a:lnTo>
                <a:lnTo>
                  <a:pt x="176748" y="1710105"/>
                </a:lnTo>
                <a:lnTo>
                  <a:pt x="194872" y="1674848"/>
                </a:lnTo>
                <a:lnTo>
                  <a:pt x="211089" y="1644356"/>
                </a:lnTo>
                <a:lnTo>
                  <a:pt x="224762" y="1619264"/>
                </a:lnTo>
                <a:lnTo>
                  <a:pt x="235255" y="1600206"/>
                </a:lnTo>
                <a:lnTo>
                  <a:pt x="244476" y="1584325"/>
                </a:lnTo>
                <a:close/>
                <a:moveTo>
                  <a:pt x="63100" y="1231900"/>
                </a:moveTo>
                <a:lnTo>
                  <a:pt x="425849" y="1231900"/>
                </a:lnTo>
                <a:lnTo>
                  <a:pt x="432508" y="1232218"/>
                </a:lnTo>
                <a:lnTo>
                  <a:pt x="438850" y="1233172"/>
                </a:lnTo>
                <a:lnTo>
                  <a:pt x="444875" y="1234761"/>
                </a:lnTo>
                <a:lnTo>
                  <a:pt x="450582" y="1236669"/>
                </a:lnTo>
                <a:lnTo>
                  <a:pt x="455973" y="1239212"/>
                </a:lnTo>
                <a:lnTo>
                  <a:pt x="461046" y="1242710"/>
                </a:lnTo>
                <a:lnTo>
                  <a:pt x="466119" y="1246207"/>
                </a:lnTo>
                <a:lnTo>
                  <a:pt x="470559" y="1250340"/>
                </a:lnTo>
                <a:lnTo>
                  <a:pt x="474681" y="1254791"/>
                </a:lnTo>
                <a:lnTo>
                  <a:pt x="478169" y="1259560"/>
                </a:lnTo>
                <a:lnTo>
                  <a:pt x="481340" y="1264646"/>
                </a:lnTo>
                <a:lnTo>
                  <a:pt x="483876" y="1270369"/>
                </a:lnTo>
                <a:lnTo>
                  <a:pt x="486096" y="1276092"/>
                </a:lnTo>
                <a:lnTo>
                  <a:pt x="487681" y="1282132"/>
                </a:lnTo>
                <a:lnTo>
                  <a:pt x="488633" y="1288173"/>
                </a:lnTo>
                <a:lnTo>
                  <a:pt x="488950" y="1294849"/>
                </a:lnTo>
                <a:lnTo>
                  <a:pt x="488950" y="1407076"/>
                </a:lnTo>
                <a:lnTo>
                  <a:pt x="488633" y="1413435"/>
                </a:lnTo>
                <a:lnTo>
                  <a:pt x="487681" y="1419793"/>
                </a:lnTo>
                <a:lnTo>
                  <a:pt x="486096" y="1425516"/>
                </a:lnTo>
                <a:lnTo>
                  <a:pt x="483876" y="1431556"/>
                </a:lnTo>
                <a:lnTo>
                  <a:pt x="481340" y="1436961"/>
                </a:lnTo>
                <a:lnTo>
                  <a:pt x="478169" y="1442366"/>
                </a:lnTo>
                <a:lnTo>
                  <a:pt x="474681" y="1446817"/>
                </a:lnTo>
                <a:lnTo>
                  <a:pt x="470559" y="1451268"/>
                </a:lnTo>
                <a:lnTo>
                  <a:pt x="466119" y="1455719"/>
                </a:lnTo>
                <a:lnTo>
                  <a:pt x="461046" y="1459216"/>
                </a:lnTo>
                <a:lnTo>
                  <a:pt x="455973" y="1462077"/>
                </a:lnTo>
                <a:lnTo>
                  <a:pt x="450582" y="1464620"/>
                </a:lnTo>
                <a:lnTo>
                  <a:pt x="444875" y="1467164"/>
                </a:lnTo>
                <a:lnTo>
                  <a:pt x="438850" y="1468753"/>
                </a:lnTo>
                <a:lnTo>
                  <a:pt x="432508" y="1469707"/>
                </a:lnTo>
                <a:lnTo>
                  <a:pt x="425849" y="1470025"/>
                </a:lnTo>
                <a:lnTo>
                  <a:pt x="63100" y="1470025"/>
                </a:lnTo>
                <a:lnTo>
                  <a:pt x="56441" y="1469707"/>
                </a:lnTo>
                <a:lnTo>
                  <a:pt x="50100" y="1468753"/>
                </a:lnTo>
                <a:lnTo>
                  <a:pt x="44392" y="1467164"/>
                </a:lnTo>
                <a:lnTo>
                  <a:pt x="38367" y="1464620"/>
                </a:lnTo>
                <a:lnTo>
                  <a:pt x="32977" y="1462077"/>
                </a:lnTo>
                <a:lnTo>
                  <a:pt x="27904" y="1459216"/>
                </a:lnTo>
                <a:lnTo>
                  <a:pt x="22830" y="1455719"/>
                </a:lnTo>
                <a:lnTo>
                  <a:pt x="18708" y="1451268"/>
                </a:lnTo>
                <a:lnTo>
                  <a:pt x="14269" y="1446817"/>
                </a:lnTo>
                <a:lnTo>
                  <a:pt x="10781" y="1442366"/>
                </a:lnTo>
                <a:lnTo>
                  <a:pt x="7927" y="1436961"/>
                </a:lnTo>
                <a:lnTo>
                  <a:pt x="5073" y="1431556"/>
                </a:lnTo>
                <a:lnTo>
                  <a:pt x="2854" y="1425516"/>
                </a:lnTo>
                <a:lnTo>
                  <a:pt x="1268" y="1419793"/>
                </a:lnTo>
                <a:lnTo>
                  <a:pt x="317" y="1413435"/>
                </a:lnTo>
                <a:lnTo>
                  <a:pt x="0" y="1407076"/>
                </a:lnTo>
                <a:lnTo>
                  <a:pt x="0" y="1294849"/>
                </a:lnTo>
                <a:lnTo>
                  <a:pt x="317" y="1288173"/>
                </a:lnTo>
                <a:lnTo>
                  <a:pt x="1268" y="1282132"/>
                </a:lnTo>
                <a:lnTo>
                  <a:pt x="2854" y="1276092"/>
                </a:lnTo>
                <a:lnTo>
                  <a:pt x="5073" y="1270369"/>
                </a:lnTo>
                <a:lnTo>
                  <a:pt x="7927" y="1264646"/>
                </a:lnTo>
                <a:lnTo>
                  <a:pt x="10781" y="1259560"/>
                </a:lnTo>
                <a:lnTo>
                  <a:pt x="14269" y="1254791"/>
                </a:lnTo>
                <a:lnTo>
                  <a:pt x="18708" y="1250340"/>
                </a:lnTo>
                <a:lnTo>
                  <a:pt x="22830" y="1246207"/>
                </a:lnTo>
                <a:lnTo>
                  <a:pt x="27904" y="1242710"/>
                </a:lnTo>
                <a:lnTo>
                  <a:pt x="32977" y="1239212"/>
                </a:lnTo>
                <a:lnTo>
                  <a:pt x="38367" y="1236669"/>
                </a:lnTo>
                <a:lnTo>
                  <a:pt x="44392" y="1234761"/>
                </a:lnTo>
                <a:lnTo>
                  <a:pt x="50100" y="1233172"/>
                </a:lnTo>
                <a:lnTo>
                  <a:pt x="56441" y="1232218"/>
                </a:lnTo>
                <a:lnTo>
                  <a:pt x="63100" y="1231900"/>
                </a:lnTo>
                <a:close/>
                <a:moveTo>
                  <a:pt x="761801" y="398462"/>
                </a:moveTo>
                <a:lnTo>
                  <a:pt x="739225" y="398780"/>
                </a:lnTo>
                <a:lnTo>
                  <a:pt x="716966" y="399732"/>
                </a:lnTo>
                <a:lnTo>
                  <a:pt x="694390" y="401002"/>
                </a:lnTo>
                <a:lnTo>
                  <a:pt x="672132" y="402907"/>
                </a:lnTo>
                <a:lnTo>
                  <a:pt x="649556" y="405447"/>
                </a:lnTo>
                <a:lnTo>
                  <a:pt x="627616" y="408305"/>
                </a:lnTo>
                <a:lnTo>
                  <a:pt x="605357" y="412115"/>
                </a:lnTo>
                <a:lnTo>
                  <a:pt x="583099" y="416560"/>
                </a:lnTo>
                <a:lnTo>
                  <a:pt x="560841" y="421957"/>
                </a:lnTo>
                <a:lnTo>
                  <a:pt x="550030" y="424497"/>
                </a:lnTo>
                <a:lnTo>
                  <a:pt x="538901" y="427672"/>
                </a:lnTo>
                <a:lnTo>
                  <a:pt x="517278" y="434657"/>
                </a:lnTo>
                <a:lnTo>
                  <a:pt x="506467" y="438150"/>
                </a:lnTo>
                <a:lnTo>
                  <a:pt x="495656" y="441642"/>
                </a:lnTo>
                <a:lnTo>
                  <a:pt x="484845" y="446087"/>
                </a:lnTo>
                <a:lnTo>
                  <a:pt x="474670" y="450215"/>
                </a:lnTo>
                <a:lnTo>
                  <a:pt x="463859" y="454342"/>
                </a:lnTo>
                <a:lnTo>
                  <a:pt x="453366" y="459422"/>
                </a:lnTo>
                <a:lnTo>
                  <a:pt x="443190" y="464502"/>
                </a:lnTo>
                <a:lnTo>
                  <a:pt x="433015" y="469900"/>
                </a:lnTo>
                <a:lnTo>
                  <a:pt x="422840" y="474980"/>
                </a:lnTo>
                <a:lnTo>
                  <a:pt x="412983" y="481012"/>
                </a:lnTo>
                <a:lnTo>
                  <a:pt x="403444" y="486727"/>
                </a:lnTo>
                <a:lnTo>
                  <a:pt x="393904" y="493077"/>
                </a:lnTo>
                <a:lnTo>
                  <a:pt x="384365" y="499427"/>
                </a:lnTo>
                <a:lnTo>
                  <a:pt x="374826" y="506095"/>
                </a:lnTo>
                <a:lnTo>
                  <a:pt x="365923" y="512762"/>
                </a:lnTo>
                <a:lnTo>
                  <a:pt x="357019" y="520065"/>
                </a:lnTo>
                <a:lnTo>
                  <a:pt x="348434" y="527685"/>
                </a:lnTo>
                <a:lnTo>
                  <a:pt x="339849" y="534987"/>
                </a:lnTo>
                <a:lnTo>
                  <a:pt x="331263" y="542607"/>
                </a:lnTo>
                <a:lnTo>
                  <a:pt x="323314" y="550862"/>
                </a:lnTo>
                <a:lnTo>
                  <a:pt x="315365" y="558800"/>
                </a:lnTo>
                <a:lnTo>
                  <a:pt x="307733" y="567372"/>
                </a:lnTo>
                <a:lnTo>
                  <a:pt x="300420" y="575945"/>
                </a:lnTo>
                <a:lnTo>
                  <a:pt x="293424" y="584518"/>
                </a:lnTo>
                <a:lnTo>
                  <a:pt x="286747" y="593725"/>
                </a:lnTo>
                <a:lnTo>
                  <a:pt x="280069" y="602933"/>
                </a:lnTo>
                <a:lnTo>
                  <a:pt x="274028" y="612458"/>
                </a:lnTo>
                <a:lnTo>
                  <a:pt x="267986" y="621983"/>
                </a:lnTo>
                <a:lnTo>
                  <a:pt x="262581" y="631508"/>
                </a:lnTo>
                <a:lnTo>
                  <a:pt x="257175" y="641350"/>
                </a:lnTo>
                <a:lnTo>
                  <a:pt x="265125" y="633413"/>
                </a:lnTo>
                <a:lnTo>
                  <a:pt x="272438" y="625475"/>
                </a:lnTo>
                <a:lnTo>
                  <a:pt x="280387" y="617538"/>
                </a:lnTo>
                <a:lnTo>
                  <a:pt x="288337" y="609918"/>
                </a:lnTo>
                <a:lnTo>
                  <a:pt x="296286" y="602298"/>
                </a:lnTo>
                <a:lnTo>
                  <a:pt x="304553" y="594995"/>
                </a:lnTo>
                <a:lnTo>
                  <a:pt x="312821" y="588010"/>
                </a:lnTo>
                <a:lnTo>
                  <a:pt x="321088" y="580708"/>
                </a:lnTo>
                <a:lnTo>
                  <a:pt x="329355" y="574040"/>
                </a:lnTo>
                <a:lnTo>
                  <a:pt x="337941" y="567372"/>
                </a:lnTo>
                <a:lnTo>
                  <a:pt x="346844" y="560705"/>
                </a:lnTo>
                <a:lnTo>
                  <a:pt x="355747" y="554672"/>
                </a:lnTo>
                <a:lnTo>
                  <a:pt x="364333" y="548322"/>
                </a:lnTo>
                <a:lnTo>
                  <a:pt x="373554" y="542607"/>
                </a:lnTo>
                <a:lnTo>
                  <a:pt x="382457" y="536575"/>
                </a:lnTo>
                <a:lnTo>
                  <a:pt x="391996" y="531177"/>
                </a:lnTo>
                <a:lnTo>
                  <a:pt x="410439" y="520382"/>
                </a:lnTo>
                <a:lnTo>
                  <a:pt x="429517" y="510540"/>
                </a:lnTo>
                <a:lnTo>
                  <a:pt x="448596" y="501015"/>
                </a:lnTo>
                <a:lnTo>
                  <a:pt x="468310" y="492760"/>
                </a:lnTo>
                <a:lnTo>
                  <a:pt x="488343" y="484822"/>
                </a:lnTo>
                <a:lnTo>
                  <a:pt x="508375" y="477202"/>
                </a:lnTo>
                <a:lnTo>
                  <a:pt x="528726" y="470852"/>
                </a:lnTo>
                <a:lnTo>
                  <a:pt x="549712" y="464820"/>
                </a:lnTo>
                <a:lnTo>
                  <a:pt x="570380" y="459105"/>
                </a:lnTo>
                <a:lnTo>
                  <a:pt x="591685" y="453707"/>
                </a:lnTo>
                <a:lnTo>
                  <a:pt x="612353" y="448945"/>
                </a:lnTo>
                <a:lnTo>
                  <a:pt x="633657" y="444500"/>
                </a:lnTo>
                <a:lnTo>
                  <a:pt x="655279" y="440372"/>
                </a:lnTo>
                <a:lnTo>
                  <a:pt x="676584" y="436562"/>
                </a:lnTo>
                <a:lnTo>
                  <a:pt x="698206" y="433070"/>
                </a:lnTo>
                <a:lnTo>
                  <a:pt x="719828" y="429577"/>
                </a:lnTo>
                <a:lnTo>
                  <a:pt x="763391" y="423862"/>
                </a:lnTo>
                <a:lnTo>
                  <a:pt x="807271" y="418147"/>
                </a:lnTo>
                <a:lnTo>
                  <a:pt x="851470" y="412750"/>
                </a:lnTo>
                <a:lnTo>
                  <a:pt x="895350" y="406717"/>
                </a:lnTo>
                <a:lnTo>
                  <a:pt x="873092" y="404177"/>
                </a:lnTo>
                <a:lnTo>
                  <a:pt x="851152" y="401955"/>
                </a:lnTo>
                <a:lnTo>
                  <a:pt x="828894" y="400367"/>
                </a:lnTo>
                <a:lnTo>
                  <a:pt x="806635" y="399415"/>
                </a:lnTo>
                <a:lnTo>
                  <a:pt x="784059" y="398780"/>
                </a:lnTo>
                <a:lnTo>
                  <a:pt x="761801" y="398462"/>
                </a:lnTo>
                <a:close/>
                <a:moveTo>
                  <a:pt x="866948" y="360362"/>
                </a:moveTo>
                <a:lnTo>
                  <a:pt x="894577" y="360362"/>
                </a:lnTo>
                <a:lnTo>
                  <a:pt x="1512569" y="360362"/>
                </a:lnTo>
                <a:lnTo>
                  <a:pt x="1514474" y="360362"/>
                </a:lnTo>
                <a:lnTo>
                  <a:pt x="1516062" y="360997"/>
                </a:lnTo>
                <a:lnTo>
                  <a:pt x="1517650" y="362267"/>
                </a:lnTo>
                <a:lnTo>
                  <a:pt x="1519555" y="363220"/>
                </a:lnTo>
                <a:lnTo>
                  <a:pt x="1520508" y="364490"/>
                </a:lnTo>
                <a:lnTo>
                  <a:pt x="1521460" y="366077"/>
                </a:lnTo>
                <a:lnTo>
                  <a:pt x="1522096" y="367982"/>
                </a:lnTo>
                <a:lnTo>
                  <a:pt x="1522413" y="369887"/>
                </a:lnTo>
                <a:lnTo>
                  <a:pt x="1522413" y="668655"/>
                </a:lnTo>
                <a:lnTo>
                  <a:pt x="1522096" y="670242"/>
                </a:lnTo>
                <a:lnTo>
                  <a:pt x="1521778" y="671195"/>
                </a:lnTo>
                <a:lnTo>
                  <a:pt x="1520825" y="672465"/>
                </a:lnTo>
                <a:lnTo>
                  <a:pt x="1519873" y="673100"/>
                </a:lnTo>
                <a:lnTo>
                  <a:pt x="1518602" y="674052"/>
                </a:lnTo>
                <a:lnTo>
                  <a:pt x="1517332" y="674370"/>
                </a:lnTo>
                <a:lnTo>
                  <a:pt x="1515744" y="674687"/>
                </a:lnTo>
                <a:lnTo>
                  <a:pt x="1514474" y="675005"/>
                </a:lnTo>
                <a:lnTo>
                  <a:pt x="1479859" y="675005"/>
                </a:lnTo>
                <a:lnTo>
                  <a:pt x="894577" y="675005"/>
                </a:lnTo>
                <a:lnTo>
                  <a:pt x="873300" y="675005"/>
                </a:lnTo>
                <a:lnTo>
                  <a:pt x="852340" y="675322"/>
                </a:lnTo>
                <a:lnTo>
                  <a:pt x="832015" y="675957"/>
                </a:lnTo>
                <a:lnTo>
                  <a:pt x="812326" y="676592"/>
                </a:lnTo>
                <a:lnTo>
                  <a:pt x="793589" y="677545"/>
                </a:lnTo>
                <a:lnTo>
                  <a:pt x="774853" y="679132"/>
                </a:lnTo>
                <a:lnTo>
                  <a:pt x="757386" y="680402"/>
                </a:lnTo>
                <a:lnTo>
                  <a:pt x="739920" y="681990"/>
                </a:lnTo>
                <a:lnTo>
                  <a:pt x="723406" y="683577"/>
                </a:lnTo>
                <a:lnTo>
                  <a:pt x="707528" y="685800"/>
                </a:lnTo>
                <a:lnTo>
                  <a:pt x="692285" y="687705"/>
                </a:lnTo>
                <a:lnTo>
                  <a:pt x="677359" y="690245"/>
                </a:lnTo>
                <a:lnTo>
                  <a:pt x="663386" y="693102"/>
                </a:lnTo>
                <a:lnTo>
                  <a:pt x="650048" y="695642"/>
                </a:lnTo>
                <a:lnTo>
                  <a:pt x="636710" y="698817"/>
                </a:lnTo>
                <a:lnTo>
                  <a:pt x="624642" y="701675"/>
                </a:lnTo>
                <a:lnTo>
                  <a:pt x="607493" y="707072"/>
                </a:lnTo>
                <a:lnTo>
                  <a:pt x="591615" y="712152"/>
                </a:lnTo>
                <a:lnTo>
                  <a:pt x="576689" y="718185"/>
                </a:lnTo>
                <a:lnTo>
                  <a:pt x="563351" y="723900"/>
                </a:lnTo>
                <a:lnTo>
                  <a:pt x="550966" y="730250"/>
                </a:lnTo>
                <a:lnTo>
                  <a:pt x="539533" y="736282"/>
                </a:lnTo>
                <a:lnTo>
                  <a:pt x="529053" y="743267"/>
                </a:lnTo>
                <a:lnTo>
                  <a:pt x="519526" y="750252"/>
                </a:lnTo>
                <a:lnTo>
                  <a:pt x="512222" y="755967"/>
                </a:lnTo>
                <a:lnTo>
                  <a:pt x="502695" y="763587"/>
                </a:lnTo>
                <a:lnTo>
                  <a:pt x="497614" y="768350"/>
                </a:lnTo>
                <a:lnTo>
                  <a:pt x="491898" y="773747"/>
                </a:lnTo>
                <a:lnTo>
                  <a:pt x="486181" y="779462"/>
                </a:lnTo>
                <a:lnTo>
                  <a:pt x="479830" y="786447"/>
                </a:lnTo>
                <a:lnTo>
                  <a:pt x="474114" y="793432"/>
                </a:lnTo>
                <a:lnTo>
                  <a:pt x="467762" y="801687"/>
                </a:lnTo>
                <a:lnTo>
                  <a:pt x="462046" y="810577"/>
                </a:lnTo>
                <a:lnTo>
                  <a:pt x="456012" y="820420"/>
                </a:lnTo>
                <a:lnTo>
                  <a:pt x="450614" y="830580"/>
                </a:lnTo>
                <a:lnTo>
                  <a:pt x="445215" y="842010"/>
                </a:lnTo>
                <a:lnTo>
                  <a:pt x="440451" y="854075"/>
                </a:lnTo>
                <a:lnTo>
                  <a:pt x="435688" y="867727"/>
                </a:lnTo>
                <a:lnTo>
                  <a:pt x="431877" y="880427"/>
                </a:lnTo>
                <a:lnTo>
                  <a:pt x="428701" y="893762"/>
                </a:lnTo>
                <a:lnTo>
                  <a:pt x="424890" y="907415"/>
                </a:lnTo>
                <a:lnTo>
                  <a:pt x="422032" y="921703"/>
                </a:lnTo>
                <a:lnTo>
                  <a:pt x="419174" y="936308"/>
                </a:lnTo>
                <a:lnTo>
                  <a:pt x="416316" y="951865"/>
                </a:lnTo>
                <a:lnTo>
                  <a:pt x="413775" y="967423"/>
                </a:lnTo>
                <a:lnTo>
                  <a:pt x="411552" y="983933"/>
                </a:lnTo>
                <a:lnTo>
                  <a:pt x="409329" y="1001395"/>
                </a:lnTo>
                <a:lnTo>
                  <a:pt x="407742" y="1019175"/>
                </a:lnTo>
                <a:lnTo>
                  <a:pt x="406154" y="1037908"/>
                </a:lnTo>
                <a:lnTo>
                  <a:pt x="404883" y="1057593"/>
                </a:lnTo>
                <a:lnTo>
                  <a:pt x="403613" y="1077913"/>
                </a:lnTo>
                <a:lnTo>
                  <a:pt x="402978" y="1099503"/>
                </a:lnTo>
                <a:lnTo>
                  <a:pt x="402025" y="1122045"/>
                </a:lnTo>
                <a:lnTo>
                  <a:pt x="401708" y="1145223"/>
                </a:lnTo>
                <a:lnTo>
                  <a:pt x="401390" y="1148080"/>
                </a:lnTo>
                <a:lnTo>
                  <a:pt x="401073" y="1150620"/>
                </a:lnTo>
                <a:lnTo>
                  <a:pt x="400438" y="1153160"/>
                </a:lnTo>
                <a:lnTo>
                  <a:pt x="399485" y="1155383"/>
                </a:lnTo>
                <a:lnTo>
                  <a:pt x="398532" y="1157605"/>
                </a:lnTo>
                <a:lnTo>
                  <a:pt x="397262" y="1159828"/>
                </a:lnTo>
                <a:lnTo>
                  <a:pt x="395992" y="1162050"/>
                </a:lnTo>
                <a:lnTo>
                  <a:pt x="394404" y="1163955"/>
                </a:lnTo>
                <a:lnTo>
                  <a:pt x="392498" y="1165543"/>
                </a:lnTo>
                <a:lnTo>
                  <a:pt x="390275" y="1167130"/>
                </a:lnTo>
                <a:lnTo>
                  <a:pt x="388370" y="1168400"/>
                </a:lnTo>
                <a:lnTo>
                  <a:pt x="386147" y="1169353"/>
                </a:lnTo>
                <a:lnTo>
                  <a:pt x="383924" y="1170305"/>
                </a:lnTo>
                <a:lnTo>
                  <a:pt x="381383" y="1170940"/>
                </a:lnTo>
                <a:lnTo>
                  <a:pt x="378525" y="1171258"/>
                </a:lnTo>
                <a:lnTo>
                  <a:pt x="375985" y="1171575"/>
                </a:lnTo>
                <a:lnTo>
                  <a:pt x="125104" y="1171575"/>
                </a:lnTo>
                <a:lnTo>
                  <a:pt x="121293" y="1171258"/>
                </a:lnTo>
                <a:lnTo>
                  <a:pt x="117165" y="1170623"/>
                </a:lnTo>
                <a:lnTo>
                  <a:pt x="113672" y="1169670"/>
                </a:lnTo>
                <a:lnTo>
                  <a:pt x="110178" y="1168400"/>
                </a:lnTo>
                <a:lnTo>
                  <a:pt x="106685" y="1166813"/>
                </a:lnTo>
                <a:lnTo>
                  <a:pt x="103509" y="1164908"/>
                </a:lnTo>
                <a:lnTo>
                  <a:pt x="100651" y="1162685"/>
                </a:lnTo>
                <a:lnTo>
                  <a:pt x="98111" y="1159828"/>
                </a:lnTo>
                <a:lnTo>
                  <a:pt x="95570" y="1157288"/>
                </a:lnTo>
                <a:lnTo>
                  <a:pt x="93347" y="1154430"/>
                </a:lnTo>
                <a:lnTo>
                  <a:pt x="91442" y="1151255"/>
                </a:lnTo>
                <a:lnTo>
                  <a:pt x="90171" y="1147445"/>
                </a:lnTo>
                <a:lnTo>
                  <a:pt x="88901" y="1144270"/>
                </a:lnTo>
                <a:lnTo>
                  <a:pt x="87948" y="1140460"/>
                </a:lnTo>
                <a:lnTo>
                  <a:pt x="87313" y="1136333"/>
                </a:lnTo>
                <a:lnTo>
                  <a:pt x="87313" y="1132523"/>
                </a:lnTo>
                <a:lnTo>
                  <a:pt x="87631" y="1109980"/>
                </a:lnTo>
                <a:lnTo>
                  <a:pt x="88266" y="1088073"/>
                </a:lnTo>
                <a:lnTo>
                  <a:pt x="89219" y="1066800"/>
                </a:lnTo>
                <a:lnTo>
                  <a:pt x="90171" y="1045845"/>
                </a:lnTo>
                <a:lnTo>
                  <a:pt x="91442" y="1025208"/>
                </a:lnTo>
                <a:lnTo>
                  <a:pt x="93030" y="1005205"/>
                </a:lnTo>
                <a:lnTo>
                  <a:pt x="94617" y="985838"/>
                </a:lnTo>
                <a:lnTo>
                  <a:pt x="97158" y="966470"/>
                </a:lnTo>
                <a:lnTo>
                  <a:pt x="99381" y="947103"/>
                </a:lnTo>
                <a:lnTo>
                  <a:pt x="101921" y="928688"/>
                </a:lnTo>
                <a:lnTo>
                  <a:pt x="104462" y="909955"/>
                </a:lnTo>
                <a:lnTo>
                  <a:pt x="107638" y="891540"/>
                </a:lnTo>
                <a:lnTo>
                  <a:pt x="111131" y="873125"/>
                </a:lnTo>
                <a:lnTo>
                  <a:pt x="114942" y="854710"/>
                </a:lnTo>
                <a:lnTo>
                  <a:pt x="118753" y="836295"/>
                </a:lnTo>
                <a:lnTo>
                  <a:pt x="123516" y="817880"/>
                </a:lnTo>
                <a:lnTo>
                  <a:pt x="127010" y="802957"/>
                </a:lnTo>
                <a:lnTo>
                  <a:pt x="131138" y="788670"/>
                </a:lnTo>
                <a:lnTo>
                  <a:pt x="135901" y="774700"/>
                </a:lnTo>
                <a:lnTo>
                  <a:pt x="140347" y="760730"/>
                </a:lnTo>
                <a:lnTo>
                  <a:pt x="145429" y="747712"/>
                </a:lnTo>
                <a:lnTo>
                  <a:pt x="150510" y="735012"/>
                </a:lnTo>
                <a:lnTo>
                  <a:pt x="156226" y="722630"/>
                </a:lnTo>
                <a:lnTo>
                  <a:pt x="161625" y="710565"/>
                </a:lnTo>
                <a:lnTo>
                  <a:pt x="167976" y="698500"/>
                </a:lnTo>
                <a:lnTo>
                  <a:pt x="174010" y="686435"/>
                </a:lnTo>
                <a:lnTo>
                  <a:pt x="180996" y="674687"/>
                </a:lnTo>
                <a:lnTo>
                  <a:pt x="187665" y="662940"/>
                </a:lnTo>
                <a:lnTo>
                  <a:pt x="195287" y="651192"/>
                </a:lnTo>
                <a:lnTo>
                  <a:pt x="202909" y="639127"/>
                </a:lnTo>
                <a:lnTo>
                  <a:pt x="210848" y="627062"/>
                </a:lnTo>
                <a:lnTo>
                  <a:pt x="219105" y="614997"/>
                </a:lnTo>
                <a:lnTo>
                  <a:pt x="225456" y="605790"/>
                </a:lnTo>
                <a:lnTo>
                  <a:pt x="232125" y="596900"/>
                </a:lnTo>
                <a:lnTo>
                  <a:pt x="239112" y="588010"/>
                </a:lnTo>
                <a:lnTo>
                  <a:pt x="246098" y="579120"/>
                </a:lnTo>
                <a:lnTo>
                  <a:pt x="253402" y="570547"/>
                </a:lnTo>
                <a:lnTo>
                  <a:pt x="260707" y="562610"/>
                </a:lnTo>
                <a:lnTo>
                  <a:pt x="268328" y="554355"/>
                </a:lnTo>
                <a:lnTo>
                  <a:pt x="276268" y="546100"/>
                </a:lnTo>
                <a:lnTo>
                  <a:pt x="283889" y="538797"/>
                </a:lnTo>
                <a:lnTo>
                  <a:pt x="292146" y="530860"/>
                </a:lnTo>
                <a:lnTo>
                  <a:pt x="300403" y="523240"/>
                </a:lnTo>
                <a:lnTo>
                  <a:pt x="308977" y="516255"/>
                </a:lnTo>
                <a:lnTo>
                  <a:pt x="317234" y="508952"/>
                </a:lnTo>
                <a:lnTo>
                  <a:pt x="326126" y="501967"/>
                </a:lnTo>
                <a:lnTo>
                  <a:pt x="335018" y="495617"/>
                </a:lnTo>
                <a:lnTo>
                  <a:pt x="344228" y="488950"/>
                </a:lnTo>
                <a:lnTo>
                  <a:pt x="353120" y="482600"/>
                </a:lnTo>
                <a:lnTo>
                  <a:pt x="362329" y="476250"/>
                </a:lnTo>
                <a:lnTo>
                  <a:pt x="371856" y="470535"/>
                </a:lnTo>
                <a:lnTo>
                  <a:pt x="381383" y="464502"/>
                </a:lnTo>
                <a:lnTo>
                  <a:pt x="391228" y="459105"/>
                </a:lnTo>
                <a:lnTo>
                  <a:pt x="400438" y="453707"/>
                </a:lnTo>
                <a:lnTo>
                  <a:pt x="410600" y="448627"/>
                </a:lnTo>
                <a:lnTo>
                  <a:pt x="420444" y="443230"/>
                </a:lnTo>
                <a:lnTo>
                  <a:pt x="430607" y="438467"/>
                </a:lnTo>
                <a:lnTo>
                  <a:pt x="440769" y="434022"/>
                </a:lnTo>
                <a:lnTo>
                  <a:pt x="451249" y="429260"/>
                </a:lnTo>
                <a:lnTo>
                  <a:pt x="461729" y="425132"/>
                </a:lnTo>
                <a:lnTo>
                  <a:pt x="471891" y="421005"/>
                </a:lnTo>
                <a:lnTo>
                  <a:pt x="482371" y="416877"/>
                </a:lnTo>
                <a:lnTo>
                  <a:pt x="492850" y="413385"/>
                </a:lnTo>
                <a:lnTo>
                  <a:pt x="503648" y="409892"/>
                </a:lnTo>
                <a:lnTo>
                  <a:pt x="525243" y="403225"/>
                </a:lnTo>
                <a:lnTo>
                  <a:pt x="547473" y="397192"/>
                </a:lnTo>
                <a:lnTo>
                  <a:pt x="569702" y="391477"/>
                </a:lnTo>
                <a:lnTo>
                  <a:pt x="592250" y="386397"/>
                </a:lnTo>
                <a:lnTo>
                  <a:pt x="615433" y="381952"/>
                </a:lnTo>
                <a:lnTo>
                  <a:pt x="638615" y="377825"/>
                </a:lnTo>
                <a:lnTo>
                  <a:pt x="662433" y="374332"/>
                </a:lnTo>
                <a:lnTo>
                  <a:pt x="686568" y="371157"/>
                </a:lnTo>
                <a:lnTo>
                  <a:pt x="711021" y="368617"/>
                </a:lnTo>
                <a:lnTo>
                  <a:pt x="735792" y="366395"/>
                </a:lnTo>
                <a:lnTo>
                  <a:pt x="761197" y="364490"/>
                </a:lnTo>
                <a:lnTo>
                  <a:pt x="786920" y="363220"/>
                </a:lnTo>
                <a:lnTo>
                  <a:pt x="812961" y="361950"/>
                </a:lnTo>
                <a:lnTo>
                  <a:pt x="839955" y="360997"/>
                </a:lnTo>
                <a:lnTo>
                  <a:pt x="866948" y="360362"/>
                </a:lnTo>
                <a:close/>
                <a:moveTo>
                  <a:pt x="1022835" y="276225"/>
                </a:moveTo>
                <a:lnTo>
                  <a:pt x="1025994" y="276225"/>
                </a:lnTo>
                <a:lnTo>
                  <a:pt x="1216513" y="276225"/>
                </a:lnTo>
                <a:lnTo>
                  <a:pt x="1219988" y="276225"/>
                </a:lnTo>
                <a:lnTo>
                  <a:pt x="1223464" y="276854"/>
                </a:lnTo>
                <a:lnTo>
                  <a:pt x="1226939" y="277483"/>
                </a:lnTo>
                <a:lnTo>
                  <a:pt x="1229783" y="278742"/>
                </a:lnTo>
                <a:lnTo>
                  <a:pt x="1232942" y="280315"/>
                </a:lnTo>
                <a:lnTo>
                  <a:pt x="1235470" y="282202"/>
                </a:lnTo>
                <a:lnTo>
                  <a:pt x="1238313" y="284090"/>
                </a:lnTo>
                <a:lnTo>
                  <a:pt x="1240841" y="285977"/>
                </a:lnTo>
                <a:lnTo>
                  <a:pt x="1243052" y="288494"/>
                </a:lnTo>
                <a:lnTo>
                  <a:pt x="1244948" y="291010"/>
                </a:lnTo>
                <a:lnTo>
                  <a:pt x="1246528" y="294156"/>
                </a:lnTo>
                <a:lnTo>
                  <a:pt x="1248108" y="296987"/>
                </a:lnTo>
                <a:lnTo>
                  <a:pt x="1249371" y="300133"/>
                </a:lnTo>
                <a:lnTo>
                  <a:pt x="1250319" y="303593"/>
                </a:lnTo>
                <a:lnTo>
                  <a:pt x="1250635" y="306739"/>
                </a:lnTo>
                <a:lnTo>
                  <a:pt x="1250951" y="310199"/>
                </a:lnTo>
                <a:lnTo>
                  <a:pt x="1250635" y="313660"/>
                </a:lnTo>
                <a:lnTo>
                  <a:pt x="1250319" y="317120"/>
                </a:lnTo>
                <a:lnTo>
                  <a:pt x="1249371" y="320580"/>
                </a:lnTo>
                <a:lnTo>
                  <a:pt x="1248108" y="323412"/>
                </a:lnTo>
                <a:lnTo>
                  <a:pt x="1246528" y="326872"/>
                </a:lnTo>
                <a:lnTo>
                  <a:pt x="1244948" y="329388"/>
                </a:lnTo>
                <a:lnTo>
                  <a:pt x="1243052" y="331905"/>
                </a:lnTo>
                <a:lnTo>
                  <a:pt x="1240841" y="334422"/>
                </a:lnTo>
                <a:lnTo>
                  <a:pt x="1238313" y="336624"/>
                </a:lnTo>
                <a:lnTo>
                  <a:pt x="1235470" y="338826"/>
                </a:lnTo>
                <a:lnTo>
                  <a:pt x="1232942" y="340399"/>
                </a:lnTo>
                <a:lnTo>
                  <a:pt x="1229783" y="341657"/>
                </a:lnTo>
                <a:lnTo>
                  <a:pt x="1226939" y="342915"/>
                </a:lnTo>
                <a:lnTo>
                  <a:pt x="1223464" y="343859"/>
                </a:lnTo>
                <a:lnTo>
                  <a:pt x="1219988" y="344174"/>
                </a:lnTo>
                <a:lnTo>
                  <a:pt x="1216513" y="344488"/>
                </a:lnTo>
                <a:lnTo>
                  <a:pt x="1025994" y="344488"/>
                </a:lnTo>
                <a:lnTo>
                  <a:pt x="1022835" y="344174"/>
                </a:lnTo>
                <a:lnTo>
                  <a:pt x="1019359" y="343859"/>
                </a:lnTo>
                <a:lnTo>
                  <a:pt x="1016200" y="342915"/>
                </a:lnTo>
                <a:lnTo>
                  <a:pt x="1012724" y="341657"/>
                </a:lnTo>
                <a:lnTo>
                  <a:pt x="1009881" y="340399"/>
                </a:lnTo>
                <a:lnTo>
                  <a:pt x="1007037" y="338826"/>
                </a:lnTo>
                <a:lnTo>
                  <a:pt x="1004510" y="336624"/>
                </a:lnTo>
                <a:lnTo>
                  <a:pt x="1001982" y="334422"/>
                </a:lnTo>
                <a:lnTo>
                  <a:pt x="999771" y="331905"/>
                </a:lnTo>
                <a:lnTo>
                  <a:pt x="997875" y="329388"/>
                </a:lnTo>
                <a:lnTo>
                  <a:pt x="995979" y="326872"/>
                </a:lnTo>
                <a:lnTo>
                  <a:pt x="994715" y="323412"/>
                </a:lnTo>
                <a:lnTo>
                  <a:pt x="993452" y="320580"/>
                </a:lnTo>
                <a:lnTo>
                  <a:pt x="992820" y="317120"/>
                </a:lnTo>
                <a:lnTo>
                  <a:pt x="992188" y="313660"/>
                </a:lnTo>
                <a:lnTo>
                  <a:pt x="992188" y="310199"/>
                </a:lnTo>
                <a:lnTo>
                  <a:pt x="992188" y="306739"/>
                </a:lnTo>
                <a:lnTo>
                  <a:pt x="992820" y="303593"/>
                </a:lnTo>
                <a:lnTo>
                  <a:pt x="993452" y="300133"/>
                </a:lnTo>
                <a:lnTo>
                  <a:pt x="994715" y="296987"/>
                </a:lnTo>
                <a:lnTo>
                  <a:pt x="995979" y="294156"/>
                </a:lnTo>
                <a:lnTo>
                  <a:pt x="997875" y="291010"/>
                </a:lnTo>
                <a:lnTo>
                  <a:pt x="999771" y="288494"/>
                </a:lnTo>
                <a:lnTo>
                  <a:pt x="1001982" y="285977"/>
                </a:lnTo>
                <a:lnTo>
                  <a:pt x="1004510" y="284090"/>
                </a:lnTo>
                <a:lnTo>
                  <a:pt x="1007037" y="282202"/>
                </a:lnTo>
                <a:lnTo>
                  <a:pt x="1009881" y="280315"/>
                </a:lnTo>
                <a:lnTo>
                  <a:pt x="1012724" y="278742"/>
                </a:lnTo>
                <a:lnTo>
                  <a:pt x="1016200" y="277483"/>
                </a:lnTo>
                <a:lnTo>
                  <a:pt x="1019359" y="276854"/>
                </a:lnTo>
                <a:lnTo>
                  <a:pt x="1022835" y="276225"/>
                </a:lnTo>
                <a:close/>
                <a:moveTo>
                  <a:pt x="1629807" y="214312"/>
                </a:moveTo>
                <a:lnTo>
                  <a:pt x="1755061" y="214312"/>
                </a:lnTo>
                <a:lnTo>
                  <a:pt x="1761387" y="214629"/>
                </a:lnTo>
                <a:lnTo>
                  <a:pt x="1767713" y="215581"/>
                </a:lnTo>
                <a:lnTo>
                  <a:pt x="1773723" y="216851"/>
                </a:lnTo>
                <a:lnTo>
                  <a:pt x="1779416" y="219072"/>
                </a:lnTo>
                <a:lnTo>
                  <a:pt x="1784793" y="221928"/>
                </a:lnTo>
                <a:lnTo>
                  <a:pt x="1790170" y="225102"/>
                </a:lnTo>
                <a:lnTo>
                  <a:pt x="1794915" y="228592"/>
                </a:lnTo>
                <a:lnTo>
                  <a:pt x="1799343" y="232400"/>
                </a:lnTo>
                <a:lnTo>
                  <a:pt x="1803455" y="237160"/>
                </a:lnTo>
                <a:lnTo>
                  <a:pt x="1806934" y="241920"/>
                </a:lnTo>
                <a:lnTo>
                  <a:pt x="1810097" y="247315"/>
                </a:lnTo>
                <a:lnTo>
                  <a:pt x="1812627" y="252710"/>
                </a:lnTo>
                <a:lnTo>
                  <a:pt x="1814842" y="258422"/>
                </a:lnTo>
                <a:lnTo>
                  <a:pt x="1816423" y="264451"/>
                </a:lnTo>
                <a:lnTo>
                  <a:pt x="1817372" y="270798"/>
                </a:lnTo>
                <a:lnTo>
                  <a:pt x="1817688" y="277144"/>
                </a:lnTo>
                <a:lnTo>
                  <a:pt x="1817688" y="759176"/>
                </a:lnTo>
                <a:lnTo>
                  <a:pt x="1817372" y="765840"/>
                </a:lnTo>
                <a:lnTo>
                  <a:pt x="1816423" y="771869"/>
                </a:lnTo>
                <a:lnTo>
                  <a:pt x="1814842" y="777898"/>
                </a:lnTo>
                <a:lnTo>
                  <a:pt x="1812627" y="783610"/>
                </a:lnTo>
                <a:lnTo>
                  <a:pt x="1810097" y="789322"/>
                </a:lnTo>
                <a:lnTo>
                  <a:pt x="1806934" y="794400"/>
                </a:lnTo>
                <a:lnTo>
                  <a:pt x="1803455" y="799477"/>
                </a:lnTo>
                <a:lnTo>
                  <a:pt x="1799343" y="803602"/>
                </a:lnTo>
                <a:lnTo>
                  <a:pt x="1794915" y="807728"/>
                </a:lnTo>
                <a:lnTo>
                  <a:pt x="1790170" y="811536"/>
                </a:lnTo>
                <a:lnTo>
                  <a:pt x="1784793" y="814709"/>
                </a:lnTo>
                <a:lnTo>
                  <a:pt x="1779416" y="817248"/>
                </a:lnTo>
                <a:lnTo>
                  <a:pt x="1773723" y="819152"/>
                </a:lnTo>
                <a:lnTo>
                  <a:pt x="1767713" y="821056"/>
                </a:lnTo>
                <a:lnTo>
                  <a:pt x="1761387" y="822008"/>
                </a:lnTo>
                <a:lnTo>
                  <a:pt x="1755061" y="822325"/>
                </a:lnTo>
                <a:lnTo>
                  <a:pt x="1629807" y="822325"/>
                </a:lnTo>
                <a:lnTo>
                  <a:pt x="1623164" y="822008"/>
                </a:lnTo>
                <a:lnTo>
                  <a:pt x="1617155" y="821056"/>
                </a:lnTo>
                <a:lnTo>
                  <a:pt x="1610829" y="819152"/>
                </a:lnTo>
                <a:lnTo>
                  <a:pt x="1605135" y="817248"/>
                </a:lnTo>
                <a:lnTo>
                  <a:pt x="1599758" y="814709"/>
                </a:lnTo>
                <a:lnTo>
                  <a:pt x="1594698" y="811536"/>
                </a:lnTo>
                <a:lnTo>
                  <a:pt x="1589637" y="807728"/>
                </a:lnTo>
                <a:lnTo>
                  <a:pt x="1585209" y="803602"/>
                </a:lnTo>
                <a:lnTo>
                  <a:pt x="1581413" y="799477"/>
                </a:lnTo>
                <a:lnTo>
                  <a:pt x="1577617" y="794400"/>
                </a:lnTo>
                <a:lnTo>
                  <a:pt x="1574454" y="789322"/>
                </a:lnTo>
                <a:lnTo>
                  <a:pt x="1571924" y="783610"/>
                </a:lnTo>
                <a:lnTo>
                  <a:pt x="1569710" y="777898"/>
                </a:lnTo>
                <a:lnTo>
                  <a:pt x="1568445" y="771869"/>
                </a:lnTo>
                <a:lnTo>
                  <a:pt x="1567496" y="765840"/>
                </a:lnTo>
                <a:lnTo>
                  <a:pt x="1566863" y="759176"/>
                </a:lnTo>
                <a:lnTo>
                  <a:pt x="1566863" y="277144"/>
                </a:lnTo>
                <a:lnTo>
                  <a:pt x="1567496" y="270798"/>
                </a:lnTo>
                <a:lnTo>
                  <a:pt x="1568445" y="264451"/>
                </a:lnTo>
                <a:lnTo>
                  <a:pt x="1569710" y="258422"/>
                </a:lnTo>
                <a:lnTo>
                  <a:pt x="1571924" y="252710"/>
                </a:lnTo>
                <a:lnTo>
                  <a:pt x="1574454" y="247315"/>
                </a:lnTo>
                <a:lnTo>
                  <a:pt x="1577617" y="241920"/>
                </a:lnTo>
                <a:lnTo>
                  <a:pt x="1581413" y="237160"/>
                </a:lnTo>
                <a:lnTo>
                  <a:pt x="1585209" y="232400"/>
                </a:lnTo>
                <a:lnTo>
                  <a:pt x="1589637" y="228592"/>
                </a:lnTo>
                <a:lnTo>
                  <a:pt x="1594698" y="225102"/>
                </a:lnTo>
                <a:lnTo>
                  <a:pt x="1599758" y="221928"/>
                </a:lnTo>
                <a:lnTo>
                  <a:pt x="1605135" y="219072"/>
                </a:lnTo>
                <a:lnTo>
                  <a:pt x="1610829" y="216851"/>
                </a:lnTo>
                <a:lnTo>
                  <a:pt x="1617155" y="215581"/>
                </a:lnTo>
                <a:lnTo>
                  <a:pt x="1623164" y="214629"/>
                </a:lnTo>
                <a:lnTo>
                  <a:pt x="1629807" y="214312"/>
                </a:lnTo>
                <a:close/>
                <a:moveTo>
                  <a:pt x="1102128" y="144462"/>
                </a:moveTo>
                <a:lnTo>
                  <a:pt x="1104359" y="144462"/>
                </a:lnTo>
                <a:lnTo>
                  <a:pt x="1138461" y="144462"/>
                </a:lnTo>
                <a:lnTo>
                  <a:pt x="1141010" y="144462"/>
                </a:lnTo>
                <a:lnTo>
                  <a:pt x="1143560" y="144780"/>
                </a:lnTo>
                <a:lnTo>
                  <a:pt x="1146109" y="145415"/>
                </a:lnTo>
                <a:lnTo>
                  <a:pt x="1148340" y="146367"/>
                </a:lnTo>
                <a:lnTo>
                  <a:pt x="1150571" y="147320"/>
                </a:lnTo>
                <a:lnTo>
                  <a:pt x="1152484" y="148590"/>
                </a:lnTo>
                <a:lnTo>
                  <a:pt x="1154396" y="149860"/>
                </a:lnTo>
                <a:lnTo>
                  <a:pt x="1156308" y="151765"/>
                </a:lnTo>
                <a:lnTo>
                  <a:pt x="1157902" y="153352"/>
                </a:lnTo>
                <a:lnTo>
                  <a:pt x="1159495" y="155257"/>
                </a:lnTo>
                <a:lnTo>
                  <a:pt x="1160770" y="157480"/>
                </a:lnTo>
                <a:lnTo>
                  <a:pt x="1161726" y="159385"/>
                </a:lnTo>
                <a:lnTo>
                  <a:pt x="1162682" y="161925"/>
                </a:lnTo>
                <a:lnTo>
                  <a:pt x="1163001" y="164465"/>
                </a:lnTo>
                <a:lnTo>
                  <a:pt x="1163638" y="166687"/>
                </a:lnTo>
                <a:lnTo>
                  <a:pt x="1163638" y="169227"/>
                </a:lnTo>
                <a:lnTo>
                  <a:pt x="1163638" y="231775"/>
                </a:lnTo>
                <a:lnTo>
                  <a:pt x="1163638" y="234633"/>
                </a:lnTo>
                <a:lnTo>
                  <a:pt x="1163001" y="236855"/>
                </a:lnTo>
                <a:lnTo>
                  <a:pt x="1162682" y="239395"/>
                </a:lnTo>
                <a:lnTo>
                  <a:pt x="1161726" y="241618"/>
                </a:lnTo>
                <a:lnTo>
                  <a:pt x="1160770" y="243840"/>
                </a:lnTo>
                <a:lnTo>
                  <a:pt x="1159495" y="246063"/>
                </a:lnTo>
                <a:lnTo>
                  <a:pt x="1157902" y="247968"/>
                </a:lnTo>
                <a:lnTo>
                  <a:pt x="1156308" y="249555"/>
                </a:lnTo>
                <a:lnTo>
                  <a:pt x="1154396" y="251143"/>
                </a:lnTo>
                <a:lnTo>
                  <a:pt x="1152484" y="252730"/>
                </a:lnTo>
                <a:lnTo>
                  <a:pt x="1150571" y="254000"/>
                </a:lnTo>
                <a:lnTo>
                  <a:pt x="1148340" y="254953"/>
                </a:lnTo>
                <a:lnTo>
                  <a:pt x="1146109" y="255588"/>
                </a:lnTo>
                <a:lnTo>
                  <a:pt x="1143560" y="256223"/>
                </a:lnTo>
                <a:lnTo>
                  <a:pt x="1141010" y="256540"/>
                </a:lnTo>
                <a:lnTo>
                  <a:pt x="1138461" y="257175"/>
                </a:lnTo>
                <a:lnTo>
                  <a:pt x="1104359" y="257175"/>
                </a:lnTo>
                <a:lnTo>
                  <a:pt x="1102128" y="256540"/>
                </a:lnTo>
                <a:lnTo>
                  <a:pt x="1099579" y="256223"/>
                </a:lnTo>
                <a:lnTo>
                  <a:pt x="1097348" y="255588"/>
                </a:lnTo>
                <a:lnTo>
                  <a:pt x="1094479" y="254953"/>
                </a:lnTo>
                <a:lnTo>
                  <a:pt x="1092567" y="254000"/>
                </a:lnTo>
                <a:lnTo>
                  <a:pt x="1090336" y="252730"/>
                </a:lnTo>
                <a:lnTo>
                  <a:pt x="1088743" y="251143"/>
                </a:lnTo>
                <a:lnTo>
                  <a:pt x="1086830" y="249555"/>
                </a:lnTo>
                <a:lnTo>
                  <a:pt x="1085237" y="247968"/>
                </a:lnTo>
                <a:lnTo>
                  <a:pt x="1083643" y="246063"/>
                </a:lnTo>
                <a:lnTo>
                  <a:pt x="1082369" y="243840"/>
                </a:lnTo>
                <a:lnTo>
                  <a:pt x="1081412" y="241618"/>
                </a:lnTo>
                <a:lnTo>
                  <a:pt x="1080456" y="239395"/>
                </a:lnTo>
                <a:lnTo>
                  <a:pt x="1079819" y="236855"/>
                </a:lnTo>
                <a:lnTo>
                  <a:pt x="1079500" y="234633"/>
                </a:lnTo>
                <a:lnTo>
                  <a:pt x="1079500" y="231775"/>
                </a:lnTo>
                <a:lnTo>
                  <a:pt x="1079500" y="169227"/>
                </a:lnTo>
                <a:lnTo>
                  <a:pt x="1079500" y="166687"/>
                </a:lnTo>
                <a:lnTo>
                  <a:pt x="1079819" y="164465"/>
                </a:lnTo>
                <a:lnTo>
                  <a:pt x="1080456" y="161925"/>
                </a:lnTo>
                <a:lnTo>
                  <a:pt x="1081412" y="159385"/>
                </a:lnTo>
                <a:lnTo>
                  <a:pt x="1082369" y="157480"/>
                </a:lnTo>
                <a:lnTo>
                  <a:pt x="1083643" y="155257"/>
                </a:lnTo>
                <a:lnTo>
                  <a:pt x="1085237" y="153352"/>
                </a:lnTo>
                <a:lnTo>
                  <a:pt x="1086830" y="151765"/>
                </a:lnTo>
                <a:lnTo>
                  <a:pt x="1088743" y="149860"/>
                </a:lnTo>
                <a:lnTo>
                  <a:pt x="1090336" y="148590"/>
                </a:lnTo>
                <a:lnTo>
                  <a:pt x="1092567" y="147320"/>
                </a:lnTo>
                <a:lnTo>
                  <a:pt x="1094479" y="146367"/>
                </a:lnTo>
                <a:lnTo>
                  <a:pt x="1097348" y="145415"/>
                </a:lnTo>
                <a:lnTo>
                  <a:pt x="1099579" y="144780"/>
                </a:lnTo>
                <a:lnTo>
                  <a:pt x="1102128" y="144462"/>
                </a:lnTo>
                <a:close/>
                <a:moveTo>
                  <a:pt x="974508" y="0"/>
                </a:moveTo>
                <a:lnTo>
                  <a:pt x="1268949" y="0"/>
                </a:lnTo>
                <a:lnTo>
                  <a:pt x="1275944" y="316"/>
                </a:lnTo>
                <a:lnTo>
                  <a:pt x="1282303" y="1264"/>
                </a:lnTo>
                <a:lnTo>
                  <a:pt x="1288981" y="2844"/>
                </a:lnTo>
                <a:lnTo>
                  <a:pt x="1295022" y="5056"/>
                </a:lnTo>
                <a:lnTo>
                  <a:pt x="1301382" y="7900"/>
                </a:lnTo>
                <a:lnTo>
                  <a:pt x="1306787" y="11692"/>
                </a:lnTo>
                <a:lnTo>
                  <a:pt x="1312193" y="15485"/>
                </a:lnTo>
                <a:lnTo>
                  <a:pt x="1316962" y="19593"/>
                </a:lnTo>
                <a:lnTo>
                  <a:pt x="1321414" y="24649"/>
                </a:lnTo>
                <a:lnTo>
                  <a:pt x="1325229" y="29705"/>
                </a:lnTo>
                <a:lnTo>
                  <a:pt x="1328409" y="35393"/>
                </a:lnTo>
                <a:lnTo>
                  <a:pt x="1331271" y="41082"/>
                </a:lnTo>
                <a:lnTo>
                  <a:pt x="1333815" y="47402"/>
                </a:lnTo>
                <a:lnTo>
                  <a:pt x="1335404" y="53722"/>
                </a:lnTo>
                <a:lnTo>
                  <a:pt x="1336358" y="60675"/>
                </a:lnTo>
                <a:lnTo>
                  <a:pt x="1336676" y="67311"/>
                </a:lnTo>
                <a:lnTo>
                  <a:pt x="1336358" y="74263"/>
                </a:lnTo>
                <a:lnTo>
                  <a:pt x="1335404" y="81215"/>
                </a:lnTo>
                <a:lnTo>
                  <a:pt x="1333815" y="87536"/>
                </a:lnTo>
                <a:lnTo>
                  <a:pt x="1331271" y="93856"/>
                </a:lnTo>
                <a:lnTo>
                  <a:pt x="1328409" y="99544"/>
                </a:lnTo>
                <a:lnTo>
                  <a:pt x="1325229" y="105233"/>
                </a:lnTo>
                <a:lnTo>
                  <a:pt x="1321414" y="110289"/>
                </a:lnTo>
                <a:lnTo>
                  <a:pt x="1316962" y="115345"/>
                </a:lnTo>
                <a:lnTo>
                  <a:pt x="1312193" y="119453"/>
                </a:lnTo>
                <a:lnTo>
                  <a:pt x="1306787" y="123245"/>
                </a:lnTo>
                <a:lnTo>
                  <a:pt x="1301382" y="127038"/>
                </a:lnTo>
                <a:lnTo>
                  <a:pt x="1295022" y="129566"/>
                </a:lnTo>
                <a:lnTo>
                  <a:pt x="1288981" y="131778"/>
                </a:lnTo>
                <a:lnTo>
                  <a:pt x="1282303" y="133358"/>
                </a:lnTo>
                <a:lnTo>
                  <a:pt x="1275944" y="134622"/>
                </a:lnTo>
                <a:lnTo>
                  <a:pt x="1268949" y="134938"/>
                </a:lnTo>
                <a:lnTo>
                  <a:pt x="974508" y="134938"/>
                </a:lnTo>
                <a:lnTo>
                  <a:pt x="967831" y="134622"/>
                </a:lnTo>
                <a:lnTo>
                  <a:pt x="960836" y="133358"/>
                </a:lnTo>
                <a:lnTo>
                  <a:pt x="954158" y="131778"/>
                </a:lnTo>
                <a:lnTo>
                  <a:pt x="948117" y="129566"/>
                </a:lnTo>
                <a:lnTo>
                  <a:pt x="942075" y="127038"/>
                </a:lnTo>
                <a:lnTo>
                  <a:pt x="936670" y="123245"/>
                </a:lnTo>
                <a:lnTo>
                  <a:pt x="931264" y="119453"/>
                </a:lnTo>
                <a:lnTo>
                  <a:pt x="926495" y="115345"/>
                </a:lnTo>
                <a:lnTo>
                  <a:pt x="922361" y="110289"/>
                </a:lnTo>
                <a:lnTo>
                  <a:pt x="918228" y="105233"/>
                </a:lnTo>
                <a:lnTo>
                  <a:pt x="914730" y="99544"/>
                </a:lnTo>
                <a:lnTo>
                  <a:pt x="911868" y="93856"/>
                </a:lnTo>
                <a:lnTo>
                  <a:pt x="909642" y="87536"/>
                </a:lnTo>
                <a:lnTo>
                  <a:pt x="907735" y="81215"/>
                </a:lnTo>
                <a:lnTo>
                  <a:pt x="906781" y="74263"/>
                </a:lnTo>
                <a:lnTo>
                  <a:pt x="906463" y="67311"/>
                </a:lnTo>
                <a:lnTo>
                  <a:pt x="906781" y="60675"/>
                </a:lnTo>
                <a:lnTo>
                  <a:pt x="907735" y="53722"/>
                </a:lnTo>
                <a:lnTo>
                  <a:pt x="909642" y="47402"/>
                </a:lnTo>
                <a:lnTo>
                  <a:pt x="911868" y="41082"/>
                </a:lnTo>
                <a:lnTo>
                  <a:pt x="914730" y="35393"/>
                </a:lnTo>
                <a:lnTo>
                  <a:pt x="918228" y="29705"/>
                </a:lnTo>
                <a:lnTo>
                  <a:pt x="922361" y="24649"/>
                </a:lnTo>
                <a:lnTo>
                  <a:pt x="926495" y="19593"/>
                </a:lnTo>
                <a:lnTo>
                  <a:pt x="931264" y="15485"/>
                </a:lnTo>
                <a:lnTo>
                  <a:pt x="936670" y="11692"/>
                </a:lnTo>
                <a:lnTo>
                  <a:pt x="942075" y="7900"/>
                </a:lnTo>
                <a:lnTo>
                  <a:pt x="948117" y="5056"/>
                </a:lnTo>
                <a:lnTo>
                  <a:pt x="954158" y="2844"/>
                </a:lnTo>
                <a:lnTo>
                  <a:pt x="960836" y="1264"/>
                </a:lnTo>
                <a:lnTo>
                  <a:pt x="967831" y="316"/>
                </a:lnTo>
                <a:lnTo>
                  <a:pt x="974508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95625" y="4576445"/>
            <a:ext cx="2195830" cy="1377315"/>
            <a:chOff x="1147" y="7833"/>
            <a:chExt cx="3458" cy="2169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147" y="8491"/>
              <a:ext cx="345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2970" y="2007235"/>
            <a:ext cx="2195830" cy="1377315"/>
            <a:chOff x="1147" y="7833"/>
            <a:chExt cx="3458" cy="2169"/>
          </a:xfrm>
        </p:grpSpPr>
        <p:sp>
          <p:nvSpPr>
            <p:cNvPr id="7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flipH="1">
              <a:off x="1147" y="8491"/>
              <a:ext cx="345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文本框 20"/>
          <p:cNvSpPr txBox="1"/>
          <p:nvPr/>
        </p:nvSpPr>
        <p:spPr>
          <a:xfrm flipH="1">
            <a:off x="859790" y="245554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895985" y="2992120"/>
            <a:ext cx="29800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Freeform 28"/>
          <p:cNvSpPr>
            <a:spLocks noEditPoints="1"/>
          </p:cNvSpPr>
          <p:nvPr/>
        </p:nvSpPr>
        <p:spPr>
          <a:xfrm>
            <a:off x="888365" y="104330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1320165" y="105537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888365" y="1677035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6593840" y="5533390"/>
            <a:ext cx="548957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3" name="图片 2" descr="fc85f2a324e3c42c2067966f589847df"/>
          <p:cNvPicPr>
            <a:picLocks noChangeAspect="1"/>
          </p:cNvPicPr>
          <p:nvPr/>
        </p:nvPicPr>
        <p:blipFill>
          <a:blip r:embed="rId1"/>
          <a:srcRect l="78619" t="16745" r="3908" b="47199"/>
          <a:stretch>
            <a:fillRect/>
          </a:stretch>
        </p:blipFill>
        <p:spPr>
          <a:xfrm>
            <a:off x="554990" y="3916045"/>
            <a:ext cx="1835785" cy="267906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1"/>
          <a:srcRect l="78716" t="50852" r="3811" b="13092"/>
          <a:stretch>
            <a:fillRect/>
          </a:stretch>
        </p:blipFill>
        <p:spPr>
          <a:xfrm>
            <a:off x="7515225" y="2425065"/>
            <a:ext cx="1835785" cy="26790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" name="正方体"/>
          <p:cNvSpPr/>
          <p:nvPr/>
        </p:nvSpPr>
        <p:spPr>
          <a:xfrm>
            <a:off x="1036320" y="390334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正方体"/>
          <p:cNvSpPr/>
          <p:nvPr/>
        </p:nvSpPr>
        <p:spPr>
          <a:xfrm>
            <a:off x="5077460" y="390334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正方体"/>
          <p:cNvSpPr/>
          <p:nvPr/>
        </p:nvSpPr>
        <p:spPr>
          <a:xfrm>
            <a:off x="9118600" y="390334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正方体"/>
          <p:cNvSpPr/>
          <p:nvPr/>
        </p:nvSpPr>
        <p:spPr>
          <a:xfrm>
            <a:off x="3359785" y="180276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正方体"/>
          <p:cNvSpPr/>
          <p:nvPr/>
        </p:nvSpPr>
        <p:spPr>
          <a:xfrm>
            <a:off x="7400925" y="180276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619375" y="3431540"/>
            <a:ext cx="715010" cy="47180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577715" y="3385820"/>
            <a:ext cx="750570" cy="45656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611235" y="3385820"/>
            <a:ext cx="750570" cy="45656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660515" y="3431540"/>
            <a:ext cx="715010" cy="47180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飞机"/>
          <p:cNvSpPr/>
          <p:nvPr/>
        </p:nvSpPr>
        <p:spPr bwMode="auto">
          <a:xfrm>
            <a:off x="3575685" y="2441575"/>
            <a:ext cx="715645" cy="715645"/>
          </a:xfrm>
          <a:custGeom>
            <a:avLst/>
            <a:gdLst>
              <a:gd name="T0" fmla="*/ 1270082 w 7729"/>
              <a:gd name="T1" fmla="*/ 258709 h 4701"/>
              <a:gd name="T2" fmla="*/ 1162619 w 7729"/>
              <a:gd name="T3" fmla="*/ 246144 h 4701"/>
              <a:gd name="T4" fmla="*/ 1301877 w 7729"/>
              <a:gd name="T5" fmla="*/ 284827 h 4701"/>
              <a:gd name="T6" fmla="*/ 1310257 w 7729"/>
              <a:gd name="T7" fmla="*/ 277928 h 4701"/>
              <a:gd name="T8" fmla="*/ 1300152 w 7729"/>
              <a:gd name="T9" fmla="*/ 810623 h 4701"/>
              <a:gd name="T10" fmla="*/ 1301877 w 7729"/>
              <a:gd name="T11" fmla="*/ 887250 h 4701"/>
              <a:gd name="T12" fmla="*/ 1320856 w 7729"/>
              <a:gd name="T13" fmla="*/ 902773 h 4701"/>
              <a:gd name="T14" fmla="*/ 1335891 w 7729"/>
              <a:gd name="T15" fmla="*/ 839697 h 4701"/>
              <a:gd name="T16" fmla="*/ 1316666 w 7729"/>
              <a:gd name="T17" fmla="*/ 786723 h 4701"/>
              <a:gd name="T18" fmla="*/ 1061318 w 7729"/>
              <a:gd name="T19" fmla="*/ 904990 h 4701"/>
              <a:gd name="T20" fmla="*/ 1182830 w 7729"/>
              <a:gd name="T21" fmla="*/ 938746 h 4701"/>
              <a:gd name="T22" fmla="*/ 1266878 w 7729"/>
              <a:gd name="T23" fmla="*/ 911150 h 4701"/>
              <a:gd name="T24" fmla="*/ 1254801 w 7729"/>
              <a:gd name="T25" fmla="*/ 825160 h 4701"/>
              <a:gd name="T26" fmla="*/ 1285857 w 7729"/>
              <a:gd name="T27" fmla="*/ 757156 h 4701"/>
              <a:gd name="T28" fmla="*/ 1904754 w 7729"/>
              <a:gd name="T29" fmla="*/ 560291 h 4701"/>
              <a:gd name="T30" fmla="*/ 1861374 w 7729"/>
              <a:gd name="T31" fmla="*/ 610554 h 4701"/>
              <a:gd name="T32" fmla="*/ 1732961 w 7729"/>
              <a:gd name="T33" fmla="*/ 649977 h 4701"/>
              <a:gd name="T34" fmla="*/ 613475 w 7729"/>
              <a:gd name="T35" fmla="*/ 877887 h 4701"/>
              <a:gd name="T36" fmla="*/ 712557 w 7729"/>
              <a:gd name="T37" fmla="*/ 727343 h 4701"/>
              <a:gd name="T38" fmla="*/ 628017 w 7729"/>
              <a:gd name="T39" fmla="*/ 654658 h 4701"/>
              <a:gd name="T40" fmla="*/ 367740 w 7729"/>
              <a:gd name="T41" fmla="*/ 591829 h 4701"/>
              <a:gd name="T42" fmla="*/ 61865 w 7729"/>
              <a:gd name="T43" fmla="*/ 463706 h 4701"/>
              <a:gd name="T44" fmla="*/ 45351 w 7729"/>
              <a:gd name="T45" fmla="*/ 394963 h 4701"/>
              <a:gd name="T46" fmla="*/ 0 w 7729"/>
              <a:gd name="T47" fmla="*/ 21436 h 4701"/>
              <a:gd name="T48" fmla="*/ 317705 w 7729"/>
              <a:gd name="T49" fmla="*/ 279899 h 4701"/>
              <a:gd name="T50" fmla="*/ 417035 w 7729"/>
              <a:gd name="T51" fmla="*/ 341989 h 4701"/>
              <a:gd name="T52" fmla="*/ 1472684 w 7729"/>
              <a:gd name="T53" fmla="*/ 365150 h 4701"/>
              <a:gd name="T54" fmla="*/ 1629195 w 7729"/>
              <a:gd name="T55" fmla="*/ 386832 h 4701"/>
              <a:gd name="T56" fmla="*/ 1822431 w 7729"/>
              <a:gd name="T57" fmla="*/ 471837 h 4701"/>
              <a:gd name="T58" fmla="*/ 1904261 w 7729"/>
              <a:gd name="T59" fmla="*/ 551421 h 4701"/>
              <a:gd name="T60" fmla="*/ 762099 w 7729"/>
              <a:gd name="T61" fmla="*/ 472329 h 4701"/>
              <a:gd name="T62" fmla="*/ 709846 w 7729"/>
              <a:gd name="T63" fmla="*/ 459517 h 4701"/>
              <a:gd name="T64" fmla="*/ 682980 w 7729"/>
              <a:gd name="T65" fmla="*/ 505346 h 4701"/>
              <a:gd name="T66" fmla="*/ 722663 w 7729"/>
              <a:gd name="T67" fmla="*/ 545014 h 4701"/>
              <a:gd name="T68" fmla="*/ 768753 w 7729"/>
              <a:gd name="T69" fmla="*/ 518158 h 4701"/>
              <a:gd name="T70" fmla="*/ 913927 w 7729"/>
              <a:gd name="T71" fmla="*/ 472329 h 4701"/>
              <a:gd name="T72" fmla="*/ 862167 w 7729"/>
              <a:gd name="T73" fmla="*/ 459517 h 4701"/>
              <a:gd name="T74" fmla="*/ 835055 w 7729"/>
              <a:gd name="T75" fmla="*/ 505346 h 4701"/>
              <a:gd name="T76" fmla="*/ 874984 w 7729"/>
              <a:gd name="T77" fmla="*/ 545014 h 4701"/>
              <a:gd name="T78" fmla="*/ 920582 w 7729"/>
              <a:gd name="T79" fmla="*/ 518158 h 4701"/>
              <a:gd name="T80" fmla="*/ 1065755 w 7729"/>
              <a:gd name="T81" fmla="*/ 472329 h 4701"/>
              <a:gd name="T82" fmla="*/ 1013995 w 7729"/>
              <a:gd name="T83" fmla="*/ 459517 h 4701"/>
              <a:gd name="T84" fmla="*/ 986883 w 7729"/>
              <a:gd name="T85" fmla="*/ 505346 h 4701"/>
              <a:gd name="T86" fmla="*/ 1026812 w 7729"/>
              <a:gd name="T87" fmla="*/ 545014 h 4701"/>
              <a:gd name="T88" fmla="*/ 1072410 w 7729"/>
              <a:gd name="T89" fmla="*/ 518158 h 4701"/>
              <a:gd name="T90" fmla="*/ 1217583 w 7729"/>
              <a:gd name="T91" fmla="*/ 472329 h 4701"/>
              <a:gd name="T92" fmla="*/ 1165824 w 7729"/>
              <a:gd name="T93" fmla="*/ 459517 h 4701"/>
              <a:gd name="T94" fmla="*/ 1138711 w 7729"/>
              <a:gd name="T95" fmla="*/ 505346 h 4701"/>
              <a:gd name="T96" fmla="*/ 1178640 w 7729"/>
              <a:gd name="T97" fmla="*/ 545014 h 4701"/>
              <a:gd name="T98" fmla="*/ 1224238 w 7729"/>
              <a:gd name="T99" fmla="*/ 518158 h 4701"/>
              <a:gd name="T100" fmla="*/ 1369411 w 7729"/>
              <a:gd name="T101" fmla="*/ 472329 h 4701"/>
              <a:gd name="T102" fmla="*/ 1317652 w 7729"/>
              <a:gd name="T103" fmla="*/ 459517 h 4701"/>
              <a:gd name="T104" fmla="*/ 1290540 w 7729"/>
              <a:gd name="T105" fmla="*/ 505346 h 4701"/>
              <a:gd name="T106" fmla="*/ 1330468 w 7729"/>
              <a:gd name="T107" fmla="*/ 545014 h 4701"/>
              <a:gd name="T108" fmla="*/ 1376066 w 7729"/>
              <a:gd name="T109" fmla="*/ 518158 h 4701"/>
              <a:gd name="T110" fmla="*/ 1720144 w 7729"/>
              <a:gd name="T111" fmla="*/ 469866 h 4701"/>
              <a:gd name="T112" fmla="*/ 1613421 w 7729"/>
              <a:gd name="T113" fmla="*/ 480953 h 4701"/>
              <a:gd name="T114" fmla="*/ 1590006 w 7729"/>
              <a:gd name="T115" fmla="*/ 516680 h 4701"/>
              <a:gd name="T116" fmla="*/ 1625252 w 7729"/>
              <a:gd name="T117" fmla="*/ 548957 h 4701"/>
              <a:gd name="T118" fmla="*/ 1761798 w 7729"/>
              <a:gd name="T119" fmla="*/ 522593 h 47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29" h="4701">
                <a:moveTo>
                  <a:pt x="546" y="2296"/>
                </a:moveTo>
                <a:lnTo>
                  <a:pt x="917" y="2444"/>
                </a:lnTo>
                <a:lnTo>
                  <a:pt x="562" y="2722"/>
                </a:lnTo>
                <a:lnTo>
                  <a:pt x="288" y="2721"/>
                </a:lnTo>
                <a:lnTo>
                  <a:pt x="546" y="2296"/>
                </a:lnTo>
                <a:close/>
                <a:moveTo>
                  <a:pt x="5074" y="1241"/>
                </a:moveTo>
                <a:lnTo>
                  <a:pt x="5074" y="1241"/>
                </a:lnTo>
                <a:lnTo>
                  <a:pt x="5083" y="1203"/>
                </a:lnTo>
                <a:lnTo>
                  <a:pt x="5093" y="1168"/>
                </a:lnTo>
                <a:lnTo>
                  <a:pt x="5105" y="1135"/>
                </a:lnTo>
                <a:lnTo>
                  <a:pt x="5119" y="1104"/>
                </a:lnTo>
                <a:lnTo>
                  <a:pt x="5136" y="1076"/>
                </a:lnTo>
                <a:lnTo>
                  <a:pt x="5144" y="1063"/>
                </a:lnTo>
                <a:lnTo>
                  <a:pt x="5153" y="1050"/>
                </a:lnTo>
                <a:lnTo>
                  <a:pt x="5163" y="1038"/>
                </a:lnTo>
                <a:lnTo>
                  <a:pt x="5172" y="1028"/>
                </a:lnTo>
                <a:lnTo>
                  <a:pt x="5183" y="1017"/>
                </a:lnTo>
                <a:lnTo>
                  <a:pt x="5193" y="1008"/>
                </a:lnTo>
                <a:lnTo>
                  <a:pt x="5184" y="1004"/>
                </a:lnTo>
                <a:lnTo>
                  <a:pt x="5173" y="1002"/>
                </a:lnTo>
                <a:lnTo>
                  <a:pt x="5163" y="999"/>
                </a:lnTo>
                <a:lnTo>
                  <a:pt x="5151" y="999"/>
                </a:lnTo>
                <a:lnTo>
                  <a:pt x="4775" y="998"/>
                </a:lnTo>
                <a:lnTo>
                  <a:pt x="4746" y="998"/>
                </a:lnTo>
                <a:lnTo>
                  <a:pt x="4717" y="999"/>
                </a:lnTo>
                <a:lnTo>
                  <a:pt x="4690" y="1000"/>
                </a:lnTo>
                <a:lnTo>
                  <a:pt x="4662" y="1004"/>
                </a:lnTo>
                <a:lnTo>
                  <a:pt x="4635" y="1006"/>
                </a:lnTo>
                <a:lnTo>
                  <a:pt x="4609" y="1010"/>
                </a:lnTo>
                <a:lnTo>
                  <a:pt x="4559" y="1019"/>
                </a:lnTo>
                <a:lnTo>
                  <a:pt x="4830" y="1241"/>
                </a:lnTo>
                <a:lnTo>
                  <a:pt x="5074" y="1241"/>
                </a:lnTo>
                <a:close/>
                <a:moveTo>
                  <a:pt x="5313" y="1128"/>
                </a:moveTo>
                <a:lnTo>
                  <a:pt x="5313" y="1128"/>
                </a:lnTo>
                <a:lnTo>
                  <a:pt x="5310" y="1128"/>
                </a:lnTo>
                <a:lnTo>
                  <a:pt x="5307" y="1129"/>
                </a:lnTo>
                <a:lnTo>
                  <a:pt x="5300" y="1135"/>
                </a:lnTo>
                <a:lnTo>
                  <a:pt x="5291" y="1144"/>
                </a:lnTo>
                <a:lnTo>
                  <a:pt x="5282" y="1156"/>
                </a:lnTo>
                <a:lnTo>
                  <a:pt x="5273" y="1173"/>
                </a:lnTo>
                <a:lnTo>
                  <a:pt x="5264" y="1193"/>
                </a:lnTo>
                <a:lnTo>
                  <a:pt x="5255" y="1215"/>
                </a:lnTo>
                <a:lnTo>
                  <a:pt x="5247" y="1241"/>
                </a:lnTo>
                <a:lnTo>
                  <a:pt x="5380" y="1241"/>
                </a:lnTo>
                <a:lnTo>
                  <a:pt x="5372" y="1215"/>
                </a:lnTo>
                <a:lnTo>
                  <a:pt x="5362" y="1193"/>
                </a:lnTo>
                <a:lnTo>
                  <a:pt x="5354" y="1173"/>
                </a:lnTo>
                <a:lnTo>
                  <a:pt x="5344" y="1156"/>
                </a:lnTo>
                <a:lnTo>
                  <a:pt x="5335" y="1144"/>
                </a:lnTo>
                <a:lnTo>
                  <a:pt x="5327" y="1135"/>
                </a:lnTo>
                <a:lnTo>
                  <a:pt x="5320" y="1129"/>
                </a:lnTo>
                <a:lnTo>
                  <a:pt x="5316" y="1128"/>
                </a:lnTo>
                <a:lnTo>
                  <a:pt x="5313" y="1128"/>
                </a:lnTo>
                <a:close/>
                <a:moveTo>
                  <a:pt x="5337" y="3193"/>
                </a:moveTo>
                <a:lnTo>
                  <a:pt x="5337" y="3193"/>
                </a:lnTo>
                <a:lnTo>
                  <a:pt x="5333" y="3193"/>
                </a:lnTo>
                <a:lnTo>
                  <a:pt x="5328" y="3196"/>
                </a:lnTo>
                <a:lnTo>
                  <a:pt x="5322" y="3201"/>
                </a:lnTo>
                <a:lnTo>
                  <a:pt x="5316" y="3208"/>
                </a:lnTo>
                <a:lnTo>
                  <a:pt x="5309" y="3218"/>
                </a:lnTo>
                <a:lnTo>
                  <a:pt x="5302" y="3228"/>
                </a:lnTo>
                <a:lnTo>
                  <a:pt x="5295" y="3241"/>
                </a:lnTo>
                <a:lnTo>
                  <a:pt x="5288" y="3255"/>
                </a:lnTo>
                <a:lnTo>
                  <a:pt x="5282" y="3272"/>
                </a:lnTo>
                <a:lnTo>
                  <a:pt x="5275" y="3290"/>
                </a:lnTo>
                <a:lnTo>
                  <a:pt x="5269" y="3310"/>
                </a:lnTo>
                <a:lnTo>
                  <a:pt x="5264" y="3332"/>
                </a:lnTo>
                <a:lnTo>
                  <a:pt x="5261" y="3356"/>
                </a:lnTo>
                <a:lnTo>
                  <a:pt x="5257" y="3381"/>
                </a:lnTo>
                <a:lnTo>
                  <a:pt x="5255" y="3408"/>
                </a:lnTo>
                <a:lnTo>
                  <a:pt x="5255" y="3436"/>
                </a:lnTo>
                <a:lnTo>
                  <a:pt x="5255" y="3466"/>
                </a:lnTo>
                <a:lnTo>
                  <a:pt x="5257" y="3491"/>
                </a:lnTo>
                <a:lnTo>
                  <a:pt x="5261" y="3517"/>
                </a:lnTo>
                <a:lnTo>
                  <a:pt x="5264" y="3541"/>
                </a:lnTo>
                <a:lnTo>
                  <a:pt x="5269" y="3562"/>
                </a:lnTo>
                <a:lnTo>
                  <a:pt x="5275" y="3582"/>
                </a:lnTo>
                <a:lnTo>
                  <a:pt x="5282" y="3601"/>
                </a:lnTo>
                <a:lnTo>
                  <a:pt x="5288" y="3618"/>
                </a:lnTo>
                <a:lnTo>
                  <a:pt x="5295" y="3632"/>
                </a:lnTo>
                <a:lnTo>
                  <a:pt x="5302" y="3645"/>
                </a:lnTo>
                <a:lnTo>
                  <a:pt x="5309" y="3655"/>
                </a:lnTo>
                <a:lnTo>
                  <a:pt x="5316" y="3664"/>
                </a:lnTo>
                <a:lnTo>
                  <a:pt x="5322" y="3671"/>
                </a:lnTo>
                <a:lnTo>
                  <a:pt x="5328" y="3676"/>
                </a:lnTo>
                <a:lnTo>
                  <a:pt x="5333" y="3679"/>
                </a:lnTo>
                <a:lnTo>
                  <a:pt x="5337" y="3680"/>
                </a:lnTo>
                <a:lnTo>
                  <a:pt x="5342" y="3679"/>
                </a:lnTo>
                <a:lnTo>
                  <a:pt x="5347" y="3676"/>
                </a:lnTo>
                <a:lnTo>
                  <a:pt x="5353" y="3671"/>
                </a:lnTo>
                <a:lnTo>
                  <a:pt x="5359" y="3664"/>
                </a:lnTo>
                <a:lnTo>
                  <a:pt x="5366" y="3655"/>
                </a:lnTo>
                <a:lnTo>
                  <a:pt x="5373" y="3645"/>
                </a:lnTo>
                <a:lnTo>
                  <a:pt x="5380" y="3632"/>
                </a:lnTo>
                <a:lnTo>
                  <a:pt x="5387" y="3618"/>
                </a:lnTo>
                <a:lnTo>
                  <a:pt x="5393" y="3601"/>
                </a:lnTo>
                <a:lnTo>
                  <a:pt x="5400" y="3582"/>
                </a:lnTo>
                <a:lnTo>
                  <a:pt x="5406" y="3562"/>
                </a:lnTo>
                <a:lnTo>
                  <a:pt x="5411" y="3541"/>
                </a:lnTo>
                <a:lnTo>
                  <a:pt x="5414" y="3517"/>
                </a:lnTo>
                <a:lnTo>
                  <a:pt x="5418" y="3491"/>
                </a:lnTo>
                <a:lnTo>
                  <a:pt x="5420" y="3466"/>
                </a:lnTo>
                <a:lnTo>
                  <a:pt x="5420" y="3436"/>
                </a:lnTo>
                <a:lnTo>
                  <a:pt x="5420" y="3408"/>
                </a:lnTo>
                <a:lnTo>
                  <a:pt x="5418" y="3381"/>
                </a:lnTo>
                <a:lnTo>
                  <a:pt x="5414" y="3356"/>
                </a:lnTo>
                <a:lnTo>
                  <a:pt x="5411" y="3332"/>
                </a:lnTo>
                <a:lnTo>
                  <a:pt x="5406" y="3310"/>
                </a:lnTo>
                <a:lnTo>
                  <a:pt x="5400" y="3290"/>
                </a:lnTo>
                <a:lnTo>
                  <a:pt x="5393" y="3272"/>
                </a:lnTo>
                <a:lnTo>
                  <a:pt x="5387" y="3255"/>
                </a:lnTo>
                <a:lnTo>
                  <a:pt x="5380" y="3241"/>
                </a:lnTo>
                <a:lnTo>
                  <a:pt x="5373" y="3228"/>
                </a:lnTo>
                <a:lnTo>
                  <a:pt x="5366" y="3218"/>
                </a:lnTo>
                <a:lnTo>
                  <a:pt x="5359" y="3208"/>
                </a:lnTo>
                <a:lnTo>
                  <a:pt x="5353" y="3201"/>
                </a:lnTo>
                <a:lnTo>
                  <a:pt x="5347" y="3196"/>
                </a:lnTo>
                <a:lnTo>
                  <a:pt x="5342" y="3193"/>
                </a:lnTo>
                <a:lnTo>
                  <a:pt x="5337" y="3193"/>
                </a:lnTo>
                <a:close/>
                <a:moveTo>
                  <a:pt x="5217" y="3073"/>
                </a:moveTo>
                <a:lnTo>
                  <a:pt x="5217" y="3073"/>
                </a:lnTo>
                <a:lnTo>
                  <a:pt x="5208" y="3069"/>
                </a:lnTo>
                <a:lnTo>
                  <a:pt x="5198" y="3067"/>
                </a:lnTo>
                <a:lnTo>
                  <a:pt x="5186" y="3064"/>
                </a:lnTo>
                <a:lnTo>
                  <a:pt x="5175" y="3063"/>
                </a:lnTo>
                <a:lnTo>
                  <a:pt x="5142" y="3063"/>
                </a:lnTo>
                <a:lnTo>
                  <a:pt x="4262" y="3637"/>
                </a:lnTo>
                <a:lnTo>
                  <a:pt x="4284" y="3654"/>
                </a:lnTo>
                <a:lnTo>
                  <a:pt x="4306" y="3673"/>
                </a:lnTo>
                <a:lnTo>
                  <a:pt x="4332" y="3690"/>
                </a:lnTo>
                <a:lnTo>
                  <a:pt x="4358" y="3706"/>
                </a:lnTo>
                <a:lnTo>
                  <a:pt x="4386" y="3722"/>
                </a:lnTo>
                <a:lnTo>
                  <a:pt x="4417" y="3736"/>
                </a:lnTo>
                <a:lnTo>
                  <a:pt x="4449" y="3749"/>
                </a:lnTo>
                <a:lnTo>
                  <a:pt x="4482" y="3761"/>
                </a:lnTo>
                <a:lnTo>
                  <a:pt x="4516" y="3772"/>
                </a:lnTo>
                <a:lnTo>
                  <a:pt x="4553" y="3782"/>
                </a:lnTo>
                <a:lnTo>
                  <a:pt x="4590" y="3790"/>
                </a:lnTo>
                <a:lnTo>
                  <a:pt x="4629" y="3797"/>
                </a:lnTo>
                <a:lnTo>
                  <a:pt x="4669" y="3803"/>
                </a:lnTo>
                <a:lnTo>
                  <a:pt x="4712" y="3807"/>
                </a:lnTo>
                <a:lnTo>
                  <a:pt x="4754" y="3809"/>
                </a:lnTo>
                <a:lnTo>
                  <a:pt x="4799" y="3810"/>
                </a:lnTo>
                <a:lnTo>
                  <a:pt x="5175" y="3809"/>
                </a:lnTo>
                <a:lnTo>
                  <a:pt x="5186" y="3808"/>
                </a:lnTo>
                <a:lnTo>
                  <a:pt x="5198" y="3807"/>
                </a:lnTo>
                <a:lnTo>
                  <a:pt x="5208" y="3803"/>
                </a:lnTo>
                <a:lnTo>
                  <a:pt x="5217" y="3801"/>
                </a:lnTo>
                <a:lnTo>
                  <a:pt x="5203" y="3786"/>
                </a:lnTo>
                <a:lnTo>
                  <a:pt x="5189" y="3772"/>
                </a:lnTo>
                <a:lnTo>
                  <a:pt x="5176" y="3756"/>
                </a:lnTo>
                <a:lnTo>
                  <a:pt x="5163" y="3738"/>
                </a:lnTo>
                <a:lnTo>
                  <a:pt x="5151" y="3718"/>
                </a:lnTo>
                <a:lnTo>
                  <a:pt x="5140" y="3698"/>
                </a:lnTo>
                <a:lnTo>
                  <a:pt x="5131" y="3677"/>
                </a:lnTo>
                <a:lnTo>
                  <a:pt x="5121" y="3654"/>
                </a:lnTo>
                <a:lnTo>
                  <a:pt x="5113" y="3630"/>
                </a:lnTo>
                <a:lnTo>
                  <a:pt x="5106" y="3605"/>
                </a:lnTo>
                <a:lnTo>
                  <a:pt x="5100" y="3579"/>
                </a:lnTo>
                <a:lnTo>
                  <a:pt x="5094" y="3552"/>
                </a:lnTo>
                <a:lnTo>
                  <a:pt x="5091" y="3525"/>
                </a:lnTo>
                <a:lnTo>
                  <a:pt x="5087" y="3496"/>
                </a:lnTo>
                <a:lnTo>
                  <a:pt x="5086" y="3467"/>
                </a:lnTo>
                <a:lnTo>
                  <a:pt x="5085" y="3436"/>
                </a:lnTo>
                <a:lnTo>
                  <a:pt x="5086" y="3407"/>
                </a:lnTo>
                <a:lnTo>
                  <a:pt x="5087" y="3377"/>
                </a:lnTo>
                <a:lnTo>
                  <a:pt x="5091" y="3349"/>
                </a:lnTo>
                <a:lnTo>
                  <a:pt x="5094" y="3320"/>
                </a:lnTo>
                <a:lnTo>
                  <a:pt x="5100" y="3293"/>
                </a:lnTo>
                <a:lnTo>
                  <a:pt x="5106" y="3267"/>
                </a:lnTo>
                <a:lnTo>
                  <a:pt x="5113" y="3242"/>
                </a:lnTo>
                <a:lnTo>
                  <a:pt x="5121" y="3219"/>
                </a:lnTo>
                <a:lnTo>
                  <a:pt x="5131" y="3196"/>
                </a:lnTo>
                <a:lnTo>
                  <a:pt x="5140" y="3174"/>
                </a:lnTo>
                <a:lnTo>
                  <a:pt x="5151" y="3154"/>
                </a:lnTo>
                <a:lnTo>
                  <a:pt x="5163" y="3135"/>
                </a:lnTo>
                <a:lnTo>
                  <a:pt x="5176" y="3117"/>
                </a:lnTo>
                <a:lnTo>
                  <a:pt x="5189" y="3101"/>
                </a:lnTo>
                <a:lnTo>
                  <a:pt x="5203" y="3086"/>
                </a:lnTo>
                <a:lnTo>
                  <a:pt x="5217" y="3073"/>
                </a:lnTo>
                <a:close/>
                <a:moveTo>
                  <a:pt x="4446" y="1241"/>
                </a:moveTo>
                <a:lnTo>
                  <a:pt x="2921" y="0"/>
                </a:lnTo>
                <a:lnTo>
                  <a:pt x="2341" y="0"/>
                </a:lnTo>
                <a:lnTo>
                  <a:pt x="2419" y="160"/>
                </a:lnTo>
                <a:lnTo>
                  <a:pt x="2600" y="533"/>
                </a:lnTo>
                <a:lnTo>
                  <a:pt x="2702" y="746"/>
                </a:lnTo>
                <a:lnTo>
                  <a:pt x="2800" y="949"/>
                </a:lnTo>
                <a:lnTo>
                  <a:pt x="2882" y="1121"/>
                </a:lnTo>
                <a:lnTo>
                  <a:pt x="2912" y="1189"/>
                </a:lnTo>
                <a:lnTo>
                  <a:pt x="2936" y="1241"/>
                </a:lnTo>
                <a:lnTo>
                  <a:pt x="4446" y="1241"/>
                </a:lnTo>
                <a:close/>
                <a:moveTo>
                  <a:pt x="7728" y="2274"/>
                </a:moveTo>
                <a:lnTo>
                  <a:pt x="7728" y="2274"/>
                </a:lnTo>
                <a:lnTo>
                  <a:pt x="7727" y="2286"/>
                </a:lnTo>
                <a:lnTo>
                  <a:pt x="7724" y="2297"/>
                </a:lnTo>
                <a:lnTo>
                  <a:pt x="7720" y="2309"/>
                </a:lnTo>
                <a:lnTo>
                  <a:pt x="7716" y="2320"/>
                </a:lnTo>
                <a:lnTo>
                  <a:pt x="7711" y="2332"/>
                </a:lnTo>
                <a:lnTo>
                  <a:pt x="7705" y="2342"/>
                </a:lnTo>
                <a:lnTo>
                  <a:pt x="7699" y="2353"/>
                </a:lnTo>
                <a:lnTo>
                  <a:pt x="7690" y="2365"/>
                </a:lnTo>
                <a:lnTo>
                  <a:pt x="7674" y="2385"/>
                </a:lnTo>
                <a:lnTo>
                  <a:pt x="7654" y="2405"/>
                </a:lnTo>
                <a:lnTo>
                  <a:pt x="7633" y="2425"/>
                </a:lnTo>
                <a:lnTo>
                  <a:pt x="7608" y="2442"/>
                </a:lnTo>
                <a:lnTo>
                  <a:pt x="7582" y="2461"/>
                </a:lnTo>
                <a:lnTo>
                  <a:pt x="7552" y="2478"/>
                </a:lnTo>
                <a:lnTo>
                  <a:pt x="7522" y="2494"/>
                </a:lnTo>
                <a:lnTo>
                  <a:pt x="7490" y="2510"/>
                </a:lnTo>
                <a:lnTo>
                  <a:pt x="7457" y="2525"/>
                </a:lnTo>
                <a:lnTo>
                  <a:pt x="7421" y="2539"/>
                </a:lnTo>
                <a:lnTo>
                  <a:pt x="7385" y="2552"/>
                </a:lnTo>
                <a:lnTo>
                  <a:pt x="7347" y="2565"/>
                </a:lnTo>
                <a:lnTo>
                  <a:pt x="7309" y="2577"/>
                </a:lnTo>
                <a:lnTo>
                  <a:pt x="7270" y="2588"/>
                </a:lnTo>
                <a:lnTo>
                  <a:pt x="7231" y="2598"/>
                </a:lnTo>
                <a:lnTo>
                  <a:pt x="7191" y="2608"/>
                </a:lnTo>
                <a:lnTo>
                  <a:pt x="7151" y="2616"/>
                </a:lnTo>
                <a:lnTo>
                  <a:pt x="7111" y="2624"/>
                </a:lnTo>
                <a:lnTo>
                  <a:pt x="7070" y="2631"/>
                </a:lnTo>
                <a:lnTo>
                  <a:pt x="7031" y="2638"/>
                </a:lnTo>
                <a:lnTo>
                  <a:pt x="6952" y="2649"/>
                </a:lnTo>
                <a:lnTo>
                  <a:pt x="6876" y="2656"/>
                </a:lnTo>
                <a:lnTo>
                  <a:pt x="6804" y="2661"/>
                </a:lnTo>
                <a:lnTo>
                  <a:pt x="6771" y="2662"/>
                </a:lnTo>
                <a:lnTo>
                  <a:pt x="6739" y="2662"/>
                </a:lnTo>
                <a:lnTo>
                  <a:pt x="5300" y="2662"/>
                </a:lnTo>
                <a:lnTo>
                  <a:pt x="2175" y="4700"/>
                </a:lnTo>
                <a:lnTo>
                  <a:pt x="1595" y="4701"/>
                </a:lnTo>
                <a:lnTo>
                  <a:pt x="1726" y="4535"/>
                </a:lnTo>
                <a:lnTo>
                  <a:pt x="2027" y="4153"/>
                </a:lnTo>
                <a:lnTo>
                  <a:pt x="2197" y="3938"/>
                </a:lnTo>
                <a:lnTo>
                  <a:pt x="2357" y="3733"/>
                </a:lnTo>
                <a:lnTo>
                  <a:pt x="2489" y="3563"/>
                </a:lnTo>
                <a:lnTo>
                  <a:pt x="2539" y="3497"/>
                </a:lnTo>
                <a:lnTo>
                  <a:pt x="2576" y="3449"/>
                </a:lnTo>
                <a:lnTo>
                  <a:pt x="2634" y="3372"/>
                </a:lnTo>
                <a:lnTo>
                  <a:pt x="2695" y="3290"/>
                </a:lnTo>
                <a:lnTo>
                  <a:pt x="2726" y="3246"/>
                </a:lnTo>
                <a:lnTo>
                  <a:pt x="2758" y="3201"/>
                </a:lnTo>
                <a:lnTo>
                  <a:pt x="2787" y="3154"/>
                </a:lnTo>
                <a:lnTo>
                  <a:pt x="2817" y="3107"/>
                </a:lnTo>
                <a:lnTo>
                  <a:pt x="2844" y="3057"/>
                </a:lnTo>
                <a:lnTo>
                  <a:pt x="2857" y="3031"/>
                </a:lnTo>
                <a:lnTo>
                  <a:pt x="2869" y="3005"/>
                </a:lnTo>
                <a:lnTo>
                  <a:pt x="2880" y="2979"/>
                </a:lnTo>
                <a:lnTo>
                  <a:pt x="2891" y="2952"/>
                </a:lnTo>
                <a:lnTo>
                  <a:pt x="2902" y="2925"/>
                </a:lnTo>
                <a:lnTo>
                  <a:pt x="2911" y="2898"/>
                </a:lnTo>
                <a:lnTo>
                  <a:pt x="2919" y="2870"/>
                </a:lnTo>
                <a:lnTo>
                  <a:pt x="2927" y="2841"/>
                </a:lnTo>
                <a:lnTo>
                  <a:pt x="2934" y="2813"/>
                </a:lnTo>
                <a:lnTo>
                  <a:pt x="2939" y="2783"/>
                </a:lnTo>
                <a:lnTo>
                  <a:pt x="2943" y="2754"/>
                </a:lnTo>
                <a:lnTo>
                  <a:pt x="2947" y="2723"/>
                </a:lnTo>
                <a:lnTo>
                  <a:pt x="2949" y="2694"/>
                </a:lnTo>
                <a:lnTo>
                  <a:pt x="2950" y="2662"/>
                </a:lnTo>
                <a:lnTo>
                  <a:pt x="2686" y="2662"/>
                </a:lnTo>
                <a:lnTo>
                  <a:pt x="2617" y="2661"/>
                </a:lnTo>
                <a:lnTo>
                  <a:pt x="2548" y="2657"/>
                </a:lnTo>
                <a:lnTo>
                  <a:pt x="2477" y="2650"/>
                </a:lnTo>
                <a:lnTo>
                  <a:pt x="2405" y="2642"/>
                </a:lnTo>
                <a:lnTo>
                  <a:pt x="2331" y="2631"/>
                </a:lnTo>
                <a:lnTo>
                  <a:pt x="2257" y="2618"/>
                </a:lnTo>
                <a:lnTo>
                  <a:pt x="2182" y="2603"/>
                </a:lnTo>
                <a:lnTo>
                  <a:pt x="2106" y="2586"/>
                </a:lnTo>
                <a:lnTo>
                  <a:pt x="2030" y="2568"/>
                </a:lnTo>
                <a:lnTo>
                  <a:pt x="1953" y="2547"/>
                </a:lnTo>
                <a:lnTo>
                  <a:pt x="1876" y="2526"/>
                </a:lnTo>
                <a:lnTo>
                  <a:pt x="1800" y="2504"/>
                </a:lnTo>
                <a:lnTo>
                  <a:pt x="1722" y="2480"/>
                </a:lnTo>
                <a:lnTo>
                  <a:pt x="1645" y="2454"/>
                </a:lnTo>
                <a:lnTo>
                  <a:pt x="1568" y="2429"/>
                </a:lnTo>
                <a:lnTo>
                  <a:pt x="1492" y="2402"/>
                </a:lnTo>
                <a:lnTo>
                  <a:pt x="1339" y="2347"/>
                </a:lnTo>
                <a:lnTo>
                  <a:pt x="1189" y="2290"/>
                </a:lnTo>
                <a:lnTo>
                  <a:pt x="1044" y="2234"/>
                </a:lnTo>
                <a:lnTo>
                  <a:pt x="904" y="2177"/>
                </a:lnTo>
                <a:lnTo>
                  <a:pt x="640" y="2070"/>
                </a:lnTo>
                <a:lnTo>
                  <a:pt x="519" y="2021"/>
                </a:lnTo>
                <a:lnTo>
                  <a:pt x="406" y="1978"/>
                </a:lnTo>
                <a:lnTo>
                  <a:pt x="375" y="1965"/>
                </a:lnTo>
                <a:lnTo>
                  <a:pt x="346" y="1950"/>
                </a:lnTo>
                <a:lnTo>
                  <a:pt x="319" y="1934"/>
                </a:lnTo>
                <a:lnTo>
                  <a:pt x="294" y="1919"/>
                </a:lnTo>
                <a:lnTo>
                  <a:pt x="273" y="1901"/>
                </a:lnTo>
                <a:lnTo>
                  <a:pt x="251" y="1882"/>
                </a:lnTo>
                <a:lnTo>
                  <a:pt x="234" y="1863"/>
                </a:lnTo>
                <a:lnTo>
                  <a:pt x="218" y="1844"/>
                </a:lnTo>
                <a:lnTo>
                  <a:pt x="204" y="1824"/>
                </a:lnTo>
                <a:lnTo>
                  <a:pt x="192" y="1804"/>
                </a:lnTo>
                <a:lnTo>
                  <a:pt x="183" y="1783"/>
                </a:lnTo>
                <a:lnTo>
                  <a:pt x="176" y="1762"/>
                </a:lnTo>
                <a:lnTo>
                  <a:pt x="170" y="1742"/>
                </a:lnTo>
                <a:lnTo>
                  <a:pt x="166" y="1720"/>
                </a:lnTo>
                <a:lnTo>
                  <a:pt x="164" y="1700"/>
                </a:lnTo>
                <a:lnTo>
                  <a:pt x="165" y="1680"/>
                </a:lnTo>
                <a:lnTo>
                  <a:pt x="166" y="1660"/>
                </a:lnTo>
                <a:lnTo>
                  <a:pt x="171" y="1640"/>
                </a:lnTo>
                <a:lnTo>
                  <a:pt x="177" y="1621"/>
                </a:lnTo>
                <a:lnTo>
                  <a:pt x="184" y="1603"/>
                </a:lnTo>
                <a:lnTo>
                  <a:pt x="193" y="1587"/>
                </a:lnTo>
                <a:lnTo>
                  <a:pt x="204" y="1570"/>
                </a:lnTo>
                <a:lnTo>
                  <a:pt x="217" y="1555"/>
                </a:lnTo>
                <a:lnTo>
                  <a:pt x="231" y="1541"/>
                </a:lnTo>
                <a:lnTo>
                  <a:pt x="247" y="1528"/>
                </a:lnTo>
                <a:lnTo>
                  <a:pt x="264" y="1516"/>
                </a:lnTo>
                <a:lnTo>
                  <a:pt x="284" y="1507"/>
                </a:lnTo>
                <a:lnTo>
                  <a:pt x="304" y="1497"/>
                </a:lnTo>
                <a:lnTo>
                  <a:pt x="327" y="1491"/>
                </a:lnTo>
                <a:lnTo>
                  <a:pt x="350" y="1485"/>
                </a:lnTo>
                <a:lnTo>
                  <a:pt x="375" y="1483"/>
                </a:lnTo>
                <a:lnTo>
                  <a:pt x="402" y="1482"/>
                </a:lnTo>
                <a:lnTo>
                  <a:pt x="407" y="1482"/>
                </a:lnTo>
                <a:lnTo>
                  <a:pt x="0" y="87"/>
                </a:lnTo>
                <a:lnTo>
                  <a:pt x="447" y="87"/>
                </a:lnTo>
                <a:lnTo>
                  <a:pt x="533" y="199"/>
                </a:lnTo>
                <a:lnTo>
                  <a:pt x="739" y="464"/>
                </a:lnTo>
                <a:lnTo>
                  <a:pt x="859" y="619"/>
                </a:lnTo>
                <a:lnTo>
                  <a:pt x="977" y="770"/>
                </a:lnTo>
                <a:lnTo>
                  <a:pt x="1084" y="904"/>
                </a:lnTo>
                <a:lnTo>
                  <a:pt x="1168" y="1008"/>
                </a:lnTo>
                <a:lnTo>
                  <a:pt x="1192" y="1035"/>
                </a:lnTo>
                <a:lnTo>
                  <a:pt x="1215" y="1061"/>
                </a:lnTo>
                <a:lnTo>
                  <a:pt x="1239" y="1087"/>
                </a:lnTo>
                <a:lnTo>
                  <a:pt x="1264" y="1111"/>
                </a:lnTo>
                <a:lnTo>
                  <a:pt x="1289" y="1136"/>
                </a:lnTo>
                <a:lnTo>
                  <a:pt x="1313" y="1159"/>
                </a:lnTo>
                <a:lnTo>
                  <a:pt x="1339" y="1181"/>
                </a:lnTo>
                <a:lnTo>
                  <a:pt x="1366" y="1203"/>
                </a:lnTo>
                <a:lnTo>
                  <a:pt x="1392" y="1223"/>
                </a:lnTo>
                <a:lnTo>
                  <a:pt x="1421" y="1244"/>
                </a:lnTo>
                <a:lnTo>
                  <a:pt x="1448" y="1264"/>
                </a:lnTo>
                <a:lnTo>
                  <a:pt x="1476" y="1281"/>
                </a:lnTo>
                <a:lnTo>
                  <a:pt x="1506" y="1299"/>
                </a:lnTo>
                <a:lnTo>
                  <a:pt x="1535" y="1316"/>
                </a:lnTo>
                <a:lnTo>
                  <a:pt x="1565" y="1332"/>
                </a:lnTo>
                <a:lnTo>
                  <a:pt x="1595" y="1347"/>
                </a:lnTo>
                <a:lnTo>
                  <a:pt x="1627" y="1362"/>
                </a:lnTo>
                <a:lnTo>
                  <a:pt x="1659" y="1375"/>
                </a:lnTo>
                <a:lnTo>
                  <a:pt x="1692" y="1388"/>
                </a:lnTo>
                <a:lnTo>
                  <a:pt x="1725" y="1399"/>
                </a:lnTo>
                <a:lnTo>
                  <a:pt x="1759" y="1411"/>
                </a:lnTo>
                <a:lnTo>
                  <a:pt x="1794" y="1421"/>
                </a:lnTo>
                <a:lnTo>
                  <a:pt x="1829" y="1431"/>
                </a:lnTo>
                <a:lnTo>
                  <a:pt x="1866" y="1439"/>
                </a:lnTo>
                <a:lnTo>
                  <a:pt x="1902" y="1448"/>
                </a:lnTo>
                <a:lnTo>
                  <a:pt x="1940" y="1455"/>
                </a:lnTo>
                <a:lnTo>
                  <a:pt x="1979" y="1461"/>
                </a:lnTo>
                <a:lnTo>
                  <a:pt x="2018" y="1467"/>
                </a:lnTo>
                <a:lnTo>
                  <a:pt x="2058" y="1471"/>
                </a:lnTo>
                <a:lnTo>
                  <a:pt x="2099" y="1476"/>
                </a:lnTo>
                <a:lnTo>
                  <a:pt x="2141" y="1480"/>
                </a:lnTo>
                <a:lnTo>
                  <a:pt x="2183" y="1482"/>
                </a:lnTo>
                <a:lnTo>
                  <a:pt x="5975" y="1482"/>
                </a:lnTo>
                <a:lnTo>
                  <a:pt x="6025" y="1482"/>
                </a:lnTo>
                <a:lnTo>
                  <a:pt x="6075" y="1484"/>
                </a:lnTo>
                <a:lnTo>
                  <a:pt x="6125" y="1487"/>
                </a:lnTo>
                <a:lnTo>
                  <a:pt x="6174" y="1491"/>
                </a:lnTo>
                <a:lnTo>
                  <a:pt x="6224" y="1496"/>
                </a:lnTo>
                <a:lnTo>
                  <a:pt x="6273" y="1502"/>
                </a:lnTo>
                <a:lnTo>
                  <a:pt x="6323" y="1509"/>
                </a:lnTo>
                <a:lnTo>
                  <a:pt x="6371" y="1517"/>
                </a:lnTo>
                <a:lnTo>
                  <a:pt x="6420" y="1526"/>
                </a:lnTo>
                <a:lnTo>
                  <a:pt x="6468" y="1536"/>
                </a:lnTo>
                <a:lnTo>
                  <a:pt x="6515" y="1547"/>
                </a:lnTo>
                <a:lnTo>
                  <a:pt x="6562" y="1557"/>
                </a:lnTo>
                <a:lnTo>
                  <a:pt x="6610" y="1570"/>
                </a:lnTo>
                <a:lnTo>
                  <a:pt x="6656" y="1582"/>
                </a:lnTo>
                <a:lnTo>
                  <a:pt x="6700" y="1596"/>
                </a:lnTo>
                <a:lnTo>
                  <a:pt x="6746" y="1611"/>
                </a:lnTo>
                <a:lnTo>
                  <a:pt x="6825" y="1638"/>
                </a:lnTo>
                <a:lnTo>
                  <a:pt x="6901" y="1666"/>
                </a:lnTo>
                <a:lnTo>
                  <a:pt x="6974" y="1696"/>
                </a:lnTo>
                <a:lnTo>
                  <a:pt x="7044" y="1725"/>
                </a:lnTo>
                <a:lnTo>
                  <a:pt x="7110" y="1756"/>
                </a:lnTo>
                <a:lnTo>
                  <a:pt x="7174" y="1788"/>
                </a:lnTo>
                <a:lnTo>
                  <a:pt x="7234" y="1818"/>
                </a:lnTo>
                <a:lnTo>
                  <a:pt x="7290" y="1850"/>
                </a:lnTo>
                <a:lnTo>
                  <a:pt x="7344" y="1882"/>
                </a:lnTo>
                <a:lnTo>
                  <a:pt x="7394" y="1915"/>
                </a:lnTo>
                <a:lnTo>
                  <a:pt x="7443" y="1947"/>
                </a:lnTo>
                <a:lnTo>
                  <a:pt x="7488" y="1979"/>
                </a:lnTo>
                <a:lnTo>
                  <a:pt x="7529" y="2011"/>
                </a:lnTo>
                <a:lnTo>
                  <a:pt x="7567" y="2042"/>
                </a:lnTo>
                <a:lnTo>
                  <a:pt x="7602" y="2073"/>
                </a:lnTo>
                <a:lnTo>
                  <a:pt x="7635" y="2104"/>
                </a:lnTo>
                <a:lnTo>
                  <a:pt x="7660" y="2131"/>
                </a:lnTo>
                <a:lnTo>
                  <a:pt x="7681" y="2155"/>
                </a:lnTo>
                <a:lnTo>
                  <a:pt x="7698" y="2178"/>
                </a:lnTo>
                <a:lnTo>
                  <a:pt x="7711" y="2199"/>
                </a:lnTo>
                <a:lnTo>
                  <a:pt x="7720" y="2219"/>
                </a:lnTo>
                <a:lnTo>
                  <a:pt x="7724" y="2230"/>
                </a:lnTo>
                <a:lnTo>
                  <a:pt x="7726" y="2238"/>
                </a:lnTo>
                <a:lnTo>
                  <a:pt x="7728" y="2248"/>
                </a:lnTo>
                <a:lnTo>
                  <a:pt x="7729" y="2256"/>
                </a:lnTo>
                <a:lnTo>
                  <a:pt x="7729" y="2265"/>
                </a:lnTo>
                <a:lnTo>
                  <a:pt x="7728" y="2274"/>
                </a:lnTo>
                <a:close/>
                <a:moveTo>
                  <a:pt x="3133" y="2032"/>
                </a:moveTo>
                <a:lnTo>
                  <a:pt x="3133" y="2032"/>
                </a:lnTo>
                <a:lnTo>
                  <a:pt x="3132" y="2014"/>
                </a:lnTo>
                <a:lnTo>
                  <a:pt x="3128" y="1995"/>
                </a:lnTo>
                <a:lnTo>
                  <a:pt x="3125" y="1979"/>
                </a:lnTo>
                <a:lnTo>
                  <a:pt x="3119" y="1962"/>
                </a:lnTo>
                <a:lnTo>
                  <a:pt x="3111" y="1946"/>
                </a:lnTo>
                <a:lnTo>
                  <a:pt x="3101" y="1932"/>
                </a:lnTo>
                <a:lnTo>
                  <a:pt x="3092" y="1917"/>
                </a:lnTo>
                <a:lnTo>
                  <a:pt x="3080" y="1904"/>
                </a:lnTo>
                <a:lnTo>
                  <a:pt x="3067" y="1893"/>
                </a:lnTo>
                <a:lnTo>
                  <a:pt x="3053" y="1882"/>
                </a:lnTo>
                <a:lnTo>
                  <a:pt x="3037" y="1873"/>
                </a:lnTo>
                <a:lnTo>
                  <a:pt x="3022" y="1865"/>
                </a:lnTo>
                <a:lnTo>
                  <a:pt x="3006" y="1860"/>
                </a:lnTo>
                <a:lnTo>
                  <a:pt x="2988" y="1855"/>
                </a:lnTo>
                <a:lnTo>
                  <a:pt x="2970" y="1852"/>
                </a:lnTo>
                <a:lnTo>
                  <a:pt x="2951" y="1851"/>
                </a:lnTo>
                <a:lnTo>
                  <a:pt x="2932" y="1852"/>
                </a:lnTo>
                <a:lnTo>
                  <a:pt x="2915" y="1855"/>
                </a:lnTo>
                <a:lnTo>
                  <a:pt x="2898" y="1860"/>
                </a:lnTo>
                <a:lnTo>
                  <a:pt x="2880" y="1865"/>
                </a:lnTo>
                <a:lnTo>
                  <a:pt x="2865" y="1873"/>
                </a:lnTo>
                <a:lnTo>
                  <a:pt x="2850" y="1882"/>
                </a:lnTo>
                <a:lnTo>
                  <a:pt x="2837" y="1893"/>
                </a:lnTo>
                <a:lnTo>
                  <a:pt x="2824" y="1904"/>
                </a:lnTo>
                <a:lnTo>
                  <a:pt x="2812" y="1917"/>
                </a:lnTo>
                <a:lnTo>
                  <a:pt x="2801" y="1932"/>
                </a:lnTo>
                <a:lnTo>
                  <a:pt x="2792" y="1946"/>
                </a:lnTo>
                <a:lnTo>
                  <a:pt x="2785" y="1962"/>
                </a:lnTo>
                <a:lnTo>
                  <a:pt x="2778" y="1979"/>
                </a:lnTo>
                <a:lnTo>
                  <a:pt x="2774" y="1995"/>
                </a:lnTo>
                <a:lnTo>
                  <a:pt x="2771" y="2014"/>
                </a:lnTo>
                <a:lnTo>
                  <a:pt x="2771" y="2032"/>
                </a:lnTo>
                <a:lnTo>
                  <a:pt x="2771" y="2051"/>
                </a:lnTo>
                <a:lnTo>
                  <a:pt x="2774" y="2068"/>
                </a:lnTo>
                <a:lnTo>
                  <a:pt x="2778" y="2086"/>
                </a:lnTo>
                <a:lnTo>
                  <a:pt x="2785" y="2103"/>
                </a:lnTo>
                <a:lnTo>
                  <a:pt x="2792" y="2118"/>
                </a:lnTo>
                <a:lnTo>
                  <a:pt x="2801" y="2133"/>
                </a:lnTo>
                <a:lnTo>
                  <a:pt x="2812" y="2147"/>
                </a:lnTo>
                <a:lnTo>
                  <a:pt x="2824" y="2160"/>
                </a:lnTo>
                <a:lnTo>
                  <a:pt x="2837" y="2172"/>
                </a:lnTo>
                <a:lnTo>
                  <a:pt x="2850" y="2183"/>
                </a:lnTo>
                <a:lnTo>
                  <a:pt x="2865" y="2191"/>
                </a:lnTo>
                <a:lnTo>
                  <a:pt x="2880" y="2199"/>
                </a:lnTo>
                <a:lnTo>
                  <a:pt x="2898" y="2205"/>
                </a:lnTo>
                <a:lnTo>
                  <a:pt x="2915" y="2210"/>
                </a:lnTo>
                <a:lnTo>
                  <a:pt x="2932" y="2212"/>
                </a:lnTo>
                <a:lnTo>
                  <a:pt x="2951" y="2214"/>
                </a:lnTo>
                <a:lnTo>
                  <a:pt x="2970" y="2212"/>
                </a:lnTo>
                <a:lnTo>
                  <a:pt x="2988" y="2210"/>
                </a:lnTo>
                <a:lnTo>
                  <a:pt x="3006" y="2205"/>
                </a:lnTo>
                <a:lnTo>
                  <a:pt x="3022" y="2199"/>
                </a:lnTo>
                <a:lnTo>
                  <a:pt x="3037" y="2191"/>
                </a:lnTo>
                <a:lnTo>
                  <a:pt x="3053" y="2183"/>
                </a:lnTo>
                <a:lnTo>
                  <a:pt x="3067" y="2172"/>
                </a:lnTo>
                <a:lnTo>
                  <a:pt x="3080" y="2160"/>
                </a:lnTo>
                <a:lnTo>
                  <a:pt x="3092" y="2147"/>
                </a:lnTo>
                <a:lnTo>
                  <a:pt x="3101" y="2133"/>
                </a:lnTo>
                <a:lnTo>
                  <a:pt x="3111" y="2118"/>
                </a:lnTo>
                <a:lnTo>
                  <a:pt x="3119" y="2103"/>
                </a:lnTo>
                <a:lnTo>
                  <a:pt x="3125" y="2086"/>
                </a:lnTo>
                <a:lnTo>
                  <a:pt x="3128" y="2068"/>
                </a:lnTo>
                <a:lnTo>
                  <a:pt x="3132" y="2051"/>
                </a:lnTo>
                <a:lnTo>
                  <a:pt x="3133" y="2032"/>
                </a:lnTo>
                <a:close/>
                <a:moveTo>
                  <a:pt x="3749" y="2032"/>
                </a:moveTo>
                <a:lnTo>
                  <a:pt x="3749" y="2032"/>
                </a:lnTo>
                <a:lnTo>
                  <a:pt x="3748" y="2014"/>
                </a:lnTo>
                <a:lnTo>
                  <a:pt x="3745" y="1995"/>
                </a:lnTo>
                <a:lnTo>
                  <a:pt x="3741" y="1979"/>
                </a:lnTo>
                <a:lnTo>
                  <a:pt x="3735" y="1962"/>
                </a:lnTo>
                <a:lnTo>
                  <a:pt x="3727" y="1946"/>
                </a:lnTo>
                <a:lnTo>
                  <a:pt x="3718" y="1930"/>
                </a:lnTo>
                <a:lnTo>
                  <a:pt x="3708" y="1917"/>
                </a:lnTo>
                <a:lnTo>
                  <a:pt x="3696" y="1904"/>
                </a:lnTo>
                <a:lnTo>
                  <a:pt x="3683" y="1893"/>
                </a:lnTo>
                <a:lnTo>
                  <a:pt x="3669" y="1882"/>
                </a:lnTo>
                <a:lnTo>
                  <a:pt x="3653" y="1873"/>
                </a:lnTo>
                <a:lnTo>
                  <a:pt x="3638" y="1865"/>
                </a:lnTo>
                <a:lnTo>
                  <a:pt x="3622" y="1860"/>
                </a:lnTo>
                <a:lnTo>
                  <a:pt x="3604" y="1855"/>
                </a:lnTo>
                <a:lnTo>
                  <a:pt x="3586" y="1852"/>
                </a:lnTo>
                <a:lnTo>
                  <a:pt x="3567" y="1851"/>
                </a:lnTo>
                <a:lnTo>
                  <a:pt x="3550" y="1852"/>
                </a:lnTo>
                <a:lnTo>
                  <a:pt x="3531" y="1855"/>
                </a:lnTo>
                <a:lnTo>
                  <a:pt x="3514" y="1860"/>
                </a:lnTo>
                <a:lnTo>
                  <a:pt x="3498" y="1865"/>
                </a:lnTo>
                <a:lnTo>
                  <a:pt x="3481" y="1873"/>
                </a:lnTo>
                <a:lnTo>
                  <a:pt x="3466" y="1882"/>
                </a:lnTo>
                <a:lnTo>
                  <a:pt x="3453" y="1893"/>
                </a:lnTo>
                <a:lnTo>
                  <a:pt x="3440" y="1904"/>
                </a:lnTo>
                <a:lnTo>
                  <a:pt x="3428" y="1917"/>
                </a:lnTo>
                <a:lnTo>
                  <a:pt x="3417" y="1930"/>
                </a:lnTo>
                <a:lnTo>
                  <a:pt x="3408" y="1946"/>
                </a:lnTo>
                <a:lnTo>
                  <a:pt x="3401" y="1962"/>
                </a:lnTo>
                <a:lnTo>
                  <a:pt x="3395" y="1979"/>
                </a:lnTo>
                <a:lnTo>
                  <a:pt x="3390" y="1995"/>
                </a:lnTo>
                <a:lnTo>
                  <a:pt x="3388" y="2014"/>
                </a:lnTo>
                <a:lnTo>
                  <a:pt x="3387" y="2032"/>
                </a:lnTo>
                <a:lnTo>
                  <a:pt x="3388" y="2051"/>
                </a:lnTo>
                <a:lnTo>
                  <a:pt x="3390" y="2068"/>
                </a:lnTo>
                <a:lnTo>
                  <a:pt x="3395" y="2086"/>
                </a:lnTo>
                <a:lnTo>
                  <a:pt x="3401" y="2103"/>
                </a:lnTo>
                <a:lnTo>
                  <a:pt x="3408" y="2118"/>
                </a:lnTo>
                <a:lnTo>
                  <a:pt x="3417" y="2133"/>
                </a:lnTo>
                <a:lnTo>
                  <a:pt x="3428" y="2147"/>
                </a:lnTo>
                <a:lnTo>
                  <a:pt x="3440" y="2160"/>
                </a:lnTo>
                <a:lnTo>
                  <a:pt x="3453" y="2172"/>
                </a:lnTo>
                <a:lnTo>
                  <a:pt x="3466" y="2183"/>
                </a:lnTo>
                <a:lnTo>
                  <a:pt x="3481" y="2191"/>
                </a:lnTo>
                <a:lnTo>
                  <a:pt x="3498" y="2199"/>
                </a:lnTo>
                <a:lnTo>
                  <a:pt x="3514" y="2205"/>
                </a:lnTo>
                <a:lnTo>
                  <a:pt x="3531" y="2210"/>
                </a:lnTo>
                <a:lnTo>
                  <a:pt x="3550" y="2212"/>
                </a:lnTo>
                <a:lnTo>
                  <a:pt x="3567" y="2214"/>
                </a:lnTo>
                <a:lnTo>
                  <a:pt x="3586" y="2212"/>
                </a:lnTo>
                <a:lnTo>
                  <a:pt x="3604" y="2210"/>
                </a:lnTo>
                <a:lnTo>
                  <a:pt x="3622" y="2205"/>
                </a:lnTo>
                <a:lnTo>
                  <a:pt x="3638" y="2199"/>
                </a:lnTo>
                <a:lnTo>
                  <a:pt x="3653" y="2191"/>
                </a:lnTo>
                <a:lnTo>
                  <a:pt x="3669" y="2183"/>
                </a:lnTo>
                <a:lnTo>
                  <a:pt x="3683" y="2172"/>
                </a:lnTo>
                <a:lnTo>
                  <a:pt x="3696" y="2160"/>
                </a:lnTo>
                <a:lnTo>
                  <a:pt x="3708" y="2147"/>
                </a:lnTo>
                <a:lnTo>
                  <a:pt x="3718" y="2133"/>
                </a:lnTo>
                <a:lnTo>
                  <a:pt x="3727" y="2118"/>
                </a:lnTo>
                <a:lnTo>
                  <a:pt x="3735" y="2103"/>
                </a:lnTo>
                <a:lnTo>
                  <a:pt x="3741" y="2086"/>
                </a:lnTo>
                <a:lnTo>
                  <a:pt x="3745" y="2068"/>
                </a:lnTo>
                <a:lnTo>
                  <a:pt x="3748" y="2051"/>
                </a:lnTo>
                <a:lnTo>
                  <a:pt x="3749" y="2032"/>
                </a:lnTo>
                <a:close/>
                <a:moveTo>
                  <a:pt x="4365" y="2032"/>
                </a:moveTo>
                <a:lnTo>
                  <a:pt x="4365" y="2032"/>
                </a:lnTo>
                <a:lnTo>
                  <a:pt x="4364" y="2014"/>
                </a:lnTo>
                <a:lnTo>
                  <a:pt x="4361" y="1995"/>
                </a:lnTo>
                <a:lnTo>
                  <a:pt x="4357" y="1979"/>
                </a:lnTo>
                <a:lnTo>
                  <a:pt x="4351" y="1962"/>
                </a:lnTo>
                <a:lnTo>
                  <a:pt x="4343" y="1946"/>
                </a:lnTo>
                <a:lnTo>
                  <a:pt x="4334" y="1932"/>
                </a:lnTo>
                <a:lnTo>
                  <a:pt x="4324" y="1917"/>
                </a:lnTo>
                <a:lnTo>
                  <a:pt x="4312" y="1904"/>
                </a:lnTo>
                <a:lnTo>
                  <a:pt x="4299" y="1893"/>
                </a:lnTo>
                <a:lnTo>
                  <a:pt x="4285" y="1882"/>
                </a:lnTo>
                <a:lnTo>
                  <a:pt x="4271" y="1873"/>
                </a:lnTo>
                <a:lnTo>
                  <a:pt x="4254" y="1865"/>
                </a:lnTo>
                <a:lnTo>
                  <a:pt x="4238" y="1860"/>
                </a:lnTo>
                <a:lnTo>
                  <a:pt x="4220" y="1855"/>
                </a:lnTo>
                <a:lnTo>
                  <a:pt x="4202" y="1852"/>
                </a:lnTo>
                <a:lnTo>
                  <a:pt x="4183" y="1851"/>
                </a:lnTo>
                <a:lnTo>
                  <a:pt x="4166" y="1852"/>
                </a:lnTo>
                <a:lnTo>
                  <a:pt x="4148" y="1855"/>
                </a:lnTo>
                <a:lnTo>
                  <a:pt x="4130" y="1860"/>
                </a:lnTo>
                <a:lnTo>
                  <a:pt x="4114" y="1865"/>
                </a:lnTo>
                <a:lnTo>
                  <a:pt x="4097" y="1873"/>
                </a:lnTo>
                <a:lnTo>
                  <a:pt x="4083" y="1882"/>
                </a:lnTo>
                <a:lnTo>
                  <a:pt x="4069" y="1893"/>
                </a:lnTo>
                <a:lnTo>
                  <a:pt x="4056" y="1904"/>
                </a:lnTo>
                <a:lnTo>
                  <a:pt x="4044" y="1917"/>
                </a:lnTo>
                <a:lnTo>
                  <a:pt x="4033" y="1932"/>
                </a:lnTo>
                <a:lnTo>
                  <a:pt x="4024" y="1946"/>
                </a:lnTo>
                <a:lnTo>
                  <a:pt x="4017" y="1962"/>
                </a:lnTo>
                <a:lnTo>
                  <a:pt x="4011" y="1979"/>
                </a:lnTo>
                <a:lnTo>
                  <a:pt x="4006" y="1995"/>
                </a:lnTo>
                <a:lnTo>
                  <a:pt x="4004" y="2014"/>
                </a:lnTo>
                <a:lnTo>
                  <a:pt x="4003" y="2032"/>
                </a:lnTo>
                <a:lnTo>
                  <a:pt x="4004" y="2051"/>
                </a:lnTo>
                <a:lnTo>
                  <a:pt x="4006" y="2068"/>
                </a:lnTo>
                <a:lnTo>
                  <a:pt x="4011" y="2086"/>
                </a:lnTo>
                <a:lnTo>
                  <a:pt x="4017" y="2103"/>
                </a:lnTo>
                <a:lnTo>
                  <a:pt x="4024" y="2118"/>
                </a:lnTo>
                <a:lnTo>
                  <a:pt x="4033" y="2133"/>
                </a:lnTo>
                <a:lnTo>
                  <a:pt x="4044" y="2147"/>
                </a:lnTo>
                <a:lnTo>
                  <a:pt x="4056" y="2160"/>
                </a:lnTo>
                <a:lnTo>
                  <a:pt x="4069" y="2172"/>
                </a:lnTo>
                <a:lnTo>
                  <a:pt x="4083" y="2183"/>
                </a:lnTo>
                <a:lnTo>
                  <a:pt x="4097" y="2191"/>
                </a:lnTo>
                <a:lnTo>
                  <a:pt x="4114" y="2199"/>
                </a:lnTo>
                <a:lnTo>
                  <a:pt x="4130" y="2205"/>
                </a:lnTo>
                <a:lnTo>
                  <a:pt x="4148" y="2210"/>
                </a:lnTo>
                <a:lnTo>
                  <a:pt x="4166" y="2212"/>
                </a:lnTo>
                <a:lnTo>
                  <a:pt x="4183" y="2214"/>
                </a:lnTo>
                <a:lnTo>
                  <a:pt x="4202" y="2212"/>
                </a:lnTo>
                <a:lnTo>
                  <a:pt x="4220" y="2210"/>
                </a:lnTo>
                <a:lnTo>
                  <a:pt x="4238" y="2205"/>
                </a:lnTo>
                <a:lnTo>
                  <a:pt x="4254" y="2199"/>
                </a:lnTo>
                <a:lnTo>
                  <a:pt x="4271" y="2191"/>
                </a:lnTo>
                <a:lnTo>
                  <a:pt x="4285" y="2183"/>
                </a:lnTo>
                <a:lnTo>
                  <a:pt x="4299" y="2172"/>
                </a:lnTo>
                <a:lnTo>
                  <a:pt x="4312" y="2160"/>
                </a:lnTo>
                <a:lnTo>
                  <a:pt x="4324" y="2147"/>
                </a:lnTo>
                <a:lnTo>
                  <a:pt x="4334" y="2133"/>
                </a:lnTo>
                <a:lnTo>
                  <a:pt x="4343" y="2118"/>
                </a:lnTo>
                <a:lnTo>
                  <a:pt x="4351" y="2103"/>
                </a:lnTo>
                <a:lnTo>
                  <a:pt x="4357" y="2086"/>
                </a:lnTo>
                <a:lnTo>
                  <a:pt x="4361" y="2068"/>
                </a:lnTo>
                <a:lnTo>
                  <a:pt x="4364" y="2051"/>
                </a:lnTo>
                <a:lnTo>
                  <a:pt x="4365" y="2032"/>
                </a:lnTo>
                <a:close/>
                <a:moveTo>
                  <a:pt x="4981" y="2032"/>
                </a:moveTo>
                <a:lnTo>
                  <a:pt x="4981" y="2032"/>
                </a:lnTo>
                <a:lnTo>
                  <a:pt x="4980" y="2014"/>
                </a:lnTo>
                <a:lnTo>
                  <a:pt x="4977" y="1995"/>
                </a:lnTo>
                <a:lnTo>
                  <a:pt x="4973" y="1979"/>
                </a:lnTo>
                <a:lnTo>
                  <a:pt x="4967" y="1962"/>
                </a:lnTo>
                <a:lnTo>
                  <a:pt x="4960" y="1946"/>
                </a:lnTo>
                <a:lnTo>
                  <a:pt x="4950" y="1930"/>
                </a:lnTo>
                <a:lnTo>
                  <a:pt x="4940" y="1917"/>
                </a:lnTo>
                <a:lnTo>
                  <a:pt x="4928" y="1904"/>
                </a:lnTo>
                <a:lnTo>
                  <a:pt x="4915" y="1893"/>
                </a:lnTo>
                <a:lnTo>
                  <a:pt x="4901" y="1882"/>
                </a:lnTo>
                <a:lnTo>
                  <a:pt x="4887" y="1873"/>
                </a:lnTo>
                <a:lnTo>
                  <a:pt x="4870" y="1865"/>
                </a:lnTo>
                <a:lnTo>
                  <a:pt x="4854" y="1860"/>
                </a:lnTo>
                <a:lnTo>
                  <a:pt x="4837" y="1855"/>
                </a:lnTo>
                <a:lnTo>
                  <a:pt x="4818" y="1852"/>
                </a:lnTo>
                <a:lnTo>
                  <a:pt x="4800" y="1851"/>
                </a:lnTo>
                <a:lnTo>
                  <a:pt x="4782" y="1852"/>
                </a:lnTo>
                <a:lnTo>
                  <a:pt x="4764" y="1855"/>
                </a:lnTo>
                <a:lnTo>
                  <a:pt x="4746" y="1860"/>
                </a:lnTo>
                <a:lnTo>
                  <a:pt x="4730" y="1865"/>
                </a:lnTo>
                <a:lnTo>
                  <a:pt x="4713" y="1873"/>
                </a:lnTo>
                <a:lnTo>
                  <a:pt x="4699" y="1882"/>
                </a:lnTo>
                <a:lnTo>
                  <a:pt x="4685" y="1893"/>
                </a:lnTo>
                <a:lnTo>
                  <a:pt x="4672" y="1904"/>
                </a:lnTo>
                <a:lnTo>
                  <a:pt x="4660" y="1917"/>
                </a:lnTo>
                <a:lnTo>
                  <a:pt x="4649" y="1930"/>
                </a:lnTo>
                <a:lnTo>
                  <a:pt x="4641" y="1946"/>
                </a:lnTo>
                <a:lnTo>
                  <a:pt x="4633" y="1962"/>
                </a:lnTo>
                <a:lnTo>
                  <a:pt x="4627" y="1979"/>
                </a:lnTo>
                <a:lnTo>
                  <a:pt x="4622" y="1995"/>
                </a:lnTo>
                <a:lnTo>
                  <a:pt x="4620" y="2014"/>
                </a:lnTo>
                <a:lnTo>
                  <a:pt x="4619" y="2032"/>
                </a:lnTo>
                <a:lnTo>
                  <a:pt x="4620" y="2051"/>
                </a:lnTo>
                <a:lnTo>
                  <a:pt x="4622" y="2068"/>
                </a:lnTo>
                <a:lnTo>
                  <a:pt x="4627" y="2086"/>
                </a:lnTo>
                <a:lnTo>
                  <a:pt x="4633" y="2103"/>
                </a:lnTo>
                <a:lnTo>
                  <a:pt x="4641" y="2118"/>
                </a:lnTo>
                <a:lnTo>
                  <a:pt x="4649" y="2133"/>
                </a:lnTo>
                <a:lnTo>
                  <a:pt x="4660" y="2147"/>
                </a:lnTo>
                <a:lnTo>
                  <a:pt x="4672" y="2160"/>
                </a:lnTo>
                <a:lnTo>
                  <a:pt x="4685" y="2172"/>
                </a:lnTo>
                <a:lnTo>
                  <a:pt x="4699" y="2183"/>
                </a:lnTo>
                <a:lnTo>
                  <a:pt x="4713" y="2191"/>
                </a:lnTo>
                <a:lnTo>
                  <a:pt x="4730" y="2199"/>
                </a:lnTo>
                <a:lnTo>
                  <a:pt x="4746" y="2205"/>
                </a:lnTo>
                <a:lnTo>
                  <a:pt x="4764" y="2210"/>
                </a:lnTo>
                <a:lnTo>
                  <a:pt x="4782" y="2212"/>
                </a:lnTo>
                <a:lnTo>
                  <a:pt x="4800" y="2214"/>
                </a:lnTo>
                <a:lnTo>
                  <a:pt x="4818" y="2212"/>
                </a:lnTo>
                <a:lnTo>
                  <a:pt x="4837" y="2210"/>
                </a:lnTo>
                <a:lnTo>
                  <a:pt x="4854" y="2205"/>
                </a:lnTo>
                <a:lnTo>
                  <a:pt x="4870" y="2199"/>
                </a:lnTo>
                <a:lnTo>
                  <a:pt x="4887" y="2191"/>
                </a:lnTo>
                <a:lnTo>
                  <a:pt x="4901" y="2183"/>
                </a:lnTo>
                <a:lnTo>
                  <a:pt x="4915" y="2172"/>
                </a:lnTo>
                <a:lnTo>
                  <a:pt x="4928" y="2160"/>
                </a:lnTo>
                <a:lnTo>
                  <a:pt x="4940" y="2147"/>
                </a:lnTo>
                <a:lnTo>
                  <a:pt x="4950" y="2133"/>
                </a:lnTo>
                <a:lnTo>
                  <a:pt x="4960" y="2118"/>
                </a:lnTo>
                <a:lnTo>
                  <a:pt x="4967" y="2103"/>
                </a:lnTo>
                <a:lnTo>
                  <a:pt x="4973" y="2086"/>
                </a:lnTo>
                <a:lnTo>
                  <a:pt x="4977" y="2068"/>
                </a:lnTo>
                <a:lnTo>
                  <a:pt x="4980" y="2051"/>
                </a:lnTo>
                <a:lnTo>
                  <a:pt x="4981" y="2032"/>
                </a:lnTo>
                <a:close/>
                <a:moveTo>
                  <a:pt x="5597" y="2032"/>
                </a:moveTo>
                <a:lnTo>
                  <a:pt x="5597" y="2032"/>
                </a:lnTo>
                <a:lnTo>
                  <a:pt x="5596" y="2014"/>
                </a:lnTo>
                <a:lnTo>
                  <a:pt x="5593" y="1995"/>
                </a:lnTo>
                <a:lnTo>
                  <a:pt x="5589" y="1979"/>
                </a:lnTo>
                <a:lnTo>
                  <a:pt x="5583" y="1962"/>
                </a:lnTo>
                <a:lnTo>
                  <a:pt x="5576" y="1946"/>
                </a:lnTo>
                <a:lnTo>
                  <a:pt x="5566" y="1930"/>
                </a:lnTo>
                <a:lnTo>
                  <a:pt x="5556" y="1917"/>
                </a:lnTo>
                <a:lnTo>
                  <a:pt x="5544" y="1904"/>
                </a:lnTo>
                <a:lnTo>
                  <a:pt x="5531" y="1893"/>
                </a:lnTo>
                <a:lnTo>
                  <a:pt x="5518" y="1882"/>
                </a:lnTo>
                <a:lnTo>
                  <a:pt x="5503" y="1873"/>
                </a:lnTo>
                <a:lnTo>
                  <a:pt x="5487" y="1865"/>
                </a:lnTo>
                <a:lnTo>
                  <a:pt x="5470" y="1860"/>
                </a:lnTo>
                <a:lnTo>
                  <a:pt x="5453" y="1855"/>
                </a:lnTo>
                <a:lnTo>
                  <a:pt x="5434" y="1852"/>
                </a:lnTo>
                <a:lnTo>
                  <a:pt x="5416" y="1851"/>
                </a:lnTo>
                <a:lnTo>
                  <a:pt x="5398" y="1852"/>
                </a:lnTo>
                <a:lnTo>
                  <a:pt x="5380" y="1855"/>
                </a:lnTo>
                <a:lnTo>
                  <a:pt x="5362" y="1860"/>
                </a:lnTo>
                <a:lnTo>
                  <a:pt x="5346" y="1865"/>
                </a:lnTo>
                <a:lnTo>
                  <a:pt x="5330" y="1873"/>
                </a:lnTo>
                <a:lnTo>
                  <a:pt x="5315" y="1882"/>
                </a:lnTo>
                <a:lnTo>
                  <a:pt x="5301" y="1893"/>
                </a:lnTo>
                <a:lnTo>
                  <a:pt x="5288" y="1904"/>
                </a:lnTo>
                <a:lnTo>
                  <a:pt x="5276" y="1917"/>
                </a:lnTo>
                <a:lnTo>
                  <a:pt x="5267" y="1930"/>
                </a:lnTo>
                <a:lnTo>
                  <a:pt x="5257" y="1946"/>
                </a:lnTo>
                <a:lnTo>
                  <a:pt x="5249" y="1962"/>
                </a:lnTo>
                <a:lnTo>
                  <a:pt x="5243" y="1979"/>
                </a:lnTo>
                <a:lnTo>
                  <a:pt x="5238" y="1995"/>
                </a:lnTo>
                <a:lnTo>
                  <a:pt x="5236" y="2014"/>
                </a:lnTo>
                <a:lnTo>
                  <a:pt x="5235" y="2032"/>
                </a:lnTo>
                <a:lnTo>
                  <a:pt x="5236" y="2051"/>
                </a:lnTo>
                <a:lnTo>
                  <a:pt x="5238" y="2068"/>
                </a:lnTo>
                <a:lnTo>
                  <a:pt x="5243" y="2086"/>
                </a:lnTo>
                <a:lnTo>
                  <a:pt x="5249" y="2103"/>
                </a:lnTo>
                <a:lnTo>
                  <a:pt x="5257" y="2118"/>
                </a:lnTo>
                <a:lnTo>
                  <a:pt x="5267" y="2133"/>
                </a:lnTo>
                <a:lnTo>
                  <a:pt x="5276" y="2147"/>
                </a:lnTo>
                <a:lnTo>
                  <a:pt x="5288" y="2160"/>
                </a:lnTo>
                <a:lnTo>
                  <a:pt x="5301" y="2172"/>
                </a:lnTo>
                <a:lnTo>
                  <a:pt x="5315" y="2183"/>
                </a:lnTo>
                <a:lnTo>
                  <a:pt x="5330" y="2191"/>
                </a:lnTo>
                <a:lnTo>
                  <a:pt x="5346" y="2199"/>
                </a:lnTo>
                <a:lnTo>
                  <a:pt x="5362" y="2205"/>
                </a:lnTo>
                <a:lnTo>
                  <a:pt x="5380" y="2210"/>
                </a:lnTo>
                <a:lnTo>
                  <a:pt x="5398" y="2212"/>
                </a:lnTo>
                <a:lnTo>
                  <a:pt x="5416" y="2214"/>
                </a:lnTo>
                <a:lnTo>
                  <a:pt x="5434" y="2212"/>
                </a:lnTo>
                <a:lnTo>
                  <a:pt x="5453" y="2210"/>
                </a:lnTo>
                <a:lnTo>
                  <a:pt x="5470" y="2205"/>
                </a:lnTo>
                <a:lnTo>
                  <a:pt x="5487" y="2199"/>
                </a:lnTo>
                <a:lnTo>
                  <a:pt x="5503" y="2191"/>
                </a:lnTo>
                <a:lnTo>
                  <a:pt x="5518" y="2183"/>
                </a:lnTo>
                <a:lnTo>
                  <a:pt x="5531" y="2172"/>
                </a:lnTo>
                <a:lnTo>
                  <a:pt x="5544" y="2160"/>
                </a:lnTo>
                <a:lnTo>
                  <a:pt x="5556" y="2147"/>
                </a:lnTo>
                <a:lnTo>
                  <a:pt x="5566" y="2133"/>
                </a:lnTo>
                <a:lnTo>
                  <a:pt x="5576" y="2118"/>
                </a:lnTo>
                <a:lnTo>
                  <a:pt x="5583" y="2103"/>
                </a:lnTo>
                <a:lnTo>
                  <a:pt x="5589" y="2086"/>
                </a:lnTo>
                <a:lnTo>
                  <a:pt x="5593" y="2068"/>
                </a:lnTo>
                <a:lnTo>
                  <a:pt x="5596" y="2051"/>
                </a:lnTo>
                <a:lnTo>
                  <a:pt x="5597" y="2032"/>
                </a:lnTo>
                <a:close/>
                <a:moveTo>
                  <a:pt x="7255" y="2052"/>
                </a:moveTo>
                <a:lnTo>
                  <a:pt x="7255" y="2052"/>
                </a:lnTo>
                <a:lnTo>
                  <a:pt x="7222" y="2031"/>
                </a:lnTo>
                <a:lnTo>
                  <a:pt x="7187" y="2011"/>
                </a:lnTo>
                <a:lnTo>
                  <a:pt x="7149" y="1991"/>
                </a:lnTo>
                <a:lnTo>
                  <a:pt x="7110" y="1969"/>
                </a:lnTo>
                <a:lnTo>
                  <a:pt x="7069" y="1949"/>
                </a:lnTo>
                <a:lnTo>
                  <a:pt x="7025" y="1928"/>
                </a:lnTo>
                <a:lnTo>
                  <a:pt x="6979" y="1907"/>
                </a:lnTo>
                <a:lnTo>
                  <a:pt x="6932" y="1885"/>
                </a:lnTo>
                <a:lnTo>
                  <a:pt x="6901" y="1898"/>
                </a:lnTo>
                <a:lnTo>
                  <a:pt x="6867" y="1910"/>
                </a:lnTo>
                <a:lnTo>
                  <a:pt x="6830" y="1920"/>
                </a:lnTo>
                <a:lnTo>
                  <a:pt x="6789" y="1928"/>
                </a:lnTo>
                <a:lnTo>
                  <a:pt x="6745" y="1935"/>
                </a:lnTo>
                <a:lnTo>
                  <a:pt x="6698" y="1940"/>
                </a:lnTo>
                <a:lnTo>
                  <a:pt x="6647" y="1943"/>
                </a:lnTo>
                <a:lnTo>
                  <a:pt x="6594" y="1944"/>
                </a:lnTo>
                <a:lnTo>
                  <a:pt x="6578" y="1946"/>
                </a:lnTo>
                <a:lnTo>
                  <a:pt x="6561" y="1948"/>
                </a:lnTo>
                <a:lnTo>
                  <a:pt x="6546" y="1952"/>
                </a:lnTo>
                <a:lnTo>
                  <a:pt x="6532" y="1956"/>
                </a:lnTo>
                <a:lnTo>
                  <a:pt x="6520" y="1962"/>
                </a:lnTo>
                <a:lnTo>
                  <a:pt x="6507" y="1970"/>
                </a:lnTo>
                <a:lnTo>
                  <a:pt x="6496" y="1979"/>
                </a:lnTo>
                <a:lnTo>
                  <a:pt x="6487" y="1988"/>
                </a:lnTo>
                <a:lnTo>
                  <a:pt x="6479" y="1998"/>
                </a:lnTo>
                <a:lnTo>
                  <a:pt x="6470" y="2009"/>
                </a:lnTo>
                <a:lnTo>
                  <a:pt x="6464" y="2020"/>
                </a:lnTo>
                <a:lnTo>
                  <a:pt x="6460" y="2033"/>
                </a:lnTo>
                <a:lnTo>
                  <a:pt x="6455" y="2045"/>
                </a:lnTo>
                <a:lnTo>
                  <a:pt x="6453" y="2058"/>
                </a:lnTo>
                <a:lnTo>
                  <a:pt x="6451" y="2071"/>
                </a:lnTo>
                <a:lnTo>
                  <a:pt x="6450" y="2084"/>
                </a:lnTo>
                <a:lnTo>
                  <a:pt x="6451" y="2097"/>
                </a:lnTo>
                <a:lnTo>
                  <a:pt x="6453" y="2110"/>
                </a:lnTo>
                <a:lnTo>
                  <a:pt x="6456" y="2123"/>
                </a:lnTo>
                <a:lnTo>
                  <a:pt x="6461" y="2136"/>
                </a:lnTo>
                <a:lnTo>
                  <a:pt x="6467" y="2147"/>
                </a:lnTo>
                <a:lnTo>
                  <a:pt x="6474" y="2159"/>
                </a:lnTo>
                <a:lnTo>
                  <a:pt x="6482" y="2171"/>
                </a:lnTo>
                <a:lnTo>
                  <a:pt x="6492" y="2182"/>
                </a:lnTo>
                <a:lnTo>
                  <a:pt x="6502" y="2191"/>
                </a:lnTo>
                <a:lnTo>
                  <a:pt x="6514" y="2199"/>
                </a:lnTo>
                <a:lnTo>
                  <a:pt x="6527" y="2208"/>
                </a:lnTo>
                <a:lnTo>
                  <a:pt x="6542" y="2215"/>
                </a:lnTo>
                <a:lnTo>
                  <a:pt x="6558" y="2221"/>
                </a:lnTo>
                <a:lnTo>
                  <a:pt x="6575" y="2224"/>
                </a:lnTo>
                <a:lnTo>
                  <a:pt x="6594" y="2228"/>
                </a:lnTo>
                <a:lnTo>
                  <a:pt x="6614" y="2229"/>
                </a:lnTo>
                <a:lnTo>
                  <a:pt x="6664" y="2229"/>
                </a:lnTo>
                <a:lnTo>
                  <a:pt x="6712" y="2228"/>
                </a:lnTo>
                <a:lnTo>
                  <a:pt x="6761" y="2224"/>
                </a:lnTo>
                <a:lnTo>
                  <a:pt x="6809" y="2218"/>
                </a:lnTo>
                <a:lnTo>
                  <a:pt x="6857" y="2211"/>
                </a:lnTo>
                <a:lnTo>
                  <a:pt x="6903" y="2202"/>
                </a:lnTo>
                <a:lnTo>
                  <a:pt x="6949" y="2191"/>
                </a:lnTo>
                <a:lnTo>
                  <a:pt x="6993" y="2180"/>
                </a:lnTo>
                <a:lnTo>
                  <a:pt x="7036" y="2168"/>
                </a:lnTo>
                <a:lnTo>
                  <a:pt x="7074" y="2153"/>
                </a:lnTo>
                <a:lnTo>
                  <a:pt x="7112" y="2138"/>
                </a:lnTo>
                <a:lnTo>
                  <a:pt x="7148" y="2121"/>
                </a:lnTo>
                <a:lnTo>
                  <a:pt x="7180" y="2105"/>
                </a:lnTo>
                <a:lnTo>
                  <a:pt x="7208" y="2087"/>
                </a:lnTo>
                <a:lnTo>
                  <a:pt x="7234" y="2070"/>
                </a:lnTo>
                <a:lnTo>
                  <a:pt x="7255" y="2052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火车"/>
          <p:cNvSpPr/>
          <p:nvPr/>
        </p:nvSpPr>
        <p:spPr bwMode="auto">
          <a:xfrm>
            <a:off x="1396365" y="4496435"/>
            <a:ext cx="487680" cy="791845"/>
          </a:xfrm>
          <a:custGeom>
            <a:avLst/>
            <a:gdLst/>
            <a:ahLst/>
            <a:cxnLst/>
            <a:rect l="0" t="0" r="r" b="b"/>
            <a:pathLst>
              <a:path w="920750" h="1579563">
                <a:moveTo>
                  <a:pt x="125066" y="1371600"/>
                </a:moveTo>
                <a:lnTo>
                  <a:pt x="218375" y="1371600"/>
                </a:lnTo>
                <a:lnTo>
                  <a:pt x="218375" y="1430882"/>
                </a:lnTo>
                <a:lnTo>
                  <a:pt x="702692" y="1430882"/>
                </a:lnTo>
                <a:lnTo>
                  <a:pt x="702692" y="1371600"/>
                </a:lnTo>
                <a:lnTo>
                  <a:pt x="795684" y="1371600"/>
                </a:lnTo>
                <a:lnTo>
                  <a:pt x="795684" y="1430882"/>
                </a:lnTo>
                <a:lnTo>
                  <a:pt x="869950" y="1430882"/>
                </a:lnTo>
                <a:lnTo>
                  <a:pt x="869950" y="1523768"/>
                </a:lnTo>
                <a:lnTo>
                  <a:pt x="795684" y="1523768"/>
                </a:lnTo>
                <a:lnTo>
                  <a:pt x="795684" y="1579563"/>
                </a:lnTo>
                <a:lnTo>
                  <a:pt x="702692" y="1579563"/>
                </a:lnTo>
                <a:lnTo>
                  <a:pt x="702692" y="1523768"/>
                </a:lnTo>
                <a:lnTo>
                  <a:pt x="218375" y="1523768"/>
                </a:lnTo>
                <a:lnTo>
                  <a:pt x="218375" y="1579563"/>
                </a:lnTo>
                <a:lnTo>
                  <a:pt x="125066" y="1579563"/>
                </a:lnTo>
                <a:lnTo>
                  <a:pt x="125066" y="1523768"/>
                </a:lnTo>
                <a:lnTo>
                  <a:pt x="50800" y="1523768"/>
                </a:lnTo>
                <a:lnTo>
                  <a:pt x="50800" y="1430882"/>
                </a:lnTo>
                <a:lnTo>
                  <a:pt x="125066" y="1430882"/>
                </a:lnTo>
                <a:lnTo>
                  <a:pt x="125066" y="1371600"/>
                </a:lnTo>
                <a:close/>
                <a:moveTo>
                  <a:pt x="125066" y="1176338"/>
                </a:moveTo>
                <a:lnTo>
                  <a:pt x="218375" y="1176338"/>
                </a:lnTo>
                <a:lnTo>
                  <a:pt x="218375" y="1242271"/>
                </a:lnTo>
                <a:lnTo>
                  <a:pt x="702692" y="1242271"/>
                </a:lnTo>
                <a:lnTo>
                  <a:pt x="702692" y="1176338"/>
                </a:lnTo>
                <a:lnTo>
                  <a:pt x="795684" y="1176338"/>
                </a:lnTo>
                <a:lnTo>
                  <a:pt x="795684" y="1242271"/>
                </a:lnTo>
                <a:lnTo>
                  <a:pt x="869950" y="1242271"/>
                </a:lnTo>
                <a:lnTo>
                  <a:pt x="869950" y="1335088"/>
                </a:lnTo>
                <a:lnTo>
                  <a:pt x="50800" y="1335088"/>
                </a:lnTo>
                <a:lnTo>
                  <a:pt x="50800" y="1242271"/>
                </a:lnTo>
                <a:lnTo>
                  <a:pt x="125066" y="1242271"/>
                </a:lnTo>
                <a:lnTo>
                  <a:pt x="125066" y="1176338"/>
                </a:lnTo>
                <a:close/>
                <a:moveTo>
                  <a:pt x="0" y="561975"/>
                </a:moveTo>
                <a:lnTo>
                  <a:pt x="74218" y="561975"/>
                </a:lnTo>
                <a:lnTo>
                  <a:pt x="74218" y="668020"/>
                </a:lnTo>
                <a:lnTo>
                  <a:pt x="74535" y="673418"/>
                </a:lnTo>
                <a:lnTo>
                  <a:pt x="75487" y="678815"/>
                </a:lnTo>
                <a:lnTo>
                  <a:pt x="76756" y="683578"/>
                </a:lnTo>
                <a:lnTo>
                  <a:pt x="78659" y="688658"/>
                </a:lnTo>
                <a:lnTo>
                  <a:pt x="80879" y="693420"/>
                </a:lnTo>
                <a:lnTo>
                  <a:pt x="83416" y="697548"/>
                </a:lnTo>
                <a:lnTo>
                  <a:pt x="86588" y="701675"/>
                </a:lnTo>
                <a:lnTo>
                  <a:pt x="89760" y="705485"/>
                </a:lnTo>
                <a:lnTo>
                  <a:pt x="93566" y="708660"/>
                </a:lnTo>
                <a:lnTo>
                  <a:pt x="97689" y="711835"/>
                </a:lnTo>
                <a:lnTo>
                  <a:pt x="101812" y="714375"/>
                </a:lnTo>
                <a:lnTo>
                  <a:pt x="106570" y="716598"/>
                </a:lnTo>
                <a:lnTo>
                  <a:pt x="111645" y="718503"/>
                </a:lnTo>
                <a:lnTo>
                  <a:pt x="116402" y="719773"/>
                </a:lnTo>
                <a:lnTo>
                  <a:pt x="121794" y="720725"/>
                </a:lnTo>
                <a:lnTo>
                  <a:pt x="127186" y="721043"/>
                </a:lnTo>
                <a:lnTo>
                  <a:pt x="793881" y="721043"/>
                </a:lnTo>
                <a:lnTo>
                  <a:pt x="798956" y="720725"/>
                </a:lnTo>
                <a:lnTo>
                  <a:pt x="804348" y="719773"/>
                </a:lnTo>
                <a:lnTo>
                  <a:pt x="809423" y="718503"/>
                </a:lnTo>
                <a:lnTo>
                  <a:pt x="814180" y="716598"/>
                </a:lnTo>
                <a:lnTo>
                  <a:pt x="818938" y="714375"/>
                </a:lnTo>
                <a:lnTo>
                  <a:pt x="823061" y="711835"/>
                </a:lnTo>
                <a:lnTo>
                  <a:pt x="827501" y="708660"/>
                </a:lnTo>
                <a:lnTo>
                  <a:pt x="830990" y="705485"/>
                </a:lnTo>
                <a:lnTo>
                  <a:pt x="834479" y="701675"/>
                </a:lnTo>
                <a:lnTo>
                  <a:pt x="837651" y="697548"/>
                </a:lnTo>
                <a:lnTo>
                  <a:pt x="840188" y="693420"/>
                </a:lnTo>
                <a:lnTo>
                  <a:pt x="842409" y="688658"/>
                </a:lnTo>
                <a:lnTo>
                  <a:pt x="844312" y="683578"/>
                </a:lnTo>
                <a:lnTo>
                  <a:pt x="845580" y="678815"/>
                </a:lnTo>
                <a:lnTo>
                  <a:pt x="846215" y="673418"/>
                </a:lnTo>
                <a:lnTo>
                  <a:pt x="846532" y="668020"/>
                </a:lnTo>
                <a:lnTo>
                  <a:pt x="846532" y="561975"/>
                </a:lnTo>
                <a:lnTo>
                  <a:pt x="920750" y="561975"/>
                </a:lnTo>
                <a:lnTo>
                  <a:pt x="920750" y="741998"/>
                </a:lnTo>
                <a:lnTo>
                  <a:pt x="920750" y="798195"/>
                </a:lnTo>
                <a:lnTo>
                  <a:pt x="920750" y="932180"/>
                </a:lnTo>
                <a:lnTo>
                  <a:pt x="820841" y="932180"/>
                </a:lnTo>
                <a:lnTo>
                  <a:pt x="819255" y="925830"/>
                </a:lnTo>
                <a:lnTo>
                  <a:pt x="816718" y="920115"/>
                </a:lnTo>
                <a:lnTo>
                  <a:pt x="814180" y="914400"/>
                </a:lnTo>
                <a:lnTo>
                  <a:pt x="811326" y="909320"/>
                </a:lnTo>
                <a:lnTo>
                  <a:pt x="807520" y="904240"/>
                </a:lnTo>
                <a:lnTo>
                  <a:pt x="804031" y="899795"/>
                </a:lnTo>
                <a:lnTo>
                  <a:pt x="799590" y="895350"/>
                </a:lnTo>
                <a:lnTo>
                  <a:pt x="795150" y="891540"/>
                </a:lnTo>
                <a:lnTo>
                  <a:pt x="790075" y="887730"/>
                </a:lnTo>
                <a:lnTo>
                  <a:pt x="785318" y="884555"/>
                </a:lnTo>
                <a:lnTo>
                  <a:pt x="779608" y="881698"/>
                </a:lnTo>
                <a:lnTo>
                  <a:pt x="773899" y="879475"/>
                </a:lnTo>
                <a:lnTo>
                  <a:pt x="768190" y="877570"/>
                </a:lnTo>
                <a:lnTo>
                  <a:pt x="762164" y="876300"/>
                </a:lnTo>
                <a:lnTo>
                  <a:pt x="755503" y="875665"/>
                </a:lnTo>
                <a:lnTo>
                  <a:pt x="749160" y="875348"/>
                </a:lnTo>
                <a:lnTo>
                  <a:pt x="741548" y="875665"/>
                </a:lnTo>
                <a:lnTo>
                  <a:pt x="734253" y="876618"/>
                </a:lnTo>
                <a:lnTo>
                  <a:pt x="727275" y="878523"/>
                </a:lnTo>
                <a:lnTo>
                  <a:pt x="720615" y="880745"/>
                </a:lnTo>
                <a:lnTo>
                  <a:pt x="713954" y="884238"/>
                </a:lnTo>
                <a:lnTo>
                  <a:pt x="707928" y="887730"/>
                </a:lnTo>
                <a:lnTo>
                  <a:pt x="702536" y="892175"/>
                </a:lnTo>
                <a:lnTo>
                  <a:pt x="697144" y="896620"/>
                </a:lnTo>
                <a:lnTo>
                  <a:pt x="692069" y="902018"/>
                </a:lnTo>
                <a:lnTo>
                  <a:pt x="687946" y="907733"/>
                </a:lnTo>
                <a:lnTo>
                  <a:pt x="684140" y="913765"/>
                </a:lnTo>
                <a:lnTo>
                  <a:pt x="681285" y="920115"/>
                </a:lnTo>
                <a:lnTo>
                  <a:pt x="678748" y="927100"/>
                </a:lnTo>
                <a:lnTo>
                  <a:pt x="676845" y="934085"/>
                </a:lnTo>
                <a:lnTo>
                  <a:pt x="675576" y="941705"/>
                </a:lnTo>
                <a:lnTo>
                  <a:pt x="675259" y="949008"/>
                </a:lnTo>
                <a:lnTo>
                  <a:pt x="675576" y="956628"/>
                </a:lnTo>
                <a:lnTo>
                  <a:pt x="676845" y="963930"/>
                </a:lnTo>
                <a:lnTo>
                  <a:pt x="678748" y="970915"/>
                </a:lnTo>
                <a:lnTo>
                  <a:pt x="681285" y="977900"/>
                </a:lnTo>
                <a:lnTo>
                  <a:pt x="684140" y="984251"/>
                </a:lnTo>
                <a:lnTo>
                  <a:pt x="687946" y="990601"/>
                </a:lnTo>
                <a:lnTo>
                  <a:pt x="692069" y="995998"/>
                </a:lnTo>
                <a:lnTo>
                  <a:pt x="697144" y="1001396"/>
                </a:lnTo>
                <a:lnTo>
                  <a:pt x="702536" y="1006158"/>
                </a:lnTo>
                <a:lnTo>
                  <a:pt x="707928" y="1010286"/>
                </a:lnTo>
                <a:lnTo>
                  <a:pt x="713954" y="1013778"/>
                </a:lnTo>
                <a:lnTo>
                  <a:pt x="720615" y="1017271"/>
                </a:lnTo>
                <a:lnTo>
                  <a:pt x="727275" y="1019493"/>
                </a:lnTo>
                <a:lnTo>
                  <a:pt x="734253" y="1021398"/>
                </a:lnTo>
                <a:lnTo>
                  <a:pt x="741548" y="1022668"/>
                </a:lnTo>
                <a:lnTo>
                  <a:pt x="749160" y="1022986"/>
                </a:lnTo>
                <a:lnTo>
                  <a:pt x="755503" y="1022668"/>
                </a:lnTo>
                <a:lnTo>
                  <a:pt x="761530" y="1021716"/>
                </a:lnTo>
                <a:lnTo>
                  <a:pt x="767239" y="1020446"/>
                </a:lnTo>
                <a:lnTo>
                  <a:pt x="773265" y="1018858"/>
                </a:lnTo>
                <a:lnTo>
                  <a:pt x="778974" y="1016636"/>
                </a:lnTo>
                <a:lnTo>
                  <a:pt x="784049" y="1013778"/>
                </a:lnTo>
                <a:lnTo>
                  <a:pt x="789124" y="1010921"/>
                </a:lnTo>
                <a:lnTo>
                  <a:pt x="793881" y="1007746"/>
                </a:lnTo>
                <a:lnTo>
                  <a:pt x="798322" y="1003936"/>
                </a:lnTo>
                <a:lnTo>
                  <a:pt x="802762" y="999808"/>
                </a:lnTo>
                <a:lnTo>
                  <a:pt x="806251" y="995363"/>
                </a:lnTo>
                <a:lnTo>
                  <a:pt x="810057" y="990601"/>
                </a:lnTo>
                <a:lnTo>
                  <a:pt x="812912" y="985521"/>
                </a:lnTo>
                <a:lnTo>
                  <a:pt x="815449" y="980123"/>
                </a:lnTo>
                <a:lnTo>
                  <a:pt x="817986" y="975043"/>
                </a:lnTo>
                <a:lnTo>
                  <a:pt x="819889" y="969010"/>
                </a:lnTo>
                <a:lnTo>
                  <a:pt x="920750" y="969010"/>
                </a:lnTo>
                <a:lnTo>
                  <a:pt x="920750" y="986156"/>
                </a:lnTo>
                <a:lnTo>
                  <a:pt x="920750" y="994411"/>
                </a:lnTo>
                <a:lnTo>
                  <a:pt x="920116" y="1002348"/>
                </a:lnTo>
                <a:lnTo>
                  <a:pt x="919164" y="1010286"/>
                </a:lnTo>
                <a:lnTo>
                  <a:pt x="917895" y="1018223"/>
                </a:lnTo>
                <a:lnTo>
                  <a:pt x="915675" y="1025843"/>
                </a:lnTo>
                <a:lnTo>
                  <a:pt x="913772" y="1033463"/>
                </a:lnTo>
                <a:lnTo>
                  <a:pt x="911235" y="1040766"/>
                </a:lnTo>
                <a:lnTo>
                  <a:pt x="908697" y="1048068"/>
                </a:lnTo>
                <a:lnTo>
                  <a:pt x="905209" y="1054736"/>
                </a:lnTo>
                <a:lnTo>
                  <a:pt x="901720" y="1061721"/>
                </a:lnTo>
                <a:lnTo>
                  <a:pt x="897914" y="1068388"/>
                </a:lnTo>
                <a:lnTo>
                  <a:pt x="893790" y="1074738"/>
                </a:lnTo>
                <a:lnTo>
                  <a:pt x="889350" y="1081088"/>
                </a:lnTo>
                <a:lnTo>
                  <a:pt x="884910" y="1086803"/>
                </a:lnTo>
                <a:lnTo>
                  <a:pt x="879835" y="1092518"/>
                </a:lnTo>
                <a:lnTo>
                  <a:pt x="874443" y="1098233"/>
                </a:lnTo>
                <a:lnTo>
                  <a:pt x="869051" y="1103313"/>
                </a:lnTo>
                <a:lnTo>
                  <a:pt x="863342" y="1108393"/>
                </a:lnTo>
                <a:lnTo>
                  <a:pt x="857316" y="1113156"/>
                </a:lnTo>
                <a:lnTo>
                  <a:pt x="851289" y="1117601"/>
                </a:lnTo>
                <a:lnTo>
                  <a:pt x="844629" y="1121728"/>
                </a:lnTo>
                <a:lnTo>
                  <a:pt x="837968" y="1125538"/>
                </a:lnTo>
                <a:lnTo>
                  <a:pt x="831308" y="1128713"/>
                </a:lnTo>
                <a:lnTo>
                  <a:pt x="824013" y="1132206"/>
                </a:lnTo>
                <a:lnTo>
                  <a:pt x="817035" y="1134746"/>
                </a:lnTo>
                <a:lnTo>
                  <a:pt x="809740" y="1137286"/>
                </a:lnTo>
                <a:lnTo>
                  <a:pt x="802445" y="1139508"/>
                </a:lnTo>
                <a:lnTo>
                  <a:pt x="794516" y="1141413"/>
                </a:lnTo>
                <a:lnTo>
                  <a:pt x="786903" y="1142683"/>
                </a:lnTo>
                <a:lnTo>
                  <a:pt x="778974" y="1143636"/>
                </a:lnTo>
                <a:lnTo>
                  <a:pt x="771045" y="1144271"/>
                </a:lnTo>
                <a:lnTo>
                  <a:pt x="762798" y="1144588"/>
                </a:lnTo>
                <a:lnTo>
                  <a:pt x="157952" y="1144588"/>
                </a:lnTo>
                <a:lnTo>
                  <a:pt x="150022" y="1144271"/>
                </a:lnTo>
                <a:lnTo>
                  <a:pt x="141776" y="1143636"/>
                </a:lnTo>
                <a:lnTo>
                  <a:pt x="133847" y="1142683"/>
                </a:lnTo>
                <a:lnTo>
                  <a:pt x="126234" y="1141413"/>
                </a:lnTo>
                <a:lnTo>
                  <a:pt x="118305" y="1139508"/>
                </a:lnTo>
                <a:lnTo>
                  <a:pt x="111327" y="1137286"/>
                </a:lnTo>
                <a:lnTo>
                  <a:pt x="103715" y="1134746"/>
                </a:lnTo>
                <a:lnTo>
                  <a:pt x="96737" y="1132206"/>
                </a:lnTo>
                <a:lnTo>
                  <a:pt x="89442" y="1128713"/>
                </a:lnTo>
                <a:lnTo>
                  <a:pt x="82782" y="1125538"/>
                </a:lnTo>
                <a:lnTo>
                  <a:pt x="76121" y="1121728"/>
                </a:lnTo>
                <a:lnTo>
                  <a:pt x="69778" y="1117601"/>
                </a:lnTo>
                <a:lnTo>
                  <a:pt x="63434" y="1113156"/>
                </a:lnTo>
                <a:lnTo>
                  <a:pt x="57408" y="1108393"/>
                </a:lnTo>
                <a:lnTo>
                  <a:pt x="51699" y="1103313"/>
                </a:lnTo>
                <a:lnTo>
                  <a:pt x="46307" y="1098233"/>
                </a:lnTo>
                <a:lnTo>
                  <a:pt x="40915" y="1092518"/>
                </a:lnTo>
                <a:lnTo>
                  <a:pt x="35840" y="1086803"/>
                </a:lnTo>
                <a:lnTo>
                  <a:pt x="31400" y="1081088"/>
                </a:lnTo>
                <a:lnTo>
                  <a:pt x="26960" y="1074738"/>
                </a:lnTo>
                <a:lnTo>
                  <a:pt x="22836" y="1068388"/>
                </a:lnTo>
                <a:lnTo>
                  <a:pt x="19030" y="1061721"/>
                </a:lnTo>
                <a:lnTo>
                  <a:pt x="15541" y="1054736"/>
                </a:lnTo>
                <a:lnTo>
                  <a:pt x="12370" y="1048068"/>
                </a:lnTo>
                <a:lnTo>
                  <a:pt x="9515" y="1040766"/>
                </a:lnTo>
                <a:lnTo>
                  <a:pt x="6978" y="1033463"/>
                </a:lnTo>
                <a:lnTo>
                  <a:pt x="5075" y="1025843"/>
                </a:lnTo>
                <a:lnTo>
                  <a:pt x="3172" y="1018223"/>
                </a:lnTo>
                <a:lnTo>
                  <a:pt x="1586" y="1010286"/>
                </a:lnTo>
                <a:lnTo>
                  <a:pt x="634" y="1002348"/>
                </a:lnTo>
                <a:lnTo>
                  <a:pt x="0" y="994411"/>
                </a:lnTo>
                <a:lnTo>
                  <a:pt x="0" y="986156"/>
                </a:lnTo>
                <a:lnTo>
                  <a:pt x="0" y="969010"/>
                </a:lnTo>
                <a:lnTo>
                  <a:pt x="100861" y="969010"/>
                </a:lnTo>
                <a:lnTo>
                  <a:pt x="103081" y="975043"/>
                </a:lnTo>
                <a:lnTo>
                  <a:pt x="105301" y="980123"/>
                </a:lnTo>
                <a:lnTo>
                  <a:pt x="107838" y="985521"/>
                </a:lnTo>
                <a:lnTo>
                  <a:pt x="111010" y="990601"/>
                </a:lnTo>
                <a:lnTo>
                  <a:pt x="114499" y="995363"/>
                </a:lnTo>
                <a:lnTo>
                  <a:pt x="117988" y="999808"/>
                </a:lnTo>
                <a:lnTo>
                  <a:pt x="122428" y="1003936"/>
                </a:lnTo>
                <a:lnTo>
                  <a:pt x="127186" y="1007746"/>
                </a:lnTo>
                <a:lnTo>
                  <a:pt x="131626" y="1010921"/>
                </a:lnTo>
                <a:lnTo>
                  <a:pt x="136701" y="1013778"/>
                </a:lnTo>
                <a:lnTo>
                  <a:pt x="142093" y="1016636"/>
                </a:lnTo>
                <a:lnTo>
                  <a:pt x="147485" y="1018858"/>
                </a:lnTo>
                <a:lnTo>
                  <a:pt x="153511" y="1020446"/>
                </a:lnTo>
                <a:lnTo>
                  <a:pt x="159220" y="1021716"/>
                </a:lnTo>
                <a:lnTo>
                  <a:pt x="165247" y="1022668"/>
                </a:lnTo>
                <a:lnTo>
                  <a:pt x="171590" y="1022986"/>
                </a:lnTo>
                <a:lnTo>
                  <a:pt x="179202" y="1022668"/>
                </a:lnTo>
                <a:lnTo>
                  <a:pt x="186497" y="1021398"/>
                </a:lnTo>
                <a:lnTo>
                  <a:pt x="193792" y="1019493"/>
                </a:lnTo>
                <a:lnTo>
                  <a:pt x="200135" y="1017271"/>
                </a:lnTo>
                <a:lnTo>
                  <a:pt x="206796" y="1013778"/>
                </a:lnTo>
                <a:lnTo>
                  <a:pt x="212822" y="1010286"/>
                </a:lnTo>
                <a:lnTo>
                  <a:pt x="218849" y="1006158"/>
                </a:lnTo>
                <a:lnTo>
                  <a:pt x="223923" y="1001396"/>
                </a:lnTo>
                <a:lnTo>
                  <a:pt x="228681" y="995998"/>
                </a:lnTo>
                <a:lnTo>
                  <a:pt x="232804" y="990601"/>
                </a:lnTo>
                <a:lnTo>
                  <a:pt x="236610" y="984251"/>
                </a:lnTo>
                <a:lnTo>
                  <a:pt x="239782" y="977900"/>
                </a:lnTo>
                <a:lnTo>
                  <a:pt x="242319" y="970915"/>
                </a:lnTo>
                <a:lnTo>
                  <a:pt x="244222" y="963930"/>
                </a:lnTo>
                <a:lnTo>
                  <a:pt x="245174" y="956628"/>
                </a:lnTo>
                <a:lnTo>
                  <a:pt x="245491" y="949008"/>
                </a:lnTo>
                <a:lnTo>
                  <a:pt x="245174" y="941705"/>
                </a:lnTo>
                <a:lnTo>
                  <a:pt x="244222" y="934085"/>
                </a:lnTo>
                <a:lnTo>
                  <a:pt x="242319" y="927100"/>
                </a:lnTo>
                <a:lnTo>
                  <a:pt x="239782" y="920115"/>
                </a:lnTo>
                <a:lnTo>
                  <a:pt x="236610" y="913765"/>
                </a:lnTo>
                <a:lnTo>
                  <a:pt x="232804" y="907733"/>
                </a:lnTo>
                <a:lnTo>
                  <a:pt x="228681" y="902018"/>
                </a:lnTo>
                <a:lnTo>
                  <a:pt x="223923" y="896620"/>
                </a:lnTo>
                <a:lnTo>
                  <a:pt x="218849" y="892175"/>
                </a:lnTo>
                <a:lnTo>
                  <a:pt x="212822" y="887730"/>
                </a:lnTo>
                <a:lnTo>
                  <a:pt x="206796" y="884238"/>
                </a:lnTo>
                <a:lnTo>
                  <a:pt x="200135" y="880745"/>
                </a:lnTo>
                <a:lnTo>
                  <a:pt x="193792" y="878523"/>
                </a:lnTo>
                <a:lnTo>
                  <a:pt x="186497" y="876618"/>
                </a:lnTo>
                <a:lnTo>
                  <a:pt x="179202" y="875665"/>
                </a:lnTo>
                <a:lnTo>
                  <a:pt x="171590" y="875348"/>
                </a:lnTo>
                <a:lnTo>
                  <a:pt x="165247" y="875665"/>
                </a:lnTo>
                <a:lnTo>
                  <a:pt x="158903" y="876300"/>
                </a:lnTo>
                <a:lnTo>
                  <a:pt x="152877" y="877570"/>
                </a:lnTo>
                <a:lnTo>
                  <a:pt x="146851" y="879475"/>
                </a:lnTo>
                <a:lnTo>
                  <a:pt x="141141" y="881698"/>
                </a:lnTo>
                <a:lnTo>
                  <a:pt x="135750" y="884555"/>
                </a:lnTo>
                <a:lnTo>
                  <a:pt x="130675" y="887730"/>
                </a:lnTo>
                <a:lnTo>
                  <a:pt x="125600" y="891540"/>
                </a:lnTo>
                <a:lnTo>
                  <a:pt x="121160" y="895350"/>
                </a:lnTo>
                <a:lnTo>
                  <a:pt x="116719" y="899795"/>
                </a:lnTo>
                <a:lnTo>
                  <a:pt x="113230" y="904240"/>
                </a:lnTo>
                <a:lnTo>
                  <a:pt x="109424" y="909320"/>
                </a:lnTo>
                <a:lnTo>
                  <a:pt x="106570" y="914400"/>
                </a:lnTo>
                <a:lnTo>
                  <a:pt x="104032" y="920115"/>
                </a:lnTo>
                <a:lnTo>
                  <a:pt x="101495" y="925830"/>
                </a:lnTo>
                <a:lnTo>
                  <a:pt x="99909" y="932180"/>
                </a:lnTo>
                <a:lnTo>
                  <a:pt x="0" y="932180"/>
                </a:lnTo>
                <a:lnTo>
                  <a:pt x="0" y="798195"/>
                </a:lnTo>
                <a:lnTo>
                  <a:pt x="0" y="741998"/>
                </a:lnTo>
                <a:lnTo>
                  <a:pt x="0" y="561975"/>
                </a:lnTo>
                <a:close/>
                <a:moveTo>
                  <a:pt x="150022" y="166688"/>
                </a:moveTo>
                <a:lnTo>
                  <a:pt x="157952" y="166688"/>
                </a:lnTo>
                <a:lnTo>
                  <a:pt x="762798" y="166688"/>
                </a:lnTo>
                <a:lnTo>
                  <a:pt x="771045" y="166688"/>
                </a:lnTo>
                <a:lnTo>
                  <a:pt x="778974" y="167323"/>
                </a:lnTo>
                <a:lnTo>
                  <a:pt x="786903" y="168274"/>
                </a:lnTo>
                <a:lnTo>
                  <a:pt x="794516" y="169860"/>
                </a:lnTo>
                <a:lnTo>
                  <a:pt x="802445" y="171446"/>
                </a:lnTo>
                <a:lnTo>
                  <a:pt x="809740" y="173350"/>
                </a:lnTo>
                <a:lnTo>
                  <a:pt x="817035" y="176205"/>
                </a:lnTo>
                <a:lnTo>
                  <a:pt x="824013" y="178742"/>
                </a:lnTo>
                <a:lnTo>
                  <a:pt x="831308" y="181915"/>
                </a:lnTo>
                <a:lnTo>
                  <a:pt x="837968" y="185721"/>
                </a:lnTo>
                <a:lnTo>
                  <a:pt x="844629" y="189211"/>
                </a:lnTo>
                <a:lnTo>
                  <a:pt x="851289" y="193652"/>
                </a:lnTo>
                <a:lnTo>
                  <a:pt x="857316" y="197776"/>
                </a:lnTo>
                <a:lnTo>
                  <a:pt x="863342" y="202534"/>
                </a:lnTo>
                <a:lnTo>
                  <a:pt x="869051" y="207609"/>
                </a:lnTo>
                <a:lnTo>
                  <a:pt x="874443" y="212685"/>
                </a:lnTo>
                <a:lnTo>
                  <a:pt x="879835" y="218395"/>
                </a:lnTo>
                <a:lnTo>
                  <a:pt x="884910" y="224105"/>
                </a:lnTo>
                <a:lnTo>
                  <a:pt x="889350" y="229815"/>
                </a:lnTo>
                <a:lnTo>
                  <a:pt x="893790" y="236159"/>
                </a:lnTo>
                <a:lnTo>
                  <a:pt x="897914" y="242821"/>
                </a:lnTo>
                <a:lnTo>
                  <a:pt x="901720" y="249482"/>
                </a:lnTo>
                <a:lnTo>
                  <a:pt x="905209" y="255827"/>
                </a:lnTo>
                <a:lnTo>
                  <a:pt x="908697" y="263123"/>
                </a:lnTo>
                <a:lnTo>
                  <a:pt x="911235" y="270101"/>
                </a:lnTo>
                <a:lnTo>
                  <a:pt x="913772" y="277715"/>
                </a:lnTo>
                <a:lnTo>
                  <a:pt x="915675" y="285328"/>
                </a:lnTo>
                <a:lnTo>
                  <a:pt x="917895" y="292941"/>
                </a:lnTo>
                <a:lnTo>
                  <a:pt x="919164" y="300554"/>
                </a:lnTo>
                <a:lnTo>
                  <a:pt x="920116" y="308485"/>
                </a:lnTo>
                <a:lnTo>
                  <a:pt x="920750" y="316732"/>
                </a:lnTo>
                <a:lnTo>
                  <a:pt x="920750" y="324663"/>
                </a:lnTo>
                <a:lnTo>
                  <a:pt x="920750" y="523876"/>
                </a:lnTo>
                <a:lnTo>
                  <a:pt x="846532" y="523876"/>
                </a:lnTo>
                <a:lnTo>
                  <a:pt x="846532" y="409995"/>
                </a:lnTo>
                <a:lnTo>
                  <a:pt x="846215" y="404602"/>
                </a:lnTo>
                <a:lnTo>
                  <a:pt x="845580" y="399209"/>
                </a:lnTo>
                <a:lnTo>
                  <a:pt x="844312" y="394134"/>
                </a:lnTo>
                <a:lnTo>
                  <a:pt x="842409" y="389376"/>
                </a:lnTo>
                <a:lnTo>
                  <a:pt x="840188" y="384617"/>
                </a:lnTo>
                <a:lnTo>
                  <a:pt x="837651" y="380493"/>
                </a:lnTo>
                <a:lnTo>
                  <a:pt x="834479" y="376370"/>
                </a:lnTo>
                <a:lnTo>
                  <a:pt x="830990" y="372880"/>
                </a:lnTo>
                <a:lnTo>
                  <a:pt x="827501" y="369074"/>
                </a:lnTo>
                <a:lnTo>
                  <a:pt x="823061" y="366219"/>
                </a:lnTo>
                <a:lnTo>
                  <a:pt x="818938" y="363681"/>
                </a:lnTo>
                <a:lnTo>
                  <a:pt x="814180" y="361143"/>
                </a:lnTo>
                <a:lnTo>
                  <a:pt x="809423" y="359557"/>
                </a:lnTo>
                <a:lnTo>
                  <a:pt x="804348" y="358288"/>
                </a:lnTo>
                <a:lnTo>
                  <a:pt x="798956" y="357654"/>
                </a:lnTo>
                <a:lnTo>
                  <a:pt x="793881" y="357336"/>
                </a:lnTo>
                <a:lnTo>
                  <a:pt x="127186" y="357336"/>
                </a:lnTo>
                <a:lnTo>
                  <a:pt x="121794" y="357654"/>
                </a:lnTo>
                <a:lnTo>
                  <a:pt x="116402" y="358288"/>
                </a:lnTo>
                <a:lnTo>
                  <a:pt x="111645" y="359557"/>
                </a:lnTo>
                <a:lnTo>
                  <a:pt x="106570" y="361143"/>
                </a:lnTo>
                <a:lnTo>
                  <a:pt x="101812" y="363681"/>
                </a:lnTo>
                <a:lnTo>
                  <a:pt x="97689" y="366219"/>
                </a:lnTo>
                <a:lnTo>
                  <a:pt x="93566" y="369074"/>
                </a:lnTo>
                <a:lnTo>
                  <a:pt x="89760" y="372880"/>
                </a:lnTo>
                <a:lnTo>
                  <a:pt x="86588" y="376370"/>
                </a:lnTo>
                <a:lnTo>
                  <a:pt x="83416" y="380493"/>
                </a:lnTo>
                <a:lnTo>
                  <a:pt x="80879" y="384617"/>
                </a:lnTo>
                <a:lnTo>
                  <a:pt x="78659" y="389376"/>
                </a:lnTo>
                <a:lnTo>
                  <a:pt x="76756" y="394134"/>
                </a:lnTo>
                <a:lnTo>
                  <a:pt x="75487" y="399209"/>
                </a:lnTo>
                <a:lnTo>
                  <a:pt x="74535" y="404602"/>
                </a:lnTo>
                <a:lnTo>
                  <a:pt x="74218" y="409995"/>
                </a:lnTo>
                <a:lnTo>
                  <a:pt x="74218" y="523876"/>
                </a:lnTo>
                <a:lnTo>
                  <a:pt x="0" y="523876"/>
                </a:lnTo>
                <a:lnTo>
                  <a:pt x="0" y="324663"/>
                </a:lnTo>
                <a:lnTo>
                  <a:pt x="0" y="316732"/>
                </a:lnTo>
                <a:lnTo>
                  <a:pt x="634" y="308485"/>
                </a:lnTo>
                <a:lnTo>
                  <a:pt x="1586" y="300554"/>
                </a:lnTo>
                <a:lnTo>
                  <a:pt x="3172" y="292941"/>
                </a:lnTo>
                <a:lnTo>
                  <a:pt x="5075" y="285328"/>
                </a:lnTo>
                <a:lnTo>
                  <a:pt x="6978" y="277715"/>
                </a:lnTo>
                <a:lnTo>
                  <a:pt x="9515" y="270101"/>
                </a:lnTo>
                <a:lnTo>
                  <a:pt x="12370" y="263123"/>
                </a:lnTo>
                <a:lnTo>
                  <a:pt x="15541" y="255827"/>
                </a:lnTo>
                <a:lnTo>
                  <a:pt x="19030" y="249482"/>
                </a:lnTo>
                <a:lnTo>
                  <a:pt x="22836" y="242821"/>
                </a:lnTo>
                <a:lnTo>
                  <a:pt x="26960" y="236159"/>
                </a:lnTo>
                <a:lnTo>
                  <a:pt x="31400" y="229815"/>
                </a:lnTo>
                <a:lnTo>
                  <a:pt x="35840" y="224105"/>
                </a:lnTo>
                <a:lnTo>
                  <a:pt x="40915" y="218395"/>
                </a:lnTo>
                <a:lnTo>
                  <a:pt x="46307" y="212685"/>
                </a:lnTo>
                <a:lnTo>
                  <a:pt x="51699" y="207609"/>
                </a:lnTo>
                <a:lnTo>
                  <a:pt x="57408" y="202534"/>
                </a:lnTo>
                <a:lnTo>
                  <a:pt x="63434" y="197776"/>
                </a:lnTo>
                <a:lnTo>
                  <a:pt x="69778" y="193652"/>
                </a:lnTo>
                <a:lnTo>
                  <a:pt x="76121" y="189211"/>
                </a:lnTo>
                <a:lnTo>
                  <a:pt x="82782" y="185721"/>
                </a:lnTo>
                <a:lnTo>
                  <a:pt x="89442" y="181915"/>
                </a:lnTo>
                <a:lnTo>
                  <a:pt x="96737" y="178742"/>
                </a:lnTo>
                <a:lnTo>
                  <a:pt x="103715" y="176205"/>
                </a:lnTo>
                <a:lnTo>
                  <a:pt x="111327" y="173350"/>
                </a:lnTo>
                <a:lnTo>
                  <a:pt x="118305" y="171446"/>
                </a:lnTo>
                <a:lnTo>
                  <a:pt x="126234" y="169860"/>
                </a:lnTo>
                <a:lnTo>
                  <a:pt x="133847" y="168274"/>
                </a:lnTo>
                <a:lnTo>
                  <a:pt x="141776" y="167323"/>
                </a:lnTo>
                <a:lnTo>
                  <a:pt x="150022" y="166688"/>
                </a:lnTo>
                <a:close/>
                <a:moveTo>
                  <a:pt x="551498" y="0"/>
                </a:moveTo>
                <a:lnTo>
                  <a:pt x="558800" y="318"/>
                </a:lnTo>
                <a:lnTo>
                  <a:pt x="565468" y="1588"/>
                </a:lnTo>
                <a:lnTo>
                  <a:pt x="572135" y="3175"/>
                </a:lnTo>
                <a:lnTo>
                  <a:pt x="578168" y="5398"/>
                </a:lnTo>
                <a:lnTo>
                  <a:pt x="584518" y="8255"/>
                </a:lnTo>
                <a:lnTo>
                  <a:pt x="590233" y="12065"/>
                </a:lnTo>
                <a:lnTo>
                  <a:pt x="595630" y="15875"/>
                </a:lnTo>
                <a:lnTo>
                  <a:pt x="600393" y="20320"/>
                </a:lnTo>
                <a:lnTo>
                  <a:pt x="604838" y="25083"/>
                </a:lnTo>
                <a:lnTo>
                  <a:pt x="608648" y="30480"/>
                </a:lnTo>
                <a:lnTo>
                  <a:pt x="612458" y="36195"/>
                </a:lnTo>
                <a:lnTo>
                  <a:pt x="615315" y="42228"/>
                </a:lnTo>
                <a:lnTo>
                  <a:pt x="617538" y="48578"/>
                </a:lnTo>
                <a:lnTo>
                  <a:pt x="619126" y="55245"/>
                </a:lnTo>
                <a:lnTo>
                  <a:pt x="620396" y="61913"/>
                </a:lnTo>
                <a:lnTo>
                  <a:pt x="620713" y="69215"/>
                </a:lnTo>
                <a:lnTo>
                  <a:pt x="620396" y="76200"/>
                </a:lnTo>
                <a:lnTo>
                  <a:pt x="619126" y="82868"/>
                </a:lnTo>
                <a:lnTo>
                  <a:pt x="617538" y="89535"/>
                </a:lnTo>
                <a:lnTo>
                  <a:pt x="615315" y="95885"/>
                </a:lnTo>
                <a:lnTo>
                  <a:pt x="612458" y="101918"/>
                </a:lnTo>
                <a:lnTo>
                  <a:pt x="608648" y="107633"/>
                </a:lnTo>
                <a:lnTo>
                  <a:pt x="604838" y="113031"/>
                </a:lnTo>
                <a:lnTo>
                  <a:pt x="600393" y="117793"/>
                </a:lnTo>
                <a:lnTo>
                  <a:pt x="595630" y="122238"/>
                </a:lnTo>
                <a:lnTo>
                  <a:pt x="590233" y="126366"/>
                </a:lnTo>
                <a:lnTo>
                  <a:pt x="584518" y="129541"/>
                </a:lnTo>
                <a:lnTo>
                  <a:pt x="578168" y="132398"/>
                </a:lnTo>
                <a:lnTo>
                  <a:pt x="572135" y="134938"/>
                </a:lnTo>
                <a:lnTo>
                  <a:pt x="565468" y="136526"/>
                </a:lnTo>
                <a:lnTo>
                  <a:pt x="558800" y="137796"/>
                </a:lnTo>
                <a:lnTo>
                  <a:pt x="551498" y="138113"/>
                </a:lnTo>
                <a:lnTo>
                  <a:pt x="544513" y="137796"/>
                </a:lnTo>
                <a:lnTo>
                  <a:pt x="537528" y="136526"/>
                </a:lnTo>
                <a:lnTo>
                  <a:pt x="531178" y="134938"/>
                </a:lnTo>
                <a:lnTo>
                  <a:pt x="524828" y="132398"/>
                </a:lnTo>
                <a:lnTo>
                  <a:pt x="518795" y="129541"/>
                </a:lnTo>
                <a:lnTo>
                  <a:pt x="512763" y="126366"/>
                </a:lnTo>
                <a:lnTo>
                  <a:pt x="507683" y="122238"/>
                </a:lnTo>
                <a:lnTo>
                  <a:pt x="502920" y="117793"/>
                </a:lnTo>
                <a:lnTo>
                  <a:pt x="498475" y="113031"/>
                </a:lnTo>
                <a:lnTo>
                  <a:pt x="494348" y="107633"/>
                </a:lnTo>
                <a:lnTo>
                  <a:pt x="491173" y="101918"/>
                </a:lnTo>
                <a:lnTo>
                  <a:pt x="487998" y="95885"/>
                </a:lnTo>
                <a:lnTo>
                  <a:pt x="485775" y="89535"/>
                </a:lnTo>
                <a:lnTo>
                  <a:pt x="484188" y="82868"/>
                </a:lnTo>
                <a:lnTo>
                  <a:pt x="482918" y="76200"/>
                </a:lnTo>
                <a:lnTo>
                  <a:pt x="482600" y="69215"/>
                </a:lnTo>
                <a:lnTo>
                  <a:pt x="482918" y="61913"/>
                </a:lnTo>
                <a:lnTo>
                  <a:pt x="484188" y="55245"/>
                </a:lnTo>
                <a:lnTo>
                  <a:pt x="485775" y="48578"/>
                </a:lnTo>
                <a:lnTo>
                  <a:pt x="487998" y="42228"/>
                </a:lnTo>
                <a:lnTo>
                  <a:pt x="491173" y="36195"/>
                </a:lnTo>
                <a:lnTo>
                  <a:pt x="494348" y="30480"/>
                </a:lnTo>
                <a:lnTo>
                  <a:pt x="498475" y="25083"/>
                </a:lnTo>
                <a:lnTo>
                  <a:pt x="502920" y="20320"/>
                </a:lnTo>
                <a:lnTo>
                  <a:pt x="507683" y="15875"/>
                </a:lnTo>
                <a:lnTo>
                  <a:pt x="512763" y="12065"/>
                </a:lnTo>
                <a:lnTo>
                  <a:pt x="518795" y="8255"/>
                </a:lnTo>
                <a:lnTo>
                  <a:pt x="524828" y="5398"/>
                </a:lnTo>
                <a:lnTo>
                  <a:pt x="531178" y="3175"/>
                </a:lnTo>
                <a:lnTo>
                  <a:pt x="537528" y="1588"/>
                </a:lnTo>
                <a:lnTo>
                  <a:pt x="544513" y="318"/>
                </a:lnTo>
                <a:lnTo>
                  <a:pt x="551498" y="0"/>
                </a:lnTo>
                <a:close/>
                <a:moveTo>
                  <a:pt x="369094" y="0"/>
                </a:moveTo>
                <a:lnTo>
                  <a:pt x="376095" y="318"/>
                </a:lnTo>
                <a:lnTo>
                  <a:pt x="383096" y="1588"/>
                </a:lnTo>
                <a:lnTo>
                  <a:pt x="389460" y="3175"/>
                </a:lnTo>
                <a:lnTo>
                  <a:pt x="395825" y="5398"/>
                </a:lnTo>
                <a:lnTo>
                  <a:pt x="401871" y="8255"/>
                </a:lnTo>
                <a:lnTo>
                  <a:pt x="407918" y="12065"/>
                </a:lnTo>
                <a:lnTo>
                  <a:pt x="413010" y="15875"/>
                </a:lnTo>
                <a:lnTo>
                  <a:pt x="418101" y="20320"/>
                </a:lnTo>
                <a:lnTo>
                  <a:pt x="422238" y="25083"/>
                </a:lnTo>
                <a:lnTo>
                  <a:pt x="426375" y="30480"/>
                </a:lnTo>
                <a:lnTo>
                  <a:pt x="429558" y="36195"/>
                </a:lnTo>
                <a:lnTo>
                  <a:pt x="432740" y="42228"/>
                </a:lnTo>
                <a:lnTo>
                  <a:pt x="434968" y="48578"/>
                </a:lnTo>
                <a:lnTo>
                  <a:pt x="436559" y="55245"/>
                </a:lnTo>
                <a:lnTo>
                  <a:pt x="437832" y="61913"/>
                </a:lnTo>
                <a:lnTo>
                  <a:pt x="438150" y="69215"/>
                </a:lnTo>
                <a:lnTo>
                  <a:pt x="437832" y="76200"/>
                </a:lnTo>
                <a:lnTo>
                  <a:pt x="436559" y="82868"/>
                </a:lnTo>
                <a:lnTo>
                  <a:pt x="434968" y="89535"/>
                </a:lnTo>
                <a:lnTo>
                  <a:pt x="432740" y="95885"/>
                </a:lnTo>
                <a:lnTo>
                  <a:pt x="429558" y="101918"/>
                </a:lnTo>
                <a:lnTo>
                  <a:pt x="426375" y="107633"/>
                </a:lnTo>
                <a:lnTo>
                  <a:pt x="422238" y="113031"/>
                </a:lnTo>
                <a:lnTo>
                  <a:pt x="418101" y="117793"/>
                </a:lnTo>
                <a:lnTo>
                  <a:pt x="413010" y="122238"/>
                </a:lnTo>
                <a:lnTo>
                  <a:pt x="407918" y="126366"/>
                </a:lnTo>
                <a:lnTo>
                  <a:pt x="401871" y="129541"/>
                </a:lnTo>
                <a:lnTo>
                  <a:pt x="395825" y="132398"/>
                </a:lnTo>
                <a:lnTo>
                  <a:pt x="389460" y="134938"/>
                </a:lnTo>
                <a:lnTo>
                  <a:pt x="383096" y="136526"/>
                </a:lnTo>
                <a:lnTo>
                  <a:pt x="376095" y="137796"/>
                </a:lnTo>
                <a:lnTo>
                  <a:pt x="369094" y="138113"/>
                </a:lnTo>
                <a:lnTo>
                  <a:pt x="362092" y="137796"/>
                </a:lnTo>
                <a:lnTo>
                  <a:pt x="355091" y="136526"/>
                </a:lnTo>
                <a:lnTo>
                  <a:pt x="348408" y="134938"/>
                </a:lnTo>
                <a:lnTo>
                  <a:pt x="342362" y="132398"/>
                </a:lnTo>
                <a:lnTo>
                  <a:pt x="335997" y="129541"/>
                </a:lnTo>
                <a:lnTo>
                  <a:pt x="330269" y="126366"/>
                </a:lnTo>
                <a:lnTo>
                  <a:pt x="325177" y="122238"/>
                </a:lnTo>
                <a:lnTo>
                  <a:pt x="320086" y="117793"/>
                </a:lnTo>
                <a:lnTo>
                  <a:pt x="315949" y="113031"/>
                </a:lnTo>
                <a:lnTo>
                  <a:pt x="311812" y="107633"/>
                </a:lnTo>
                <a:lnTo>
                  <a:pt x="308311" y="101918"/>
                </a:lnTo>
                <a:lnTo>
                  <a:pt x="305447" y="95885"/>
                </a:lnTo>
                <a:lnTo>
                  <a:pt x="303219" y="89535"/>
                </a:lnTo>
                <a:lnTo>
                  <a:pt x="301310" y="82868"/>
                </a:lnTo>
                <a:lnTo>
                  <a:pt x="300355" y="76200"/>
                </a:lnTo>
                <a:lnTo>
                  <a:pt x="300037" y="69215"/>
                </a:lnTo>
                <a:lnTo>
                  <a:pt x="300355" y="61913"/>
                </a:lnTo>
                <a:lnTo>
                  <a:pt x="301310" y="55245"/>
                </a:lnTo>
                <a:lnTo>
                  <a:pt x="303219" y="48578"/>
                </a:lnTo>
                <a:lnTo>
                  <a:pt x="305447" y="42228"/>
                </a:lnTo>
                <a:lnTo>
                  <a:pt x="308311" y="36195"/>
                </a:lnTo>
                <a:lnTo>
                  <a:pt x="311812" y="30480"/>
                </a:lnTo>
                <a:lnTo>
                  <a:pt x="315949" y="25083"/>
                </a:lnTo>
                <a:lnTo>
                  <a:pt x="320086" y="20320"/>
                </a:lnTo>
                <a:lnTo>
                  <a:pt x="325177" y="15875"/>
                </a:lnTo>
                <a:lnTo>
                  <a:pt x="330269" y="12065"/>
                </a:lnTo>
                <a:lnTo>
                  <a:pt x="335997" y="8255"/>
                </a:lnTo>
                <a:lnTo>
                  <a:pt x="342362" y="5398"/>
                </a:lnTo>
                <a:lnTo>
                  <a:pt x="348408" y="3175"/>
                </a:lnTo>
                <a:lnTo>
                  <a:pt x="355091" y="1588"/>
                </a:lnTo>
                <a:lnTo>
                  <a:pt x="362092" y="318"/>
                </a:lnTo>
                <a:lnTo>
                  <a:pt x="369094" y="0"/>
                </a:lnTo>
                <a:close/>
              </a:path>
            </a:pathLst>
          </a:custGeom>
          <a:solidFill>
            <a:srgbClr val="F59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汽车"/>
          <p:cNvSpPr/>
          <p:nvPr/>
        </p:nvSpPr>
        <p:spPr bwMode="auto">
          <a:xfrm>
            <a:off x="5328285" y="4626610"/>
            <a:ext cx="729615" cy="532130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自行车"/>
          <p:cNvSpPr/>
          <p:nvPr/>
        </p:nvSpPr>
        <p:spPr bwMode="auto">
          <a:xfrm>
            <a:off x="7600950" y="2539365"/>
            <a:ext cx="786765" cy="617855"/>
          </a:xfrm>
          <a:custGeom>
            <a:avLst/>
            <a:gdLst>
              <a:gd name="T0" fmla="*/ 2147483646 w 317"/>
              <a:gd name="T1" fmla="*/ 2147483646 h 185"/>
              <a:gd name="T2" fmla="*/ 2147483646 w 317"/>
              <a:gd name="T3" fmla="*/ 2147483646 h 185"/>
              <a:gd name="T4" fmla="*/ 2147483646 w 317"/>
              <a:gd name="T5" fmla="*/ 2147483646 h 185"/>
              <a:gd name="T6" fmla="*/ 2147483646 w 317"/>
              <a:gd name="T7" fmla="*/ 2147483646 h 185"/>
              <a:gd name="T8" fmla="*/ 2147483646 w 317"/>
              <a:gd name="T9" fmla="*/ 0 h 185"/>
              <a:gd name="T10" fmla="*/ 2147483646 w 317"/>
              <a:gd name="T11" fmla="*/ 0 h 185"/>
              <a:gd name="T12" fmla="*/ 2147483646 w 317"/>
              <a:gd name="T13" fmla="*/ 0 h 185"/>
              <a:gd name="T14" fmla="*/ 2147483646 w 317"/>
              <a:gd name="T15" fmla="*/ 0 h 185"/>
              <a:gd name="T16" fmla="*/ 2147483646 w 317"/>
              <a:gd name="T17" fmla="*/ 2147483646 h 185"/>
              <a:gd name="T18" fmla="*/ 2147483646 w 317"/>
              <a:gd name="T19" fmla="*/ 2147483646 h 185"/>
              <a:gd name="T20" fmla="*/ 2147483646 w 317"/>
              <a:gd name="T21" fmla="*/ 2147483646 h 185"/>
              <a:gd name="T22" fmla="*/ 2147483646 w 317"/>
              <a:gd name="T23" fmla="*/ 2147483646 h 185"/>
              <a:gd name="T24" fmla="*/ 2147483646 w 317"/>
              <a:gd name="T25" fmla="*/ 2147483646 h 185"/>
              <a:gd name="T26" fmla="*/ 2147483646 w 317"/>
              <a:gd name="T27" fmla="*/ 2147483646 h 185"/>
              <a:gd name="T28" fmla="*/ 2147483646 w 317"/>
              <a:gd name="T29" fmla="*/ 2147483646 h 185"/>
              <a:gd name="T30" fmla="*/ 2147483646 w 317"/>
              <a:gd name="T31" fmla="*/ 2147483646 h 185"/>
              <a:gd name="T32" fmla="*/ 2147483646 w 317"/>
              <a:gd name="T33" fmla="*/ 2147483646 h 185"/>
              <a:gd name="T34" fmla="*/ 2147483646 w 317"/>
              <a:gd name="T35" fmla="*/ 2147483646 h 185"/>
              <a:gd name="T36" fmla="*/ 2147483646 w 317"/>
              <a:gd name="T37" fmla="*/ 2147483646 h 185"/>
              <a:gd name="T38" fmla="*/ 2147483646 w 317"/>
              <a:gd name="T39" fmla="*/ 2147483646 h 185"/>
              <a:gd name="T40" fmla="*/ 2147483646 w 317"/>
              <a:gd name="T41" fmla="*/ 2147483646 h 185"/>
              <a:gd name="T42" fmla="*/ 2147483646 w 317"/>
              <a:gd name="T43" fmla="*/ 2147483646 h 185"/>
              <a:gd name="T44" fmla="*/ 2147483646 w 317"/>
              <a:gd name="T45" fmla="*/ 2147483646 h 185"/>
              <a:gd name="T46" fmla="*/ 2147483646 w 317"/>
              <a:gd name="T47" fmla="*/ 2147483646 h 185"/>
              <a:gd name="T48" fmla="*/ 2147483646 w 317"/>
              <a:gd name="T49" fmla="*/ 2147483646 h 185"/>
              <a:gd name="T50" fmla="*/ 2147483646 w 317"/>
              <a:gd name="T51" fmla="*/ 2147483646 h 185"/>
              <a:gd name="T52" fmla="*/ 2147483646 w 317"/>
              <a:gd name="T53" fmla="*/ 2147483646 h 185"/>
              <a:gd name="T54" fmla="*/ 2147483646 w 317"/>
              <a:gd name="T55" fmla="*/ 2147483646 h 185"/>
              <a:gd name="T56" fmla="*/ 2147483646 w 317"/>
              <a:gd name="T57" fmla="*/ 2147483646 h 185"/>
              <a:gd name="T58" fmla="*/ 2147483646 w 317"/>
              <a:gd name="T59" fmla="*/ 2147483646 h 185"/>
              <a:gd name="T60" fmla="*/ 2147483646 w 317"/>
              <a:gd name="T61" fmla="*/ 2147483646 h 185"/>
              <a:gd name="T62" fmla="*/ 2147483646 w 317"/>
              <a:gd name="T63" fmla="*/ 2147483646 h 185"/>
              <a:gd name="T64" fmla="*/ 2147483646 w 317"/>
              <a:gd name="T65" fmla="*/ 2147483646 h 185"/>
              <a:gd name="T66" fmla="*/ 2147483646 w 317"/>
              <a:gd name="T67" fmla="*/ 2147483646 h 185"/>
              <a:gd name="T68" fmla="*/ 2147483646 w 317"/>
              <a:gd name="T69" fmla="*/ 0 h 185"/>
              <a:gd name="T70" fmla="*/ 2147483646 w 317"/>
              <a:gd name="T71" fmla="*/ 2147483646 h 185"/>
              <a:gd name="T72" fmla="*/ 2147483646 w 317"/>
              <a:gd name="T73" fmla="*/ 2147483646 h 1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7" h="185">
                <a:moveTo>
                  <a:pt x="256" y="62"/>
                </a:moveTo>
                <a:cubicBezTo>
                  <a:pt x="247" y="62"/>
                  <a:pt x="239" y="64"/>
                  <a:pt x="231" y="67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2"/>
                  <a:pt x="194" y="2"/>
                  <a:pt x="194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2" y="1"/>
                  <a:pt x="192" y="0"/>
                  <a:pt x="192" y="0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90" y="0"/>
                  <a:pt x="189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5" y="0"/>
                  <a:pt x="162" y="3"/>
                  <a:pt x="162" y="6"/>
                </a:cubicBezTo>
                <a:cubicBezTo>
                  <a:pt x="162" y="10"/>
                  <a:pt x="165" y="13"/>
                  <a:pt x="169" y="13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99" y="18"/>
                  <a:pt x="99" y="18"/>
                  <a:pt x="99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9" y="74"/>
                  <a:pt x="121" y="75"/>
                  <a:pt x="123" y="75"/>
                </a:cubicBezTo>
                <a:cubicBezTo>
                  <a:pt x="124" y="75"/>
                  <a:pt x="125" y="74"/>
                  <a:pt x="126" y="74"/>
                </a:cubicBezTo>
                <a:cubicBezTo>
                  <a:pt x="129" y="72"/>
                  <a:pt x="130" y="68"/>
                  <a:pt x="128" y="65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94" y="43"/>
                  <a:pt x="194" y="43"/>
                  <a:pt x="194" y="4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19" y="86"/>
                  <a:pt x="93" y="62"/>
                  <a:pt x="61" y="62"/>
                </a:cubicBezTo>
                <a:cubicBezTo>
                  <a:pt x="27" y="62"/>
                  <a:pt x="0" y="90"/>
                  <a:pt x="0" y="123"/>
                </a:cubicBezTo>
                <a:cubicBezTo>
                  <a:pt x="0" y="157"/>
                  <a:pt x="27" y="185"/>
                  <a:pt x="61" y="185"/>
                </a:cubicBezTo>
                <a:cubicBezTo>
                  <a:pt x="93" y="185"/>
                  <a:pt x="119" y="161"/>
                  <a:pt x="123" y="130"/>
                </a:cubicBezTo>
                <a:cubicBezTo>
                  <a:pt x="123" y="130"/>
                  <a:pt x="151" y="130"/>
                  <a:pt x="155" y="130"/>
                </a:cubicBezTo>
                <a:cubicBezTo>
                  <a:pt x="158" y="130"/>
                  <a:pt x="159" y="129"/>
                  <a:pt x="161" y="127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04" y="85"/>
                  <a:pt x="194" y="103"/>
                  <a:pt x="194" y="123"/>
                </a:cubicBezTo>
                <a:cubicBezTo>
                  <a:pt x="194" y="157"/>
                  <a:pt x="222" y="185"/>
                  <a:pt x="256" y="185"/>
                </a:cubicBezTo>
                <a:cubicBezTo>
                  <a:pt x="290" y="185"/>
                  <a:pt x="317" y="157"/>
                  <a:pt x="317" y="123"/>
                </a:cubicBezTo>
                <a:cubicBezTo>
                  <a:pt x="317" y="90"/>
                  <a:pt x="290" y="62"/>
                  <a:pt x="256" y="62"/>
                </a:cubicBezTo>
                <a:close/>
                <a:moveTo>
                  <a:pt x="61" y="101"/>
                </a:moveTo>
                <a:cubicBezTo>
                  <a:pt x="49" y="101"/>
                  <a:pt x="38" y="111"/>
                  <a:pt x="38" y="124"/>
                </a:cubicBezTo>
                <a:cubicBezTo>
                  <a:pt x="38" y="136"/>
                  <a:pt x="49" y="146"/>
                  <a:pt x="61" y="146"/>
                </a:cubicBezTo>
                <a:cubicBezTo>
                  <a:pt x="72" y="146"/>
                  <a:pt x="81" y="139"/>
                  <a:pt x="83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8" y="155"/>
                  <a:pt x="87" y="174"/>
                  <a:pt x="61" y="174"/>
                </a:cubicBezTo>
                <a:cubicBezTo>
                  <a:pt x="34" y="174"/>
                  <a:pt x="11" y="151"/>
                  <a:pt x="11" y="123"/>
                </a:cubicBezTo>
                <a:cubicBezTo>
                  <a:pt x="11" y="96"/>
                  <a:pt x="34" y="73"/>
                  <a:pt x="61" y="73"/>
                </a:cubicBezTo>
                <a:cubicBezTo>
                  <a:pt x="87" y="73"/>
                  <a:pt x="108" y="92"/>
                  <a:pt x="111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1" y="108"/>
                  <a:pt x="72" y="101"/>
                  <a:pt x="61" y="101"/>
                </a:cubicBezTo>
                <a:close/>
                <a:moveTo>
                  <a:pt x="256" y="174"/>
                </a:moveTo>
                <a:cubicBezTo>
                  <a:pt x="228" y="174"/>
                  <a:pt x="206" y="151"/>
                  <a:pt x="206" y="123"/>
                </a:cubicBezTo>
                <a:cubicBezTo>
                  <a:pt x="206" y="107"/>
                  <a:pt x="213" y="93"/>
                  <a:pt x="226" y="84"/>
                </a:cubicBezTo>
                <a:cubicBezTo>
                  <a:pt x="239" y="108"/>
                  <a:pt x="239" y="108"/>
                  <a:pt x="239" y="108"/>
                </a:cubicBezTo>
                <a:cubicBezTo>
                  <a:pt x="235" y="112"/>
                  <a:pt x="233" y="117"/>
                  <a:pt x="233" y="124"/>
                </a:cubicBezTo>
                <a:cubicBezTo>
                  <a:pt x="233" y="136"/>
                  <a:pt x="243" y="146"/>
                  <a:pt x="256" y="146"/>
                </a:cubicBezTo>
                <a:cubicBezTo>
                  <a:pt x="268" y="146"/>
                  <a:pt x="279" y="136"/>
                  <a:pt x="279" y="124"/>
                </a:cubicBezTo>
                <a:cubicBezTo>
                  <a:pt x="279" y="111"/>
                  <a:pt x="268" y="101"/>
                  <a:pt x="256" y="101"/>
                </a:cubicBezTo>
                <a:cubicBezTo>
                  <a:pt x="254" y="101"/>
                  <a:pt x="252" y="101"/>
                  <a:pt x="251" y="101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43" y="75"/>
                  <a:pt x="249" y="73"/>
                  <a:pt x="256" y="73"/>
                </a:cubicBezTo>
                <a:cubicBezTo>
                  <a:pt x="283" y="73"/>
                  <a:pt x="306" y="96"/>
                  <a:pt x="306" y="123"/>
                </a:cubicBezTo>
                <a:cubicBezTo>
                  <a:pt x="306" y="151"/>
                  <a:pt x="283" y="174"/>
                  <a:pt x="256" y="174"/>
                </a:cubicBezTo>
                <a:close/>
                <a:moveTo>
                  <a:pt x="63" y="6"/>
                </a:moveTo>
                <a:cubicBezTo>
                  <a:pt x="63" y="3"/>
                  <a:pt x="66" y="0"/>
                  <a:pt x="69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4" y="0"/>
                  <a:pt x="117" y="3"/>
                  <a:pt x="117" y="6"/>
                </a:cubicBezTo>
                <a:cubicBezTo>
                  <a:pt x="117" y="10"/>
                  <a:pt x="114" y="13"/>
                  <a:pt x="110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6" y="13"/>
                  <a:pt x="63" y="10"/>
                  <a:pt x="63" y="6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摩托车"/>
          <p:cNvSpPr/>
          <p:nvPr/>
        </p:nvSpPr>
        <p:spPr bwMode="auto">
          <a:xfrm flipH="1">
            <a:off x="9361805" y="4561205"/>
            <a:ext cx="764540" cy="662305"/>
          </a:xfrm>
          <a:custGeom>
            <a:avLst/>
            <a:gdLst>
              <a:gd name="T0" fmla="*/ 2147483646 w 338"/>
              <a:gd name="T1" fmla="*/ 2147483646 h 205"/>
              <a:gd name="T2" fmla="*/ 2147483646 w 338"/>
              <a:gd name="T3" fmla="*/ 2147483646 h 205"/>
              <a:gd name="T4" fmla="*/ 2147483646 w 338"/>
              <a:gd name="T5" fmla="*/ 2147483646 h 205"/>
              <a:gd name="T6" fmla="*/ 2147483646 w 338"/>
              <a:gd name="T7" fmla="*/ 2147483646 h 205"/>
              <a:gd name="T8" fmla="*/ 2147483646 w 338"/>
              <a:gd name="T9" fmla="*/ 2147483646 h 205"/>
              <a:gd name="T10" fmla="*/ 2147483646 w 338"/>
              <a:gd name="T11" fmla="*/ 2147483646 h 205"/>
              <a:gd name="T12" fmla="*/ 2147483646 w 338"/>
              <a:gd name="T13" fmla="*/ 2147483646 h 205"/>
              <a:gd name="T14" fmla="*/ 2147483646 w 338"/>
              <a:gd name="T15" fmla="*/ 2147483646 h 205"/>
              <a:gd name="T16" fmla="*/ 2147483646 w 338"/>
              <a:gd name="T17" fmla="*/ 2147483646 h 205"/>
              <a:gd name="T18" fmla="*/ 2147483646 w 338"/>
              <a:gd name="T19" fmla="*/ 2147483646 h 205"/>
              <a:gd name="T20" fmla="*/ 2147483646 w 338"/>
              <a:gd name="T21" fmla="*/ 2147483646 h 205"/>
              <a:gd name="T22" fmla="*/ 2147483646 w 338"/>
              <a:gd name="T23" fmla="*/ 2147483646 h 205"/>
              <a:gd name="T24" fmla="*/ 2147483646 w 338"/>
              <a:gd name="T25" fmla="*/ 2147483646 h 205"/>
              <a:gd name="T26" fmla="*/ 2147483646 w 338"/>
              <a:gd name="T27" fmla="*/ 2147483646 h 205"/>
              <a:gd name="T28" fmla="*/ 2147483646 w 338"/>
              <a:gd name="T29" fmla="*/ 2147483646 h 205"/>
              <a:gd name="T30" fmla="*/ 2147483646 w 338"/>
              <a:gd name="T31" fmla="*/ 2147483646 h 205"/>
              <a:gd name="T32" fmla="*/ 2147483646 w 338"/>
              <a:gd name="T33" fmla="*/ 2147483646 h 205"/>
              <a:gd name="T34" fmla="*/ 2147483646 w 338"/>
              <a:gd name="T35" fmla="*/ 2147483646 h 205"/>
              <a:gd name="T36" fmla="*/ 2147483646 w 338"/>
              <a:gd name="T37" fmla="*/ 2147483646 h 205"/>
              <a:gd name="T38" fmla="*/ 2147483646 w 338"/>
              <a:gd name="T39" fmla="*/ 2147483646 h 205"/>
              <a:gd name="T40" fmla="*/ 2147483646 w 338"/>
              <a:gd name="T41" fmla="*/ 2147483646 h 205"/>
              <a:gd name="T42" fmla="*/ 2147483646 w 338"/>
              <a:gd name="T43" fmla="*/ 2147483646 h 205"/>
              <a:gd name="T44" fmla="*/ 2147483646 w 338"/>
              <a:gd name="T45" fmla="*/ 2147483646 h 205"/>
              <a:gd name="T46" fmla="*/ 2147483646 w 338"/>
              <a:gd name="T47" fmla="*/ 2147483646 h 205"/>
              <a:gd name="T48" fmla="*/ 2147483646 w 338"/>
              <a:gd name="T49" fmla="*/ 2147483646 h 205"/>
              <a:gd name="T50" fmla="*/ 2147483646 w 338"/>
              <a:gd name="T51" fmla="*/ 2147483646 h 205"/>
              <a:gd name="T52" fmla="*/ 2147483646 w 338"/>
              <a:gd name="T53" fmla="*/ 2147483646 h 205"/>
              <a:gd name="T54" fmla="*/ 2147483646 w 338"/>
              <a:gd name="T55" fmla="*/ 2147483646 h 205"/>
              <a:gd name="T56" fmla="*/ 2147483646 w 338"/>
              <a:gd name="T57" fmla="*/ 2147483646 h 205"/>
              <a:gd name="T58" fmla="*/ 2147483646 w 338"/>
              <a:gd name="T59" fmla="*/ 2147483646 h 205"/>
              <a:gd name="T60" fmla="*/ 2147483646 w 338"/>
              <a:gd name="T61" fmla="*/ 2147483646 h 205"/>
              <a:gd name="T62" fmla="*/ 2147483646 w 338"/>
              <a:gd name="T63" fmla="*/ 2147483646 h 205"/>
              <a:gd name="T64" fmla="*/ 2147483646 w 338"/>
              <a:gd name="T65" fmla="*/ 2147483646 h 205"/>
              <a:gd name="T66" fmla="*/ 2147483646 w 338"/>
              <a:gd name="T67" fmla="*/ 2147483646 h 205"/>
              <a:gd name="T68" fmla="*/ 2147483646 w 338"/>
              <a:gd name="T69" fmla="*/ 2147483646 h 205"/>
              <a:gd name="T70" fmla="*/ 2147483646 w 338"/>
              <a:gd name="T71" fmla="*/ 2147483646 h 205"/>
              <a:gd name="T72" fmla="*/ 2147483646 w 338"/>
              <a:gd name="T73" fmla="*/ 2147483646 h 205"/>
              <a:gd name="T74" fmla="*/ 2147483646 w 338"/>
              <a:gd name="T75" fmla="*/ 2147483646 h 205"/>
              <a:gd name="T76" fmla="*/ 2147483646 w 338"/>
              <a:gd name="T77" fmla="*/ 2147483646 h 205"/>
              <a:gd name="T78" fmla="*/ 2147483646 w 338"/>
              <a:gd name="T79" fmla="*/ 2147483646 h 205"/>
              <a:gd name="T80" fmla="*/ 2147483646 w 338"/>
              <a:gd name="T81" fmla="*/ 2147483646 h 205"/>
              <a:gd name="T82" fmla="*/ 2147483646 w 338"/>
              <a:gd name="T83" fmla="*/ 2147483646 h 20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205">
                <a:moveTo>
                  <a:pt x="147" y="43"/>
                </a:moveTo>
                <a:cubicBezTo>
                  <a:pt x="170" y="52"/>
                  <a:pt x="194" y="60"/>
                  <a:pt x="246" y="48"/>
                </a:cubicBezTo>
                <a:cubicBezTo>
                  <a:pt x="254" y="46"/>
                  <a:pt x="263" y="44"/>
                  <a:pt x="272" y="43"/>
                </a:cubicBezTo>
                <a:cubicBezTo>
                  <a:pt x="271" y="60"/>
                  <a:pt x="206" y="75"/>
                  <a:pt x="190" y="78"/>
                </a:cubicBezTo>
                <a:cubicBezTo>
                  <a:pt x="161" y="64"/>
                  <a:pt x="143" y="56"/>
                  <a:pt x="147" y="43"/>
                </a:cubicBezTo>
                <a:close/>
                <a:moveTo>
                  <a:pt x="338" y="152"/>
                </a:moveTo>
                <a:cubicBezTo>
                  <a:pt x="338" y="181"/>
                  <a:pt x="315" y="205"/>
                  <a:pt x="286" y="205"/>
                </a:cubicBezTo>
                <a:cubicBezTo>
                  <a:pt x="256" y="205"/>
                  <a:pt x="233" y="181"/>
                  <a:pt x="233" y="152"/>
                </a:cubicBezTo>
                <a:cubicBezTo>
                  <a:pt x="233" y="150"/>
                  <a:pt x="233" y="149"/>
                  <a:pt x="233" y="147"/>
                </a:cubicBezTo>
                <a:cubicBezTo>
                  <a:pt x="221" y="144"/>
                  <a:pt x="221" y="144"/>
                  <a:pt x="221" y="144"/>
                </a:cubicBezTo>
                <a:cubicBezTo>
                  <a:pt x="221" y="151"/>
                  <a:pt x="221" y="157"/>
                  <a:pt x="221" y="157"/>
                </a:cubicBezTo>
                <a:cubicBezTo>
                  <a:pt x="221" y="157"/>
                  <a:pt x="203" y="157"/>
                  <a:pt x="183" y="157"/>
                </a:cubicBezTo>
                <a:cubicBezTo>
                  <a:pt x="163" y="157"/>
                  <a:pt x="146" y="149"/>
                  <a:pt x="138" y="127"/>
                </a:cubicBezTo>
                <a:cubicBezTo>
                  <a:pt x="132" y="113"/>
                  <a:pt x="126" y="101"/>
                  <a:pt x="116" y="90"/>
                </a:cubicBezTo>
                <a:cubicBezTo>
                  <a:pt x="99" y="73"/>
                  <a:pt x="77" y="64"/>
                  <a:pt x="53" y="64"/>
                </a:cubicBezTo>
                <a:cubicBezTo>
                  <a:pt x="43" y="64"/>
                  <a:pt x="33" y="65"/>
                  <a:pt x="24" y="68"/>
                </a:cubicBezTo>
                <a:cubicBezTo>
                  <a:pt x="20" y="70"/>
                  <a:pt x="16" y="68"/>
                  <a:pt x="15" y="64"/>
                </a:cubicBezTo>
                <a:cubicBezTo>
                  <a:pt x="14" y="60"/>
                  <a:pt x="16" y="56"/>
                  <a:pt x="20" y="54"/>
                </a:cubicBezTo>
                <a:cubicBezTo>
                  <a:pt x="30" y="51"/>
                  <a:pt x="41" y="49"/>
                  <a:pt x="53" y="49"/>
                </a:cubicBezTo>
                <a:cubicBezTo>
                  <a:pt x="65" y="49"/>
                  <a:pt x="78" y="51"/>
                  <a:pt x="89" y="56"/>
                </a:cubicBezTo>
                <a:cubicBezTo>
                  <a:pt x="95" y="43"/>
                  <a:pt x="102" y="33"/>
                  <a:pt x="115" y="33"/>
                </a:cubicBezTo>
                <a:cubicBezTo>
                  <a:pt x="122" y="34"/>
                  <a:pt x="129" y="36"/>
                  <a:pt x="136" y="39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0" y="62"/>
                  <a:pt x="151" y="72"/>
                  <a:pt x="180" y="86"/>
                </a:cubicBezTo>
                <a:cubicBezTo>
                  <a:pt x="188" y="90"/>
                  <a:pt x="188" y="90"/>
                  <a:pt x="188" y="90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251" y="77"/>
                  <a:pt x="282" y="62"/>
                  <a:pt x="283" y="44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91" y="41"/>
                  <a:pt x="298" y="41"/>
                  <a:pt x="304" y="41"/>
                </a:cubicBezTo>
                <a:cubicBezTo>
                  <a:pt x="335" y="41"/>
                  <a:pt x="335" y="41"/>
                  <a:pt x="335" y="41"/>
                </a:cubicBezTo>
                <a:cubicBezTo>
                  <a:pt x="335" y="45"/>
                  <a:pt x="322" y="52"/>
                  <a:pt x="308" y="58"/>
                </a:cubicBezTo>
                <a:cubicBezTo>
                  <a:pt x="313" y="68"/>
                  <a:pt x="313" y="68"/>
                  <a:pt x="313" y="68"/>
                </a:cubicBezTo>
                <a:cubicBezTo>
                  <a:pt x="256" y="95"/>
                  <a:pt x="256" y="95"/>
                  <a:pt x="256" y="95"/>
                </a:cubicBezTo>
                <a:cubicBezTo>
                  <a:pt x="239" y="103"/>
                  <a:pt x="228" y="119"/>
                  <a:pt x="225" y="130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44" y="113"/>
                  <a:pt x="263" y="99"/>
                  <a:pt x="286" y="99"/>
                </a:cubicBezTo>
                <a:cubicBezTo>
                  <a:pt x="315" y="99"/>
                  <a:pt x="338" y="123"/>
                  <a:pt x="338" y="152"/>
                </a:cubicBezTo>
                <a:close/>
                <a:moveTo>
                  <a:pt x="321" y="152"/>
                </a:moveTo>
                <a:cubicBezTo>
                  <a:pt x="321" y="132"/>
                  <a:pt x="305" y="116"/>
                  <a:pt x="286" y="116"/>
                </a:cubicBezTo>
                <a:cubicBezTo>
                  <a:pt x="271" y="116"/>
                  <a:pt x="259" y="124"/>
                  <a:pt x="253" y="136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5" y="137"/>
                  <a:pt x="280" y="134"/>
                  <a:pt x="286" y="134"/>
                </a:cubicBezTo>
                <a:cubicBezTo>
                  <a:pt x="295" y="134"/>
                  <a:pt x="303" y="142"/>
                  <a:pt x="303" y="152"/>
                </a:cubicBezTo>
                <a:cubicBezTo>
                  <a:pt x="303" y="162"/>
                  <a:pt x="295" y="170"/>
                  <a:pt x="286" y="170"/>
                </a:cubicBezTo>
                <a:cubicBezTo>
                  <a:pt x="277" y="170"/>
                  <a:pt x="269" y="163"/>
                  <a:pt x="268" y="155"/>
                </a:cubicBezTo>
                <a:cubicBezTo>
                  <a:pt x="250" y="151"/>
                  <a:pt x="250" y="151"/>
                  <a:pt x="250" y="151"/>
                </a:cubicBezTo>
                <a:cubicBezTo>
                  <a:pt x="250" y="151"/>
                  <a:pt x="250" y="152"/>
                  <a:pt x="250" y="152"/>
                </a:cubicBezTo>
                <a:cubicBezTo>
                  <a:pt x="250" y="172"/>
                  <a:pt x="266" y="188"/>
                  <a:pt x="286" y="188"/>
                </a:cubicBezTo>
                <a:cubicBezTo>
                  <a:pt x="305" y="188"/>
                  <a:pt x="321" y="172"/>
                  <a:pt x="321" y="152"/>
                </a:cubicBezTo>
                <a:close/>
                <a:moveTo>
                  <a:pt x="115" y="22"/>
                </a:moveTo>
                <a:cubicBezTo>
                  <a:pt x="120" y="22"/>
                  <a:pt x="124" y="23"/>
                  <a:pt x="129" y="24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51" y="15"/>
                  <a:pt x="154" y="13"/>
                  <a:pt x="154" y="10"/>
                </a:cubicBezTo>
                <a:cubicBezTo>
                  <a:pt x="154" y="7"/>
                  <a:pt x="151" y="4"/>
                  <a:pt x="148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4" y="3"/>
                  <a:pt x="133" y="3"/>
                  <a:pt x="132" y="2"/>
                </a:cubicBezTo>
                <a:cubicBezTo>
                  <a:pt x="128" y="0"/>
                  <a:pt x="124" y="2"/>
                  <a:pt x="122" y="5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2"/>
                  <a:pt x="114" y="22"/>
                  <a:pt x="114" y="22"/>
                </a:cubicBezTo>
                <a:lnTo>
                  <a:pt x="115" y="22"/>
                </a:lnTo>
                <a:close/>
                <a:moveTo>
                  <a:pt x="106" y="152"/>
                </a:moveTo>
                <a:cubicBezTo>
                  <a:pt x="106" y="181"/>
                  <a:pt x="82" y="205"/>
                  <a:pt x="53" y="205"/>
                </a:cubicBezTo>
                <a:cubicBezTo>
                  <a:pt x="24" y="205"/>
                  <a:pt x="0" y="181"/>
                  <a:pt x="0" y="152"/>
                </a:cubicBezTo>
                <a:cubicBezTo>
                  <a:pt x="0" y="123"/>
                  <a:pt x="24" y="99"/>
                  <a:pt x="53" y="99"/>
                </a:cubicBezTo>
                <a:cubicBezTo>
                  <a:pt x="59" y="99"/>
                  <a:pt x="65" y="100"/>
                  <a:pt x="71" y="102"/>
                </a:cubicBezTo>
                <a:cubicBezTo>
                  <a:pt x="83" y="80"/>
                  <a:pt x="83" y="80"/>
                  <a:pt x="83" y="80"/>
                </a:cubicBezTo>
                <a:cubicBezTo>
                  <a:pt x="87" y="83"/>
                  <a:pt x="92" y="85"/>
                  <a:pt x="96" y="88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7" y="119"/>
                  <a:pt x="106" y="135"/>
                  <a:pt x="106" y="152"/>
                </a:cubicBezTo>
                <a:close/>
                <a:moveTo>
                  <a:pt x="89" y="152"/>
                </a:moveTo>
                <a:cubicBezTo>
                  <a:pt x="89" y="141"/>
                  <a:pt x="84" y="131"/>
                  <a:pt x="76" y="125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9" y="145"/>
                  <a:pt x="71" y="148"/>
                  <a:pt x="71" y="152"/>
                </a:cubicBezTo>
                <a:cubicBezTo>
                  <a:pt x="71" y="162"/>
                  <a:pt x="63" y="170"/>
                  <a:pt x="53" y="170"/>
                </a:cubicBezTo>
                <a:cubicBezTo>
                  <a:pt x="43" y="170"/>
                  <a:pt x="35" y="162"/>
                  <a:pt x="35" y="152"/>
                </a:cubicBezTo>
                <a:cubicBezTo>
                  <a:pt x="35" y="142"/>
                  <a:pt x="43" y="134"/>
                  <a:pt x="53" y="134"/>
                </a:cubicBezTo>
                <a:cubicBezTo>
                  <a:pt x="53" y="134"/>
                  <a:pt x="54" y="134"/>
                  <a:pt x="55" y="134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0" y="117"/>
                  <a:pt x="56" y="116"/>
                  <a:pt x="53" y="116"/>
                </a:cubicBezTo>
                <a:cubicBezTo>
                  <a:pt x="33" y="116"/>
                  <a:pt x="17" y="132"/>
                  <a:pt x="17" y="152"/>
                </a:cubicBezTo>
                <a:cubicBezTo>
                  <a:pt x="17" y="172"/>
                  <a:pt x="33" y="188"/>
                  <a:pt x="53" y="188"/>
                </a:cubicBezTo>
                <a:cubicBezTo>
                  <a:pt x="73" y="188"/>
                  <a:pt x="89" y="172"/>
                  <a:pt x="89" y="152"/>
                </a:cubicBezTo>
                <a:close/>
              </a:path>
            </a:pathLst>
          </a:custGeom>
          <a:solidFill>
            <a:srgbClr val="D6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文本框 20"/>
          <p:cNvSpPr txBox="1"/>
          <p:nvPr/>
        </p:nvSpPr>
        <p:spPr>
          <a:xfrm flipH="1">
            <a:off x="564515" y="54864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930910" y="2426335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286760" y="13557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2747010" y="4337050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4711065" y="54864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5077460" y="2426335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7327900" y="13557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6788150" y="4337050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8752205" y="54864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9118600" y="2426335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4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4</a:t>
            </a:r>
            <a:endParaRPr lang="en-US" altLang="zh-CN" sz="8000" dirty="0">
              <a:ln>
                <a:noFill/>
              </a:ln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树"/>
          <p:cNvSpPr/>
          <p:nvPr/>
        </p:nvSpPr>
        <p:spPr bwMode="auto">
          <a:xfrm>
            <a:off x="4197985" y="1942465"/>
            <a:ext cx="3796030" cy="4365625"/>
          </a:xfrm>
          <a:custGeom>
            <a:avLst/>
            <a:gdLst>
              <a:gd name="T0" fmla="*/ 455518485 w 7612"/>
              <a:gd name="T1" fmla="*/ 117207325 h 5765"/>
              <a:gd name="T2" fmla="*/ 438670547 w 7612"/>
              <a:gd name="T3" fmla="*/ 87278153 h 5765"/>
              <a:gd name="T4" fmla="*/ 413242350 w 7612"/>
              <a:gd name="T5" fmla="*/ 64564338 h 5765"/>
              <a:gd name="T6" fmla="*/ 380548526 w 7612"/>
              <a:gd name="T7" fmla="*/ 53584186 h 5765"/>
              <a:gd name="T8" fmla="*/ 356999302 w 7612"/>
              <a:gd name="T9" fmla="*/ 37960686 h 5765"/>
              <a:gd name="T10" fmla="*/ 330004962 w 7612"/>
              <a:gd name="T11" fmla="*/ 31247001 h 5765"/>
              <a:gd name="T12" fmla="*/ 294117285 w 7612"/>
              <a:gd name="T13" fmla="*/ 15874336 h 5765"/>
              <a:gd name="T14" fmla="*/ 266559352 w 7612"/>
              <a:gd name="T15" fmla="*/ 8407893 h 5765"/>
              <a:gd name="T16" fmla="*/ 236621672 w 7612"/>
              <a:gd name="T17" fmla="*/ 3388166 h 5765"/>
              <a:gd name="T18" fmla="*/ 208249635 w 7612"/>
              <a:gd name="T19" fmla="*/ 13929292 h 5765"/>
              <a:gd name="T20" fmla="*/ 184199135 w 7612"/>
              <a:gd name="T21" fmla="*/ 501923 h 5765"/>
              <a:gd name="T22" fmla="*/ 167977604 w 7612"/>
              <a:gd name="T23" fmla="*/ 5584296 h 5765"/>
              <a:gd name="T24" fmla="*/ 147559668 w 7612"/>
              <a:gd name="T25" fmla="*/ 20642977 h 5765"/>
              <a:gd name="T26" fmla="*/ 111985070 w 7612"/>
              <a:gd name="T27" fmla="*/ 29176413 h 5765"/>
              <a:gd name="T28" fmla="*/ 88310214 w 7612"/>
              <a:gd name="T29" fmla="*/ 44799914 h 5765"/>
              <a:gd name="T30" fmla="*/ 71212013 w 7612"/>
              <a:gd name="T31" fmla="*/ 64564338 h 5765"/>
              <a:gd name="T32" fmla="*/ 56368179 w 7612"/>
              <a:gd name="T33" fmla="*/ 77615329 h 5765"/>
              <a:gd name="T34" fmla="*/ 44217673 w 7612"/>
              <a:gd name="T35" fmla="*/ 96125072 h 5765"/>
              <a:gd name="T36" fmla="*/ 29436655 w 7612"/>
              <a:gd name="T37" fmla="*/ 106854388 h 5765"/>
              <a:gd name="T38" fmla="*/ 10208968 w 7612"/>
              <a:gd name="T39" fmla="*/ 124611122 h 5765"/>
              <a:gd name="T40" fmla="*/ 4822563 w 7612"/>
              <a:gd name="T41" fmla="*/ 149960094 h 5765"/>
              <a:gd name="T42" fmla="*/ 28246655 w 7612"/>
              <a:gd name="T43" fmla="*/ 149897447 h 5765"/>
              <a:gd name="T44" fmla="*/ 13904097 w 7612"/>
              <a:gd name="T45" fmla="*/ 166211060 h 5765"/>
              <a:gd name="T46" fmla="*/ 6889483 w 7612"/>
              <a:gd name="T47" fmla="*/ 181834560 h 5765"/>
              <a:gd name="T48" fmla="*/ 15845636 w 7612"/>
              <a:gd name="T49" fmla="*/ 202351994 h 5765"/>
              <a:gd name="T50" fmla="*/ 11085889 w 7612"/>
              <a:gd name="T51" fmla="*/ 219732349 h 5765"/>
              <a:gd name="T52" fmla="*/ 14405123 w 7612"/>
              <a:gd name="T53" fmla="*/ 252296928 h 5765"/>
              <a:gd name="T54" fmla="*/ 33194600 w 7612"/>
              <a:gd name="T55" fmla="*/ 264971288 h 5765"/>
              <a:gd name="T56" fmla="*/ 41649977 w 7612"/>
              <a:gd name="T57" fmla="*/ 267355609 h 5765"/>
              <a:gd name="T58" fmla="*/ 61128177 w 7612"/>
              <a:gd name="T59" fmla="*/ 279214313 h 5765"/>
              <a:gd name="T60" fmla="*/ 67266121 w 7612"/>
              <a:gd name="T61" fmla="*/ 268736084 h 5765"/>
              <a:gd name="T62" fmla="*/ 84928163 w 7612"/>
              <a:gd name="T63" fmla="*/ 295277090 h 5765"/>
              <a:gd name="T64" fmla="*/ 106786612 w 7612"/>
              <a:gd name="T65" fmla="*/ 286932094 h 5765"/>
              <a:gd name="T66" fmla="*/ 120690709 w 7612"/>
              <a:gd name="T67" fmla="*/ 285363429 h 5765"/>
              <a:gd name="T68" fmla="*/ 133405058 w 7612"/>
              <a:gd name="T69" fmla="*/ 280406599 h 5765"/>
              <a:gd name="T70" fmla="*/ 156954281 w 7612"/>
              <a:gd name="T71" fmla="*/ 282477186 h 5765"/>
              <a:gd name="T72" fmla="*/ 171422221 w 7612"/>
              <a:gd name="T73" fmla="*/ 281410444 h 5765"/>
              <a:gd name="T74" fmla="*/ 189272211 w 7612"/>
              <a:gd name="T75" fmla="*/ 284422230 h 5765"/>
              <a:gd name="T76" fmla="*/ 208562713 w 7612"/>
              <a:gd name="T77" fmla="*/ 283669221 h 5765"/>
              <a:gd name="T78" fmla="*/ 224220652 w 7612"/>
              <a:gd name="T79" fmla="*/ 287684853 h 5765"/>
              <a:gd name="T80" fmla="*/ 243197826 w 7612"/>
              <a:gd name="T81" fmla="*/ 290571096 h 5765"/>
              <a:gd name="T82" fmla="*/ 258605252 w 7612"/>
              <a:gd name="T83" fmla="*/ 282602730 h 5765"/>
              <a:gd name="T84" fmla="*/ 267999865 w 7612"/>
              <a:gd name="T85" fmla="*/ 289692794 h 5765"/>
              <a:gd name="T86" fmla="*/ 284847803 w 7612"/>
              <a:gd name="T87" fmla="*/ 294084805 h 5765"/>
              <a:gd name="T88" fmla="*/ 302948306 w 7612"/>
              <a:gd name="T89" fmla="*/ 291387002 h 5765"/>
              <a:gd name="T90" fmla="*/ 327499832 w 7612"/>
              <a:gd name="T91" fmla="*/ 290759536 h 5765"/>
              <a:gd name="T92" fmla="*/ 339838286 w 7612"/>
              <a:gd name="T93" fmla="*/ 290571096 h 5765"/>
              <a:gd name="T94" fmla="*/ 364076483 w 7612"/>
              <a:gd name="T95" fmla="*/ 291951571 h 5765"/>
              <a:gd name="T96" fmla="*/ 383492367 w 7612"/>
              <a:gd name="T97" fmla="*/ 277896735 h 5765"/>
              <a:gd name="T98" fmla="*/ 393325440 w 7612"/>
              <a:gd name="T99" fmla="*/ 269426196 h 5765"/>
              <a:gd name="T100" fmla="*/ 408920563 w 7612"/>
              <a:gd name="T101" fmla="*/ 262838054 h 5765"/>
              <a:gd name="T102" fmla="*/ 427960552 w 7612"/>
              <a:gd name="T103" fmla="*/ 247340097 h 5765"/>
              <a:gd name="T104" fmla="*/ 447564384 w 7612"/>
              <a:gd name="T105" fmla="*/ 240312680 h 5765"/>
              <a:gd name="T106" fmla="*/ 461844126 w 7612"/>
              <a:gd name="T107" fmla="*/ 238492928 h 5765"/>
              <a:gd name="T108" fmla="*/ 467543609 w 7612"/>
              <a:gd name="T109" fmla="*/ 214649975 h 5765"/>
              <a:gd name="T110" fmla="*/ 466729505 w 7612"/>
              <a:gd name="T111" fmla="*/ 183716708 h 5765"/>
              <a:gd name="T112" fmla="*/ 32693574 w 7612"/>
              <a:gd name="T113" fmla="*/ 200783329 h 5765"/>
              <a:gd name="T114" fmla="*/ 40710491 w 7612"/>
              <a:gd name="T115" fmla="*/ 170352235 h 5765"/>
              <a:gd name="T116" fmla="*/ 42025621 w 7612"/>
              <a:gd name="T117" fmla="*/ 159183642 h 5765"/>
              <a:gd name="T118" fmla="*/ 78915601 w 7612"/>
              <a:gd name="T119" fmla="*/ 178759877 h 5765"/>
              <a:gd name="T120" fmla="*/ 147183774 w 7612"/>
              <a:gd name="T121" fmla="*/ 231340218 h 5765"/>
              <a:gd name="T122" fmla="*/ 149188128 w 7612"/>
              <a:gd name="T123" fmla="*/ 243700845 h 5765"/>
              <a:gd name="T124" fmla="*/ 223782192 w 7612"/>
              <a:gd name="T125" fmla="*/ 237740170 h 57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12" h="5765">
                <a:moveTo>
                  <a:pt x="7582" y="2713"/>
                </a:moveTo>
                <a:lnTo>
                  <a:pt x="7582" y="2713"/>
                </a:lnTo>
                <a:lnTo>
                  <a:pt x="7568" y="2704"/>
                </a:lnTo>
                <a:lnTo>
                  <a:pt x="7558" y="2698"/>
                </a:lnTo>
                <a:lnTo>
                  <a:pt x="7546" y="2688"/>
                </a:lnTo>
                <a:lnTo>
                  <a:pt x="7532" y="2679"/>
                </a:lnTo>
                <a:lnTo>
                  <a:pt x="7503" y="2664"/>
                </a:lnTo>
                <a:lnTo>
                  <a:pt x="7477" y="2651"/>
                </a:lnTo>
                <a:lnTo>
                  <a:pt x="7469" y="2647"/>
                </a:lnTo>
                <a:lnTo>
                  <a:pt x="7465" y="2642"/>
                </a:lnTo>
                <a:lnTo>
                  <a:pt x="7461" y="2635"/>
                </a:lnTo>
                <a:lnTo>
                  <a:pt x="7455" y="2624"/>
                </a:lnTo>
                <a:lnTo>
                  <a:pt x="7446" y="2606"/>
                </a:lnTo>
                <a:lnTo>
                  <a:pt x="7431" y="2581"/>
                </a:lnTo>
                <a:lnTo>
                  <a:pt x="7423" y="2567"/>
                </a:lnTo>
                <a:lnTo>
                  <a:pt x="7418" y="2553"/>
                </a:lnTo>
                <a:lnTo>
                  <a:pt x="7415" y="2541"/>
                </a:lnTo>
                <a:lnTo>
                  <a:pt x="7415" y="2529"/>
                </a:lnTo>
                <a:lnTo>
                  <a:pt x="7415" y="2517"/>
                </a:lnTo>
                <a:lnTo>
                  <a:pt x="7417" y="2506"/>
                </a:lnTo>
                <a:lnTo>
                  <a:pt x="7422" y="2487"/>
                </a:lnTo>
                <a:lnTo>
                  <a:pt x="7426" y="2469"/>
                </a:lnTo>
                <a:lnTo>
                  <a:pt x="7427" y="2460"/>
                </a:lnTo>
                <a:lnTo>
                  <a:pt x="7427" y="2452"/>
                </a:lnTo>
                <a:lnTo>
                  <a:pt x="7425" y="2443"/>
                </a:lnTo>
                <a:lnTo>
                  <a:pt x="7421" y="2435"/>
                </a:lnTo>
                <a:lnTo>
                  <a:pt x="7414" y="2427"/>
                </a:lnTo>
                <a:lnTo>
                  <a:pt x="7404" y="2418"/>
                </a:lnTo>
                <a:lnTo>
                  <a:pt x="7383" y="2403"/>
                </a:lnTo>
                <a:lnTo>
                  <a:pt x="7366" y="2391"/>
                </a:lnTo>
                <a:lnTo>
                  <a:pt x="7339" y="2374"/>
                </a:lnTo>
                <a:lnTo>
                  <a:pt x="7330" y="2367"/>
                </a:lnTo>
                <a:lnTo>
                  <a:pt x="7324" y="2361"/>
                </a:lnTo>
                <a:lnTo>
                  <a:pt x="7323" y="2358"/>
                </a:lnTo>
                <a:lnTo>
                  <a:pt x="7322" y="2354"/>
                </a:lnTo>
                <a:lnTo>
                  <a:pt x="7321" y="2351"/>
                </a:lnTo>
                <a:lnTo>
                  <a:pt x="7322" y="2347"/>
                </a:lnTo>
                <a:lnTo>
                  <a:pt x="7322" y="2338"/>
                </a:lnTo>
                <a:lnTo>
                  <a:pt x="7323" y="2328"/>
                </a:lnTo>
                <a:lnTo>
                  <a:pt x="7323" y="2306"/>
                </a:lnTo>
                <a:lnTo>
                  <a:pt x="7323" y="2294"/>
                </a:lnTo>
                <a:lnTo>
                  <a:pt x="7324" y="2280"/>
                </a:lnTo>
                <a:lnTo>
                  <a:pt x="7326" y="2265"/>
                </a:lnTo>
                <a:lnTo>
                  <a:pt x="7329" y="2249"/>
                </a:lnTo>
                <a:lnTo>
                  <a:pt x="7331" y="2241"/>
                </a:lnTo>
                <a:lnTo>
                  <a:pt x="7331" y="2234"/>
                </a:lnTo>
                <a:lnTo>
                  <a:pt x="7331" y="2228"/>
                </a:lnTo>
                <a:lnTo>
                  <a:pt x="7329" y="2222"/>
                </a:lnTo>
                <a:lnTo>
                  <a:pt x="7327" y="2217"/>
                </a:lnTo>
                <a:lnTo>
                  <a:pt x="7325" y="2213"/>
                </a:lnTo>
                <a:lnTo>
                  <a:pt x="7319" y="2206"/>
                </a:lnTo>
                <a:lnTo>
                  <a:pt x="7312" y="2199"/>
                </a:lnTo>
                <a:lnTo>
                  <a:pt x="7307" y="2192"/>
                </a:lnTo>
                <a:lnTo>
                  <a:pt x="7305" y="2188"/>
                </a:lnTo>
                <a:lnTo>
                  <a:pt x="7303" y="2184"/>
                </a:lnTo>
                <a:lnTo>
                  <a:pt x="7303" y="2179"/>
                </a:lnTo>
                <a:lnTo>
                  <a:pt x="7303" y="2174"/>
                </a:lnTo>
                <a:lnTo>
                  <a:pt x="7304" y="2169"/>
                </a:lnTo>
                <a:lnTo>
                  <a:pt x="7306" y="2165"/>
                </a:lnTo>
                <a:lnTo>
                  <a:pt x="7309" y="2161"/>
                </a:lnTo>
                <a:lnTo>
                  <a:pt x="7313" y="2158"/>
                </a:lnTo>
                <a:lnTo>
                  <a:pt x="7321" y="2154"/>
                </a:lnTo>
                <a:lnTo>
                  <a:pt x="7328" y="2149"/>
                </a:lnTo>
                <a:lnTo>
                  <a:pt x="7331" y="2146"/>
                </a:lnTo>
                <a:lnTo>
                  <a:pt x="7334" y="2142"/>
                </a:lnTo>
                <a:lnTo>
                  <a:pt x="7336" y="2137"/>
                </a:lnTo>
                <a:lnTo>
                  <a:pt x="7337" y="2130"/>
                </a:lnTo>
                <a:lnTo>
                  <a:pt x="7336" y="2122"/>
                </a:lnTo>
                <a:lnTo>
                  <a:pt x="7334" y="2112"/>
                </a:lnTo>
                <a:lnTo>
                  <a:pt x="7331" y="2100"/>
                </a:lnTo>
                <a:lnTo>
                  <a:pt x="7325" y="2086"/>
                </a:lnTo>
                <a:lnTo>
                  <a:pt x="7313" y="2054"/>
                </a:lnTo>
                <a:lnTo>
                  <a:pt x="7302" y="2021"/>
                </a:lnTo>
                <a:lnTo>
                  <a:pt x="7292" y="1987"/>
                </a:lnTo>
                <a:lnTo>
                  <a:pt x="7283" y="1956"/>
                </a:lnTo>
                <a:lnTo>
                  <a:pt x="7277" y="1926"/>
                </a:lnTo>
                <a:lnTo>
                  <a:pt x="7273" y="1901"/>
                </a:lnTo>
                <a:lnTo>
                  <a:pt x="7271" y="1881"/>
                </a:lnTo>
                <a:lnTo>
                  <a:pt x="7272" y="1873"/>
                </a:lnTo>
                <a:lnTo>
                  <a:pt x="7273" y="1868"/>
                </a:lnTo>
                <a:lnTo>
                  <a:pt x="7274" y="1858"/>
                </a:lnTo>
                <a:lnTo>
                  <a:pt x="7274" y="1851"/>
                </a:lnTo>
                <a:lnTo>
                  <a:pt x="7271" y="1843"/>
                </a:lnTo>
                <a:lnTo>
                  <a:pt x="7266" y="1836"/>
                </a:lnTo>
                <a:lnTo>
                  <a:pt x="7260" y="1829"/>
                </a:lnTo>
                <a:lnTo>
                  <a:pt x="7251" y="1821"/>
                </a:lnTo>
                <a:lnTo>
                  <a:pt x="7242" y="1811"/>
                </a:lnTo>
                <a:lnTo>
                  <a:pt x="7231" y="1800"/>
                </a:lnTo>
                <a:lnTo>
                  <a:pt x="7220" y="1787"/>
                </a:lnTo>
                <a:lnTo>
                  <a:pt x="7210" y="1778"/>
                </a:lnTo>
                <a:lnTo>
                  <a:pt x="7201" y="1771"/>
                </a:lnTo>
                <a:lnTo>
                  <a:pt x="7192" y="1767"/>
                </a:lnTo>
                <a:lnTo>
                  <a:pt x="7182" y="1764"/>
                </a:lnTo>
                <a:lnTo>
                  <a:pt x="7173" y="1764"/>
                </a:lnTo>
                <a:lnTo>
                  <a:pt x="7163" y="1765"/>
                </a:lnTo>
                <a:lnTo>
                  <a:pt x="7152" y="1769"/>
                </a:lnTo>
                <a:lnTo>
                  <a:pt x="7131" y="1777"/>
                </a:lnTo>
                <a:lnTo>
                  <a:pt x="7122" y="1779"/>
                </a:lnTo>
                <a:lnTo>
                  <a:pt x="7118" y="1780"/>
                </a:lnTo>
                <a:lnTo>
                  <a:pt x="7114" y="1780"/>
                </a:lnTo>
                <a:lnTo>
                  <a:pt x="7110" y="1779"/>
                </a:lnTo>
                <a:lnTo>
                  <a:pt x="7107" y="1778"/>
                </a:lnTo>
                <a:lnTo>
                  <a:pt x="7104" y="1775"/>
                </a:lnTo>
                <a:lnTo>
                  <a:pt x="7102" y="1772"/>
                </a:lnTo>
                <a:lnTo>
                  <a:pt x="7100" y="1767"/>
                </a:lnTo>
                <a:lnTo>
                  <a:pt x="7098" y="1762"/>
                </a:lnTo>
                <a:lnTo>
                  <a:pt x="7097" y="1754"/>
                </a:lnTo>
                <a:lnTo>
                  <a:pt x="7096" y="1746"/>
                </a:lnTo>
                <a:lnTo>
                  <a:pt x="7094" y="1730"/>
                </a:lnTo>
                <a:lnTo>
                  <a:pt x="7091" y="1718"/>
                </a:lnTo>
                <a:lnTo>
                  <a:pt x="7089" y="1701"/>
                </a:lnTo>
                <a:lnTo>
                  <a:pt x="7088" y="1695"/>
                </a:lnTo>
                <a:lnTo>
                  <a:pt x="7088" y="1688"/>
                </a:lnTo>
                <a:lnTo>
                  <a:pt x="7089" y="1681"/>
                </a:lnTo>
                <a:lnTo>
                  <a:pt x="7091" y="1671"/>
                </a:lnTo>
                <a:lnTo>
                  <a:pt x="7094" y="1660"/>
                </a:lnTo>
                <a:lnTo>
                  <a:pt x="7093" y="1651"/>
                </a:lnTo>
                <a:lnTo>
                  <a:pt x="7089" y="1643"/>
                </a:lnTo>
                <a:lnTo>
                  <a:pt x="7088" y="1640"/>
                </a:lnTo>
                <a:lnTo>
                  <a:pt x="7085" y="1637"/>
                </a:lnTo>
                <a:lnTo>
                  <a:pt x="7083" y="1635"/>
                </a:lnTo>
                <a:lnTo>
                  <a:pt x="7080" y="1633"/>
                </a:lnTo>
                <a:lnTo>
                  <a:pt x="7076" y="1632"/>
                </a:lnTo>
                <a:lnTo>
                  <a:pt x="7073" y="1632"/>
                </a:lnTo>
                <a:lnTo>
                  <a:pt x="7069" y="1632"/>
                </a:lnTo>
                <a:lnTo>
                  <a:pt x="7065" y="1633"/>
                </a:lnTo>
                <a:lnTo>
                  <a:pt x="7061" y="1634"/>
                </a:lnTo>
                <a:lnTo>
                  <a:pt x="7057" y="1637"/>
                </a:lnTo>
                <a:lnTo>
                  <a:pt x="7049" y="1641"/>
                </a:lnTo>
                <a:lnTo>
                  <a:pt x="7043" y="1643"/>
                </a:lnTo>
                <a:lnTo>
                  <a:pt x="7041" y="1643"/>
                </a:lnTo>
                <a:lnTo>
                  <a:pt x="7039" y="1643"/>
                </a:lnTo>
                <a:lnTo>
                  <a:pt x="7037" y="1641"/>
                </a:lnTo>
                <a:lnTo>
                  <a:pt x="7036" y="1639"/>
                </a:lnTo>
                <a:lnTo>
                  <a:pt x="7034" y="1633"/>
                </a:lnTo>
                <a:lnTo>
                  <a:pt x="7033" y="1625"/>
                </a:lnTo>
                <a:lnTo>
                  <a:pt x="7033" y="1613"/>
                </a:lnTo>
                <a:lnTo>
                  <a:pt x="7034" y="1599"/>
                </a:lnTo>
                <a:lnTo>
                  <a:pt x="7035" y="1586"/>
                </a:lnTo>
                <a:lnTo>
                  <a:pt x="7033" y="1576"/>
                </a:lnTo>
                <a:lnTo>
                  <a:pt x="7031" y="1568"/>
                </a:lnTo>
                <a:lnTo>
                  <a:pt x="7026" y="1562"/>
                </a:lnTo>
                <a:lnTo>
                  <a:pt x="7021" y="1557"/>
                </a:lnTo>
                <a:lnTo>
                  <a:pt x="7016" y="1552"/>
                </a:lnTo>
                <a:lnTo>
                  <a:pt x="7010" y="1546"/>
                </a:lnTo>
                <a:lnTo>
                  <a:pt x="7004" y="1539"/>
                </a:lnTo>
                <a:lnTo>
                  <a:pt x="6995" y="1523"/>
                </a:lnTo>
                <a:lnTo>
                  <a:pt x="6991" y="1515"/>
                </a:lnTo>
                <a:lnTo>
                  <a:pt x="6988" y="1507"/>
                </a:lnTo>
                <a:lnTo>
                  <a:pt x="6987" y="1498"/>
                </a:lnTo>
                <a:lnTo>
                  <a:pt x="6986" y="1488"/>
                </a:lnTo>
                <a:lnTo>
                  <a:pt x="6987" y="1477"/>
                </a:lnTo>
                <a:lnTo>
                  <a:pt x="6989" y="1464"/>
                </a:lnTo>
                <a:lnTo>
                  <a:pt x="6993" y="1449"/>
                </a:lnTo>
                <a:lnTo>
                  <a:pt x="6997" y="1432"/>
                </a:lnTo>
                <a:lnTo>
                  <a:pt x="7001" y="1415"/>
                </a:lnTo>
                <a:lnTo>
                  <a:pt x="7004" y="1399"/>
                </a:lnTo>
                <a:lnTo>
                  <a:pt x="7004" y="1391"/>
                </a:lnTo>
                <a:lnTo>
                  <a:pt x="7004" y="1384"/>
                </a:lnTo>
                <a:lnTo>
                  <a:pt x="7003" y="1377"/>
                </a:lnTo>
                <a:lnTo>
                  <a:pt x="7001" y="1372"/>
                </a:lnTo>
                <a:lnTo>
                  <a:pt x="6998" y="1367"/>
                </a:lnTo>
                <a:lnTo>
                  <a:pt x="6994" y="1362"/>
                </a:lnTo>
                <a:lnTo>
                  <a:pt x="6989" y="1359"/>
                </a:lnTo>
                <a:lnTo>
                  <a:pt x="6982" y="1357"/>
                </a:lnTo>
                <a:lnTo>
                  <a:pt x="6967" y="1356"/>
                </a:lnTo>
                <a:lnTo>
                  <a:pt x="6954" y="1356"/>
                </a:lnTo>
                <a:lnTo>
                  <a:pt x="6943" y="1358"/>
                </a:lnTo>
                <a:lnTo>
                  <a:pt x="6933" y="1361"/>
                </a:lnTo>
                <a:lnTo>
                  <a:pt x="6923" y="1364"/>
                </a:lnTo>
                <a:lnTo>
                  <a:pt x="6914" y="1366"/>
                </a:lnTo>
                <a:lnTo>
                  <a:pt x="6905" y="1366"/>
                </a:lnTo>
                <a:lnTo>
                  <a:pt x="6900" y="1366"/>
                </a:lnTo>
                <a:lnTo>
                  <a:pt x="6895" y="1365"/>
                </a:lnTo>
                <a:lnTo>
                  <a:pt x="6877" y="1361"/>
                </a:lnTo>
                <a:lnTo>
                  <a:pt x="6869" y="1359"/>
                </a:lnTo>
                <a:lnTo>
                  <a:pt x="6862" y="1357"/>
                </a:lnTo>
                <a:lnTo>
                  <a:pt x="6855" y="1354"/>
                </a:lnTo>
                <a:lnTo>
                  <a:pt x="6849" y="1349"/>
                </a:lnTo>
                <a:lnTo>
                  <a:pt x="6842" y="1343"/>
                </a:lnTo>
                <a:lnTo>
                  <a:pt x="6835" y="1335"/>
                </a:lnTo>
                <a:lnTo>
                  <a:pt x="6831" y="1330"/>
                </a:lnTo>
                <a:lnTo>
                  <a:pt x="6827" y="1327"/>
                </a:lnTo>
                <a:lnTo>
                  <a:pt x="6822" y="1324"/>
                </a:lnTo>
                <a:lnTo>
                  <a:pt x="6816" y="1322"/>
                </a:lnTo>
                <a:lnTo>
                  <a:pt x="6805" y="1319"/>
                </a:lnTo>
                <a:lnTo>
                  <a:pt x="6793" y="1317"/>
                </a:lnTo>
                <a:lnTo>
                  <a:pt x="6783" y="1315"/>
                </a:lnTo>
                <a:lnTo>
                  <a:pt x="6778" y="1314"/>
                </a:lnTo>
                <a:lnTo>
                  <a:pt x="6773" y="1312"/>
                </a:lnTo>
                <a:lnTo>
                  <a:pt x="6770" y="1309"/>
                </a:lnTo>
                <a:lnTo>
                  <a:pt x="6767" y="1306"/>
                </a:lnTo>
                <a:lnTo>
                  <a:pt x="6765" y="1302"/>
                </a:lnTo>
                <a:lnTo>
                  <a:pt x="6763" y="1297"/>
                </a:lnTo>
                <a:lnTo>
                  <a:pt x="6763" y="1282"/>
                </a:lnTo>
                <a:lnTo>
                  <a:pt x="6763" y="1259"/>
                </a:lnTo>
                <a:lnTo>
                  <a:pt x="6763" y="1233"/>
                </a:lnTo>
                <a:lnTo>
                  <a:pt x="6762" y="1206"/>
                </a:lnTo>
                <a:lnTo>
                  <a:pt x="6760" y="1179"/>
                </a:lnTo>
                <a:lnTo>
                  <a:pt x="6759" y="1167"/>
                </a:lnTo>
                <a:lnTo>
                  <a:pt x="6756" y="1156"/>
                </a:lnTo>
                <a:lnTo>
                  <a:pt x="6754" y="1147"/>
                </a:lnTo>
                <a:lnTo>
                  <a:pt x="6750" y="1139"/>
                </a:lnTo>
                <a:lnTo>
                  <a:pt x="6746" y="1134"/>
                </a:lnTo>
                <a:lnTo>
                  <a:pt x="6743" y="1132"/>
                </a:lnTo>
                <a:lnTo>
                  <a:pt x="6741" y="1131"/>
                </a:lnTo>
                <a:lnTo>
                  <a:pt x="6729" y="1129"/>
                </a:lnTo>
                <a:lnTo>
                  <a:pt x="6717" y="1129"/>
                </a:lnTo>
                <a:lnTo>
                  <a:pt x="6695" y="1129"/>
                </a:lnTo>
                <a:lnTo>
                  <a:pt x="6687" y="1129"/>
                </a:lnTo>
                <a:lnTo>
                  <a:pt x="6682" y="1129"/>
                </a:lnTo>
                <a:lnTo>
                  <a:pt x="6680" y="1128"/>
                </a:lnTo>
                <a:lnTo>
                  <a:pt x="6680" y="1127"/>
                </a:lnTo>
                <a:lnTo>
                  <a:pt x="6683" y="1124"/>
                </a:lnTo>
                <a:lnTo>
                  <a:pt x="6686" y="1121"/>
                </a:lnTo>
                <a:lnTo>
                  <a:pt x="6689" y="1117"/>
                </a:lnTo>
                <a:lnTo>
                  <a:pt x="6696" y="1105"/>
                </a:lnTo>
                <a:lnTo>
                  <a:pt x="6701" y="1091"/>
                </a:lnTo>
                <a:lnTo>
                  <a:pt x="6705" y="1074"/>
                </a:lnTo>
                <a:lnTo>
                  <a:pt x="6707" y="1066"/>
                </a:lnTo>
                <a:lnTo>
                  <a:pt x="6707" y="1058"/>
                </a:lnTo>
                <a:lnTo>
                  <a:pt x="6707" y="1049"/>
                </a:lnTo>
                <a:lnTo>
                  <a:pt x="6706" y="1042"/>
                </a:lnTo>
                <a:lnTo>
                  <a:pt x="6704" y="1035"/>
                </a:lnTo>
                <a:lnTo>
                  <a:pt x="6701" y="1029"/>
                </a:lnTo>
                <a:lnTo>
                  <a:pt x="6696" y="1025"/>
                </a:lnTo>
                <a:lnTo>
                  <a:pt x="6691" y="1021"/>
                </a:lnTo>
                <a:lnTo>
                  <a:pt x="6684" y="1019"/>
                </a:lnTo>
                <a:lnTo>
                  <a:pt x="6677" y="1017"/>
                </a:lnTo>
                <a:lnTo>
                  <a:pt x="6670" y="1016"/>
                </a:lnTo>
                <a:lnTo>
                  <a:pt x="6663" y="1016"/>
                </a:lnTo>
                <a:lnTo>
                  <a:pt x="6649" y="1017"/>
                </a:lnTo>
                <a:lnTo>
                  <a:pt x="6635" y="1019"/>
                </a:lnTo>
                <a:lnTo>
                  <a:pt x="6623" y="1022"/>
                </a:lnTo>
                <a:lnTo>
                  <a:pt x="6613" y="1025"/>
                </a:lnTo>
                <a:lnTo>
                  <a:pt x="6604" y="1029"/>
                </a:lnTo>
                <a:lnTo>
                  <a:pt x="6598" y="1029"/>
                </a:lnTo>
                <a:lnTo>
                  <a:pt x="6591" y="1029"/>
                </a:lnTo>
                <a:lnTo>
                  <a:pt x="6582" y="1028"/>
                </a:lnTo>
                <a:lnTo>
                  <a:pt x="6571" y="1026"/>
                </a:lnTo>
                <a:lnTo>
                  <a:pt x="6560" y="1021"/>
                </a:lnTo>
                <a:lnTo>
                  <a:pt x="6554" y="1017"/>
                </a:lnTo>
                <a:lnTo>
                  <a:pt x="6548" y="1013"/>
                </a:lnTo>
                <a:lnTo>
                  <a:pt x="6542" y="1008"/>
                </a:lnTo>
                <a:lnTo>
                  <a:pt x="6536" y="1002"/>
                </a:lnTo>
                <a:lnTo>
                  <a:pt x="6528" y="991"/>
                </a:lnTo>
                <a:lnTo>
                  <a:pt x="6525" y="986"/>
                </a:lnTo>
                <a:lnTo>
                  <a:pt x="6523" y="982"/>
                </a:lnTo>
                <a:lnTo>
                  <a:pt x="6521" y="978"/>
                </a:lnTo>
                <a:lnTo>
                  <a:pt x="6521" y="974"/>
                </a:lnTo>
                <a:lnTo>
                  <a:pt x="6521" y="967"/>
                </a:lnTo>
                <a:lnTo>
                  <a:pt x="6523" y="960"/>
                </a:lnTo>
                <a:lnTo>
                  <a:pt x="6526" y="953"/>
                </a:lnTo>
                <a:lnTo>
                  <a:pt x="6528" y="945"/>
                </a:lnTo>
                <a:lnTo>
                  <a:pt x="6529" y="934"/>
                </a:lnTo>
                <a:lnTo>
                  <a:pt x="6529" y="922"/>
                </a:lnTo>
                <a:lnTo>
                  <a:pt x="6531" y="907"/>
                </a:lnTo>
                <a:lnTo>
                  <a:pt x="6531" y="892"/>
                </a:lnTo>
                <a:lnTo>
                  <a:pt x="6531" y="879"/>
                </a:lnTo>
                <a:lnTo>
                  <a:pt x="6530" y="873"/>
                </a:lnTo>
                <a:lnTo>
                  <a:pt x="6528" y="869"/>
                </a:lnTo>
                <a:lnTo>
                  <a:pt x="6526" y="866"/>
                </a:lnTo>
                <a:lnTo>
                  <a:pt x="6523" y="864"/>
                </a:lnTo>
                <a:lnTo>
                  <a:pt x="6518" y="863"/>
                </a:lnTo>
                <a:lnTo>
                  <a:pt x="6513" y="865"/>
                </a:lnTo>
                <a:lnTo>
                  <a:pt x="6507" y="869"/>
                </a:lnTo>
                <a:lnTo>
                  <a:pt x="6499" y="874"/>
                </a:lnTo>
                <a:lnTo>
                  <a:pt x="6491" y="881"/>
                </a:lnTo>
                <a:lnTo>
                  <a:pt x="6484" y="888"/>
                </a:lnTo>
                <a:lnTo>
                  <a:pt x="6474" y="901"/>
                </a:lnTo>
                <a:lnTo>
                  <a:pt x="6467" y="913"/>
                </a:lnTo>
                <a:lnTo>
                  <a:pt x="6460" y="922"/>
                </a:lnTo>
                <a:lnTo>
                  <a:pt x="6457" y="926"/>
                </a:lnTo>
                <a:lnTo>
                  <a:pt x="6453" y="929"/>
                </a:lnTo>
                <a:lnTo>
                  <a:pt x="6449" y="931"/>
                </a:lnTo>
                <a:lnTo>
                  <a:pt x="6445" y="932"/>
                </a:lnTo>
                <a:lnTo>
                  <a:pt x="6439" y="932"/>
                </a:lnTo>
                <a:lnTo>
                  <a:pt x="6433" y="932"/>
                </a:lnTo>
                <a:lnTo>
                  <a:pt x="6425" y="930"/>
                </a:lnTo>
                <a:lnTo>
                  <a:pt x="6416" y="927"/>
                </a:lnTo>
                <a:lnTo>
                  <a:pt x="6399" y="921"/>
                </a:lnTo>
                <a:lnTo>
                  <a:pt x="6386" y="915"/>
                </a:lnTo>
                <a:lnTo>
                  <a:pt x="6377" y="910"/>
                </a:lnTo>
                <a:lnTo>
                  <a:pt x="6369" y="905"/>
                </a:lnTo>
                <a:lnTo>
                  <a:pt x="6354" y="893"/>
                </a:lnTo>
                <a:lnTo>
                  <a:pt x="6333" y="874"/>
                </a:lnTo>
                <a:lnTo>
                  <a:pt x="6319" y="863"/>
                </a:lnTo>
                <a:lnTo>
                  <a:pt x="6308" y="852"/>
                </a:lnTo>
                <a:lnTo>
                  <a:pt x="6291" y="833"/>
                </a:lnTo>
                <a:lnTo>
                  <a:pt x="6283" y="827"/>
                </a:lnTo>
                <a:lnTo>
                  <a:pt x="6280" y="825"/>
                </a:lnTo>
                <a:lnTo>
                  <a:pt x="6276" y="824"/>
                </a:lnTo>
                <a:lnTo>
                  <a:pt x="6272" y="824"/>
                </a:lnTo>
                <a:lnTo>
                  <a:pt x="6269" y="824"/>
                </a:lnTo>
                <a:lnTo>
                  <a:pt x="6265" y="826"/>
                </a:lnTo>
                <a:lnTo>
                  <a:pt x="6261" y="829"/>
                </a:lnTo>
                <a:lnTo>
                  <a:pt x="6256" y="832"/>
                </a:lnTo>
                <a:lnTo>
                  <a:pt x="6251" y="833"/>
                </a:lnTo>
                <a:lnTo>
                  <a:pt x="6245" y="833"/>
                </a:lnTo>
                <a:lnTo>
                  <a:pt x="6239" y="832"/>
                </a:lnTo>
                <a:lnTo>
                  <a:pt x="6226" y="828"/>
                </a:lnTo>
                <a:lnTo>
                  <a:pt x="6212" y="823"/>
                </a:lnTo>
                <a:lnTo>
                  <a:pt x="6197" y="817"/>
                </a:lnTo>
                <a:lnTo>
                  <a:pt x="6189" y="815"/>
                </a:lnTo>
                <a:lnTo>
                  <a:pt x="6181" y="814"/>
                </a:lnTo>
                <a:lnTo>
                  <a:pt x="6174" y="814"/>
                </a:lnTo>
                <a:lnTo>
                  <a:pt x="6166" y="815"/>
                </a:lnTo>
                <a:lnTo>
                  <a:pt x="6159" y="818"/>
                </a:lnTo>
                <a:lnTo>
                  <a:pt x="6151" y="822"/>
                </a:lnTo>
                <a:lnTo>
                  <a:pt x="6123" y="840"/>
                </a:lnTo>
                <a:lnTo>
                  <a:pt x="6110" y="848"/>
                </a:lnTo>
                <a:lnTo>
                  <a:pt x="6098" y="854"/>
                </a:lnTo>
                <a:lnTo>
                  <a:pt x="6092" y="855"/>
                </a:lnTo>
                <a:lnTo>
                  <a:pt x="6087" y="856"/>
                </a:lnTo>
                <a:lnTo>
                  <a:pt x="6083" y="856"/>
                </a:lnTo>
                <a:lnTo>
                  <a:pt x="6079" y="855"/>
                </a:lnTo>
                <a:lnTo>
                  <a:pt x="6076" y="854"/>
                </a:lnTo>
                <a:lnTo>
                  <a:pt x="6074" y="850"/>
                </a:lnTo>
                <a:lnTo>
                  <a:pt x="6073" y="846"/>
                </a:lnTo>
                <a:lnTo>
                  <a:pt x="6072" y="840"/>
                </a:lnTo>
                <a:lnTo>
                  <a:pt x="6073" y="825"/>
                </a:lnTo>
                <a:lnTo>
                  <a:pt x="6075" y="807"/>
                </a:lnTo>
                <a:lnTo>
                  <a:pt x="6077" y="789"/>
                </a:lnTo>
                <a:lnTo>
                  <a:pt x="6078" y="771"/>
                </a:lnTo>
                <a:lnTo>
                  <a:pt x="6078" y="764"/>
                </a:lnTo>
                <a:lnTo>
                  <a:pt x="6078" y="758"/>
                </a:lnTo>
                <a:lnTo>
                  <a:pt x="6076" y="753"/>
                </a:lnTo>
                <a:lnTo>
                  <a:pt x="6074" y="750"/>
                </a:lnTo>
                <a:lnTo>
                  <a:pt x="6072" y="749"/>
                </a:lnTo>
                <a:lnTo>
                  <a:pt x="6071" y="749"/>
                </a:lnTo>
                <a:lnTo>
                  <a:pt x="6066" y="750"/>
                </a:lnTo>
                <a:lnTo>
                  <a:pt x="6061" y="754"/>
                </a:lnTo>
                <a:lnTo>
                  <a:pt x="6053" y="761"/>
                </a:lnTo>
                <a:lnTo>
                  <a:pt x="6050" y="766"/>
                </a:lnTo>
                <a:lnTo>
                  <a:pt x="6047" y="771"/>
                </a:lnTo>
                <a:lnTo>
                  <a:pt x="6042" y="782"/>
                </a:lnTo>
                <a:lnTo>
                  <a:pt x="6039" y="794"/>
                </a:lnTo>
                <a:lnTo>
                  <a:pt x="6037" y="808"/>
                </a:lnTo>
                <a:lnTo>
                  <a:pt x="6036" y="821"/>
                </a:lnTo>
                <a:lnTo>
                  <a:pt x="6036" y="834"/>
                </a:lnTo>
                <a:lnTo>
                  <a:pt x="6037" y="858"/>
                </a:lnTo>
                <a:lnTo>
                  <a:pt x="6037" y="875"/>
                </a:lnTo>
                <a:lnTo>
                  <a:pt x="6037" y="879"/>
                </a:lnTo>
                <a:lnTo>
                  <a:pt x="6036" y="880"/>
                </a:lnTo>
                <a:lnTo>
                  <a:pt x="6035" y="880"/>
                </a:lnTo>
                <a:lnTo>
                  <a:pt x="6032" y="878"/>
                </a:lnTo>
                <a:lnTo>
                  <a:pt x="6027" y="872"/>
                </a:lnTo>
                <a:lnTo>
                  <a:pt x="6012" y="844"/>
                </a:lnTo>
                <a:lnTo>
                  <a:pt x="5995" y="810"/>
                </a:lnTo>
                <a:lnTo>
                  <a:pt x="5982" y="781"/>
                </a:lnTo>
                <a:lnTo>
                  <a:pt x="5965" y="743"/>
                </a:lnTo>
                <a:lnTo>
                  <a:pt x="5958" y="732"/>
                </a:lnTo>
                <a:lnTo>
                  <a:pt x="5955" y="728"/>
                </a:lnTo>
                <a:lnTo>
                  <a:pt x="5952" y="725"/>
                </a:lnTo>
                <a:lnTo>
                  <a:pt x="5949" y="723"/>
                </a:lnTo>
                <a:lnTo>
                  <a:pt x="5945" y="723"/>
                </a:lnTo>
                <a:lnTo>
                  <a:pt x="5940" y="723"/>
                </a:lnTo>
                <a:lnTo>
                  <a:pt x="5936" y="724"/>
                </a:lnTo>
                <a:lnTo>
                  <a:pt x="5931" y="724"/>
                </a:lnTo>
                <a:lnTo>
                  <a:pt x="5925" y="724"/>
                </a:lnTo>
                <a:lnTo>
                  <a:pt x="5919" y="723"/>
                </a:lnTo>
                <a:lnTo>
                  <a:pt x="5913" y="721"/>
                </a:lnTo>
                <a:lnTo>
                  <a:pt x="5900" y="716"/>
                </a:lnTo>
                <a:lnTo>
                  <a:pt x="5887" y="710"/>
                </a:lnTo>
                <a:lnTo>
                  <a:pt x="5873" y="704"/>
                </a:lnTo>
                <a:lnTo>
                  <a:pt x="5861" y="699"/>
                </a:lnTo>
                <a:lnTo>
                  <a:pt x="5854" y="698"/>
                </a:lnTo>
                <a:lnTo>
                  <a:pt x="5849" y="698"/>
                </a:lnTo>
                <a:lnTo>
                  <a:pt x="5843" y="699"/>
                </a:lnTo>
                <a:lnTo>
                  <a:pt x="5838" y="701"/>
                </a:lnTo>
                <a:lnTo>
                  <a:pt x="5833" y="704"/>
                </a:lnTo>
                <a:lnTo>
                  <a:pt x="5828" y="705"/>
                </a:lnTo>
                <a:lnTo>
                  <a:pt x="5823" y="706"/>
                </a:lnTo>
                <a:lnTo>
                  <a:pt x="5818" y="707"/>
                </a:lnTo>
                <a:lnTo>
                  <a:pt x="5813" y="707"/>
                </a:lnTo>
                <a:lnTo>
                  <a:pt x="5808" y="706"/>
                </a:lnTo>
                <a:lnTo>
                  <a:pt x="5803" y="704"/>
                </a:lnTo>
                <a:lnTo>
                  <a:pt x="5798" y="702"/>
                </a:lnTo>
                <a:lnTo>
                  <a:pt x="5794" y="699"/>
                </a:lnTo>
                <a:lnTo>
                  <a:pt x="5790" y="696"/>
                </a:lnTo>
                <a:lnTo>
                  <a:pt x="5786" y="692"/>
                </a:lnTo>
                <a:lnTo>
                  <a:pt x="5782" y="686"/>
                </a:lnTo>
                <a:lnTo>
                  <a:pt x="5775" y="675"/>
                </a:lnTo>
                <a:lnTo>
                  <a:pt x="5770" y="662"/>
                </a:lnTo>
                <a:lnTo>
                  <a:pt x="5761" y="628"/>
                </a:lnTo>
                <a:lnTo>
                  <a:pt x="5755" y="609"/>
                </a:lnTo>
                <a:lnTo>
                  <a:pt x="5749" y="591"/>
                </a:lnTo>
                <a:lnTo>
                  <a:pt x="5746" y="584"/>
                </a:lnTo>
                <a:lnTo>
                  <a:pt x="5743" y="578"/>
                </a:lnTo>
                <a:lnTo>
                  <a:pt x="5739" y="573"/>
                </a:lnTo>
                <a:lnTo>
                  <a:pt x="5735" y="570"/>
                </a:lnTo>
                <a:lnTo>
                  <a:pt x="5731" y="569"/>
                </a:lnTo>
                <a:lnTo>
                  <a:pt x="5727" y="570"/>
                </a:lnTo>
                <a:lnTo>
                  <a:pt x="5722" y="573"/>
                </a:lnTo>
                <a:lnTo>
                  <a:pt x="5717" y="580"/>
                </a:lnTo>
                <a:lnTo>
                  <a:pt x="5708" y="594"/>
                </a:lnTo>
                <a:lnTo>
                  <a:pt x="5700" y="605"/>
                </a:lnTo>
                <a:lnTo>
                  <a:pt x="5692" y="613"/>
                </a:lnTo>
                <a:lnTo>
                  <a:pt x="5689" y="616"/>
                </a:lnTo>
                <a:lnTo>
                  <a:pt x="5686" y="618"/>
                </a:lnTo>
                <a:lnTo>
                  <a:pt x="5683" y="619"/>
                </a:lnTo>
                <a:lnTo>
                  <a:pt x="5680" y="619"/>
                </a:lnTo>
                <a:lnTo>
                  <a:pt x="5678" y="618"/>
                </a:lnTo>
                <a:lnTo>
                  <a:pt x="5676" y="616"/>
                </a:lnTo>
                <a:lnTo>
                  <a:pt x="5673" y="612"/>
                </a:lnTo>
                <a:lnTo>
                  <a:pt x="5672" y="608"/>
                </a:lnTo>
                <a:lnTo>
                  <a:pt x="5668" y="595"/>
                </a:lnTo>
                <a:lnTo>
                  <a:pt x="5666" y="577"/>
                </a:lnTo>
                <a:lnTo>
                  <a:pt x="5663" y="557"/>
                </a:lnTo>
                <a:lnTo>
                  <a:pt x="5660" y="537"/>
                </a:lnTo>
                <a:lnTo>
                  <a:pt x="5656" y="519"/>
                </a:lnTo>
                <a:lnTo>
                  <a:pt x="5654" y="512"/>
                </a:lnTo>
                <a:lnTo>
                  <a:pt x="5650" y="506"/>
                </a:lnTo>
                <a:lnTo>
                  <a:pt x="5646" y="501"/>
                </a:lnTo>
                <a:lnTo>
                  <a:pt x="5642" y="498"/>
                </a:lnTo>
                <a:lnTo>
                  <a:pt x="5639" y="498"/>
                </a:lnTo>
                <a:lnTo>
                  <a:pt x="5637" y="498"/>
                </a:lnTo>
                <a:lnTo>
                  <a:pt x="5631" y="500"/>
                </a:lnTo>
                <a:lnTo>
                  <a:pt x="5624" y="504"/>
                </a:lnTo>
                <a:lnTo>
                  <a:pt x="5616" y="512"/>
                </a:lnTo>
                <a:lnTo>
                  <a:pt x="5607" y="520"/>
                </a:lnTo>
                <a:lnTo>
                  <a:pt x="5599" y="525"/>
                </a:lnTo>
                <a:lnTo>
                  <a:pt x="5592" y="529"/>
                </a:lnTo>
                <a:lnTo>
                  <a:pt x="5585" y="531"/>
                </a:lnTo>
                <a:lnTo>
                  <a:pt x="5578" y="531"/>
                </a:lnTo>
                <a:lnTo>
                  <a:pt x="5571" y="531"/>
                </a:lnTo>
                <a:lnTo>
                  <a:pt x="5559" y="528"/>
                </a:lnTo>
                <a:lnTo>
                  <a:pt x="5547" y="525"/>
                </a:lnTo>
                <a:lnTo>
                  <a:pt x="5542" y="525"/>
                </a:lnTo>
                <a:lnTo>
                  <a:pt x="5537" y="525"/>
                </a:lnTo>
                <a:lnTo>
                  <a:pt x="5532" y="527"/>
                </a:lnTo>
                <a:lnTo>
                  <a:pt x="5528" y="530"/>
                </a:lnTo>
                <a:lnTo>
                  <a:pt x="5524" y="535"/>
                </a:lnTo>
                <a:lnTo>
                  <a:pt x="5521" y="542"/>
                </a:lnTo>
                <a:lnTo>
                  <a:pt x="5513" y="557"/>
                </a:lnTo>
                <a:lnTo>
                  <a:pt x="5510" y="563"/>
                </a:lnTo>
                <a:lnTo>
                  <a:pt x="5506" y="567"/>
                </a:lnTo>
                <a:lnTo>
                  <a:pt x="5502" y="571"/>
                </a:lnTo>
                <a:lnTo>
                  <a:pt x="5498" y="574"/>
                </a:lnTo>
                <a:lnTo>
                  <a:pt x="5494" y="576"/>
                </a:lnTo>
                <a:lnTo>
                  <a:pt x="5490" y="576"/>
                </a:lnTo>
                <a:lnTo>
                  <a:pt x="5487" y="576"/>
                </a:lnTo>
                <a:lnTo>
                  <a:pt x="5483" y="575"/>
                </a:lnTo>
                <a:lnTo>
                  <a:pt x="5479" y="572"/>
                </a:lnTo>
                <a:lnTo>
                  <a:pt x="5475" y="569"/>
                </a:lnTo>
                <a:lnTo>
                  <a:pt x="5471" y="565"/>
                </a:lnTo>
                <a:lnTo>
                  <a:pt x="5468" y="559"/>
                </a:lnTo>
                <a:lnTo>
                  <a:pt x="5460" y="546"/>
                </a:lnTo>
                <a:lnTo>
                  <a:pt x="5456" y="538"/>
                </a:lnTo>
                <a:lnTo>
                  <a:pt x="5452" y="532"/>
                </a:lnTo>
                <a:lnTo>
                  <a:pt x="5447" y="526"/>
                </a:lnTo>
                <a:lnTo>
                  <a:pt x="5441" y="520"/>
                </a:lnTo>
                <a:lnTo>
                  <a:pt x="5435" y="516"/>
                </a:lnTo>
                <a:lnTo>
                  <a:pt x="5429" y="512"/>
                </a:lnTo>
                <a:lnTo>
                  <a:pt x="5423" y="509"/>
                </a:lnTo>
                <a:lnTo>
                  <a:pt x="5418" y="507"/>
                </a:lnTo>
                <a:lnTo>
                  <a:pt x="5412" y="506"/>
                </a:lnTo>
                <a:lnTo>
                  <a:pt x="5406" y="505"/>
                </a:lnTo>
                <a:lnTo>
                  <a:pt x="5402" y="505"/>
                </a:lnTo>
                <a:lnTo>
                  <a:pt x="5397" y="506"/>
                </a:lnTo>
                <a:lnTo>
                  <a:pt x="5394" y="508"/>
                </a:lnTo>
                <a:lnTo>
                  <a:pt x="5391" y="511"/>
                </a:lnTo>
                <a:lnTo>
                  <a:pt x="5389" y="515"/>
                </a:lnTo>
                <a:lnTo>
                  <a:pt x="5389" y="519"/>
                </a:lnTo>
                <a:lnTo>
                  <a:pt x="5388" y="523"/>
                </a:lnTo>
                <a:lnTo>
                  <a:pt x="5386" y="526"/>
                </a:lnTo>
                <a:lnTo>
                  <a:pt x="5384" y="528"/>
                </a:lnTo>
                <a:lnTo>
                  <a:pt x="5380" y="528"/>
                </a:lnTo>
                <a:lnTo>
                  <a:pt x="5375" y="527"/>
                </a:lnTo>
                <a:lnTo>
                  <a:pt x="5370" y="526"/>
                </a:lnTo>
                <a:lnTo>
                  <a:pt x="5357" y="521"/>
                </a:lnTo>
                <a:lnTo>
                  <a:pt x="5325" y="507"/>
                </a:lnTo>
                <a:lnTo>
                  <a:pt x="5308" y="501"/>
                </a:lnTo>
                <a:lnTo>
                  <a:pt x="5299" y="499"/>
                </a:lnTo>
                <a:lnTo>
                  <a:pt x="5291" y="497"/>
                </a:lnTo>
                <a:lnTo>
                  <a:pt x="5283" y="496"/>
                </a:lnTo>
                <a:lnTo>
                  <a:pt x="5276" y="497"/>
                </a:lnTo>
                <a:lnTo>
                  <a:pt x="5269" y="498"/>
                </a:lnTo>
                <a:lnTo>
                  <a:pt x="5263" y="501"/>
                </a:lnTo>
                <a:lnTo>
                  <a:pt x="5258" y="504"/>
                </a:lnTo>
                <a:lnTo>
                  <a:pt x="5253" y="508"/>
                </a:lnTo>
                <a:lnTo>
                  <a:pt x="5243" y="516"/>
                </a:lnTo>
                <a:lnTo>
                  <a:pt x="5235" y="523"/>
                </a:lnTo>
                <a:lnTo>
                  <a:pt x="5230" y="525"/>
                </a:lnTo>
                <a:lnTo>
                  <a:pt x="5226" y="527"/>
                </a:lnTo>
                <a:lnTo>
                  <a:pt x="5221" y="528"/>
                </a:lnTo>
                <a:lnTo>
                  <a:pt x="5216" y="528"/>
                </a:lnTo>
                <a:lnTo>
                  <a:pt x="5210" y="526"/>
                </a:lnTo>
                <a:lnTo>
                  <a:pt x="5204" y="523"/>
                </a:lnTo>
                <a:lnTo>
                  <a:pt x="5192" y="515"/>
                </a:lnTo>
                <a:lnTo>
                  <a:pt x="5180" y="509"/>
                </a:lnTo>
                <a:lnTo>
                  <a:pt x="5157" y="496"/>
                </a:lnTo>
                <a:lnTo>
                  <a:pt x="5147" y="489"/>
                </a:lnTo>
                <a:lnTo>
                  <a:pt x="5137" y="480"/>
                </a:lnTo>
                <a:lnTo>
                  <a:pt x="5127" y="469"/>
                </a:lnTo>
                <a:lnTo>
                  <a:pt x="5117" y="455"/>
                </a:lnTo>
                <a:lnTo>
                  <a:pt x="5112" y="447"/>
                </a:lnTo>
                <a:lnTo>
                  <a:pt x="5108" y="439"/>
                </a:lnTo>
                <a:lnTo>
                  <a:pt x="5101" y="422"/>
                </a:lnTo>
                <a:lnTo>
                  <a:pt x="5094" y="406"/>
                </a:lnTo>
                <a:lnTo>
                  <a:pt x="5087" y="392"/>
                </a:lnTo>
                <a:lnTo>
                  <a:pt x="5083" y="386"/>
                </a:lnTo>
                <a:lnTo>
                  <a:pt x="5079" y="381"/>
                </a:lnTo>
                <a:lnTo>
                  <a:pt x="5074" y="377"/>
                </a:lnTo>
                <a:lnTo>
                  <a:pt x="5069" y="375"/>
                </a:lnTo>
                <a:lnTo>
                  <a:pt x="5062" y="374"/>
                </a:lnTo>
                <a:lnTo>
                  <a:pt x="5055" y="374"/>
                </a:lnTo>
                <a:lnTo>
                  <a:pt x="5047" y="376"/>
                </a:lnTo>
                <a:lnTo>
                  <a:pt x="5038" y="380"/>
                </a:lnTo>
                <a:lnTo>
                  <a:pt x="5028" y="384"/>
                </a:lnTo>
                <a:lnTo>
                  <a:pt x="5019" y="388"/>
                </a:lnTo>
                <a:lnTo>
                  <a:pt x="5010" y="390"/>
                </a:lnTo>
                <a:lnTo>
                  <a:pt x="5002" y="392"/>
                </a:lnTo>
                <a:lnTo>
                  <a:pt x="4995" y="393"/>
                </a:lnTo>
                <a:lnTo>
                  <a:pt x="4987" y="393"/>
                </a:lnTo>
                <a:lnTo>
                  <a:pt x="4980" y="393"/>
                </a:lnTo>
                <a:lnTo>
                  <a:pt x="4973" y="391"/>
                </a:lnTo>
                <a:lnTo>
                  <a:pt x="4960" y="388"/>
                </a:lnTo>
                <a:lnTo>
                  <a:pt x="4946" y="382"/>
                </a:lnTo>
                <a:lnTo>
                  <a:pt x="4917" y="369"/>
                </a:lnTo>
                <a:lnTo>
                  <a:pt x="4910" y="366"/>
                </a:lnTo>
                <a:lnTo>
                  <a:pt x="4904" y="365"/>
                </a:lnTo>
                <a:lnTo>
                  <a:pt x="4899" y="365"/>
                </a:lnTo>
                <a:lnTo>
                  <a:pt x="4894" y="365"/>
                </a:lnTo>
                <a:lnTo>
                  <a:pt x="4891" y="367"/>
                </a:lnTo>
                <a:lnTo>
                  <a:pt x="4887" y="369"/>
                </a:lnTo>
                <a:lnTo>
                  <a:pt x="4881" y="374"/>
                </a:lnTo>
                <a:lnTo>
                  <a:pt x="4876" y="378"/>
                </a:lnTo>
                <a:lnTo>
                  <a:pt x="4872" y="379"/>
                </a:lnTo>
                <a:lnTo>
                  <a:pt x="4868" y="379"/>
                </a:lnTo>
                <a:lnTo>
                  <a:pt x="4864" y="378"/>
                </a:lnTo>
                <a:lnTo>
                  <a:pt x="4859" y="375"/>
                </a:lnTo>
                <a:lnTo>
                  <a:pt x="4853" y="371"/>
                </a:lnTo>
                <a:lnTo>
                  <a:pt x="4846" y="365"/>
                </a:lnTo>
                <a:lnTo>
                  <a:pt x="4839" y="358"/>
                </a:lnTo>
                <a:lnTo>
                  <a:pt x="4834" y="350"/>
                </a:lnTo>
                <a:lnTo>
                  <a:pt x="4831" y="342"/>
                </a:lnTo>
                <a:lnTo>
                  <a:pt x="4830" y="333"/>
                </a:lnTo>
                <a:lnTo>
                  <a:pt x="4829" y="325"/>
                </a:lnTo>
                <a:lnTo>
                  <a:pt x="4829" y="316"/>
                </a:lnTo>
                <a:lnTo>
                  <a:pt x="4829" y="300"/>
                </a:lnTo>
                <a:lnTo>
                  <a:pt x="4828" y="293"/>
                </a:lnTo>
                <a:lnTo>
                  <a:pt x="4826" y="286"/>
                </a:lnTo>
                <a:lnTo>
                  <a:pt x="4824" y="281"/>
                </a:lnTo>
                <a:lnTo>
                  <a:pt x="4819" y="276"/>
                </a:lnTo>
                <a:lnTo>
                  <a:pt x="4813" y="273"/>
                </a:lnTo>
                <a:lnTo>
                  <a:pt x="4804" y="270"/>
                </a:lnTo>
                <a:lnTo>
                  <a:pt x="4791" y="269"/>
                </a:lnTo>
                <a:lnTo>
                  <a:pt x="4777" y="270"/>
                </a:lnTo>
                <a:lnTo>
                  <a:pt x="4762" y="271"/>
                </a:lnTo>
                <a:lnTo>
                  <a:pt x="4749" y="270"/>
                </a:lnTo>
                <a:lnTo>
                  <a:pt x="4738" y="269"/>
                </a:lnTo>
                <a:lnTo>
                  <a:pt x="4728" y="266"/>
                </a:lnTo>
                <a:lnTo>
                  <a:pt x="4721" y="264"/>
                </a:lnTo>
                <a:lnTo>
                  <a:pt x="4714" y="261"/>
                </a:lnTo>
                <a:lnTo>
                  <a:pt x="4705" y="255"/>
                </a:lnTo>
                <a:lnTo>
                  <a:pt x="4700" y="252"/>
                </a:lnTo>
                <a:lnTo>
                  <a:pt x="4698" y="252"/>
                </a:lnTo>
                <a:lnTo>
                  <a:pt x="4696" y="253"/>
                </a:lnTo>
                <a:lnTo>
                  <a:pt x="4695" y="256"/>
                </a:lnTo>
                <a:lnTo>
                  <a:pt x="4694" y="261"/>
                </a:lnTo>
                <a:lnTo>
                  <a:pt x="4690" y="277"/>
                </a:lnTo>
                <a:lnTo>
                  <a:pt x="4687" y="296"/>
                </a:lnTo>
                <a:lnTo>
                  <a:pt x="4686" y="309"/>
                </a:lnTo>
                <a:lnTo>
                  <a:pt x="4685" y="319"/>
                </a:lnTo>
                <a:lnTo>
                  <a:pt x="4683" y="327"/>
                </a:lnTo>
                <a:lnTo>
                  <a:pt x="4682" y="330"/>
                </a:lnTo>
                <a:lnTo>
                  <a:pt x="4680" y="333"/>
                </a:lnTo>
                <a:lnTo>
                  <a:pt x="4673" y="339"/>
                </a:lnTo>
                <a:lnTo>
                  <a:pt x="4662" y="345"/>
                </a:lnTo>
                <a:lnTo>
                  <a:pt x="4645" y="354"/>
                </a:lnTo>
                <a:lnTo>
                  <a:pt x="4636" y="359"/>
                </a:lnTo>
                <a:lnTo>
                  <a:pt x="4629" y="364"/>
                </a:lnTo>
                <a:lnTo>
                  <a:pt x="4623" y="369"/>
                </a:lnTo>
                <a:lnTo>
                  <a:pt x="4619" y="375"/>
                </a:lnTo>
                <a:lnTo>
                  <a:pt x="4613" y="384"/>
                </a:lnTo>
                <a:lnTo>
                  <a:pt x="4609" y="392"/>
                </a:lnTo>
                <a:lnTo>
                  <a:pt x="4607" y="394"/>
                </a:lnTo>
                <a:lnTo>
                  <a:pt x="4605" y="396"/>
                </a:lnTo>
                <a:lnTo>
                  <a:pt x="4603" y="396"/>
                </a:lnTo>
                <a:lnTo>
                  <a:pt x="4600" y="396"/>
                </a:lnTo>
                <a:lnTo>
                  <a:pt x="4595" y="393"/>
                </a:lnTo>
                <a:lnTo>
                  <a:pt x="4590" y="389"/>
                </a:lnTo>
                <a:lnTo>
                  <a:pt x="4574" y="376"/>
                </a:lnTo>
                <a:lnTo>
                  <a:pt x="4559" y="364"/>
                </a:lnTo>
                <a:lnTo>
                  <a:pt x="4555" y="359"/>
                </a:lnTo>
                <a:lnTo>
                  <a:pt x="4554" y="358"/>
                </a:lnTo>
                <a:lnTo>
                  <a:pt x="4555" y="357"/>
                </a:lnTo>
                <a:lnTo>
                  <a:pt x="4558" y="356"/>
                </a:lnTo>
                <a:lnTo>
                  <a:pt x="4558" y="354"/>
                </a:lnTo>
                <a:lnTo>
                  <a:pt x="4558" y="350"/>
                </a:lnTo>
                <a:lnTo>
                  <a:pt x="4557" y="345"/>
                </a:lnTo>
                <a:lnTo>
                  <a:pt x="4553" y="338"/>
                </a:lnTo>
                <a:lnTo>
                  <a:pt x="4548" y="328"/>
                </a:lnTo>
                <a:lnTo>
                  <a:pt x="4540" y="314"/>
                </a:lnTo>
                <a:lnTo>
                  <a:pt x="4528" y="298"/>
                </a:lnTo>
                <a:lnTo>
                  <a:pt x="4513" y="277"/>
                </a:lnTo>
                <a:lnTo>
                  <a:pt x="4482" y="238"/>
                </a:lnTo>
                <a:lnTo>
                  <a:pt x="4457" y="208"/>
                </a:lnTo>
                <a:lnTo>
                  <a:pt x="4437" y="187"/>
                </a:lnTo>
                <a:lnTo>
                  <a:pt x="4428" y="179"/>
                </a:lnTo>
                <a:lnTo>
                  <a:pt x="4421" y="173"/>
                </a:lnTo>
                <a:lnTo>
                  <a:pt x="4415" y="169"/>
                </a:lnTo>
                <a:lnTo>
                  <a:pt x="4410" y="167"/>
                </a:lnTo>
                <a:lnTo>
                  <a:pt x="4404" y="166"/>
                </a:lnTo>
                <a:lnTo>
                  <a:pt x="4401" y="167"/>
                </a:lnTo>
                <a:lnTo>
                  <a:pt x="4399" y="168"/>
                </a:lnTo>
                <a:lnTo>
                  <a:pt x="4397" y="171"/>
                </a:lnTo>
                <a:lnTo>
                  <a:pt x="4396" y="175"/>
                </a:lnTo>
                <a:lnTo>
                  <a:pt x="4396" y="179"/>
                </a:lnTo>
                <a:lnTo>
                  <a:pt x="4395" y="184"/>
                </a:lnTo>
                <a:lnTo>
                  <a:pt x="4394" y="189"/>
                </a:lnTo>
                <a:lnTo>
                  <a:pt x="4391" y="200"/>
                </a:lnTo>
                <a:lnTo>
                  <a:pt x="4386" y="210"/>
                </a:lnTo>
                <a:lnTo>
                  <a:pt x="4380" y="219"/>
                </a:lnTo>
                <a:lnTo>
                  <a:pt x="4369" y="236"/>
                </a:lnTo>
                <a:lnTo>
                  <a:pt x="4364" y="242"/>
                </a:lnTo>
                <a:lnTo>
                  <a:pt x="4362" y="247"/>
                </a:lnTo>
                <a:lnTo>
                  <a:pt x="4361" y="249"/>
                </a:lnTo>
                <a:lnTo>
                  <a:pt x="4359" y="251"/>
                </a:lnTo>
                <a:lnTo>
                  <a:pt x="4353" y="254"/>
                </a:lnTo>
                <a:lnTo>
                  <a:pt x="4345" y="255"/>
                </a:lnTo>
                <a:lnTo>
                  <a:pt x="4336" y="254"/>
                </a:lnTo>
                <a:lnTo>
                  <a:pt x="4331" y="252"/>
                </a:lnTo>
                <a:lnTo>
                  <a:pt x="4326" y="250"/>
                </a:lnTo>
                <a:lnTo>
                  <a:pt x="4321" y="248"/>
                </a:lnTo>
                <a:lnTo>
                  <a:pt x="4315" y="244"/>
                </a:lnTo>
                <a:lnTo>
                  <a:pt x="4310" y="240"/>
                </a:lnTo>
                <a:lnTo>
                  <a:pt x="4304" y="234"/>
                </a:lnTo>
                <a:lnTo>
                  <a:pt x="4299" y="228"/>
                </a:lnTo>
                <a:lnTo>
                  <a:pt x="4294" y="221"/>
                </a:lnTo>
                <a:lnTo>
                  <a:pt x="4276" y="194"/>
                </a:lnTo>
                <a:lnTo>
                  <a:pt x="4268" y="183"/>
                </a:lnTo>
                <a:lnTo>
                  <a:pt x="4262" y="173"/>
                </a:lnTo>
                <a:lnTo>
                  <a:pt x="4258" y="164"/>
                </a:lnTo>
                <a:lnTo>
                  <a:pt x="4255" y="155"/>
                </a:lnTo>
                <a:lnTo>
                  <a:pt x="4255" y="145"/>
                </a:lnTo>
                <a:lnTo>
                  <a:pt x="4256" y="134"/>
                </a:lnTo>
                <a:lnTo>
                  <a:pt x="4260" y="123"/>
                </a:lnTo>
                <a:lnTo>
                  <a:pt x="4265" y="110"/>
                </a:lnTo>
                <a:lnTo>
                  <a:pt x="4270" y="98"/>
                </a:lnTo>
                <a:lnTo>
                  <a:pt x="4274" y="86"/>
                </a:lnTo>
                <a:lnTo>
                  <a:pt x="4276" y="75"/>
                </a:lnTo>
                <a:lnTo>
                  <a:pt x="4276" y="70"/>
                </a:lnTo>
                <a:lnTo>
                  <a:pt x="4275" y="65"/>
                </a:lnTo>
                <a:lnTo>
                  <a:pt x="4273" y="61"/>
                </a:lnTo>
                <a:lnTo>
                  <a:pt x="4270" y="57"/>
                </a:lnTo>
                <a:lnTo>
                  <a:pt x="4266" y="54"/>
                </a:lnTo>
                <a:lnTo>
                  <a:pt x="4260" y="52"/>
                </a:lnTo>
                <a:lnTo>
                  <a:pt x="4247" y="46"/>
                </a:lnTo>
                <a:lnTo>
                  <a:pt x="4235" y="40"/>
                </a:lnTo>
                <a:lnTo>
                  <a:pt x="4224" y="34"/>
                </a:lnTo>
                <a:lnTo>
                  <a:pt x="4213" y="28"/>
                </a:lnTo>
                <a:lnTo>
                  <a:pt x="4203" y="25"/>
                </a:lnTo>
                <a:lnTo>
                  <a:pt x="4198" y="24"/>
                </a:lnTo>
                <a:lnTo>
                  <a:pt x="4193" y="24"/>
                </a:lnTo>
                <a:lnTo>
                  <a:pt x="4189" y="26"/>
                </a:lnTo>
                <a:lnTo>
                  <a:pt x="4185" y="28"/>
                </a:lnTo>
                <a:lnTo>
                  <a:pt x="4181" y="32"/>
                </a:lnTo>
                <a:lnTo>
                  <a:pt x="4177" y="36"/>
                </a:lnTo>
                <a:lnTo>
                  <a:pt x="4173" y="41"/>
                </a:lnTo>
                <a:lnTo>
                  <a:pt x="4169" y="44"/>
                </a:lnTo>
                <a:lnTo>
                  <a:pt x="4165" y="45"/>
                </a:lnTo>
                <a:lnTo>
                  <a:pt x="4161" y="44"/>
                </a:lnTo>
                <a:lnTo>
                  <a:pt x="4156" y="42"/>
                </a:lnTo>
                <a:lnTo>
                  <a:pt x="4151" y="40"/>
                </a:lnTo>
                <a:lnTo>
                  <a:pt x="4141" y="33"/>
                </a:lnTo>
                <a:lnTo>
                  <a:pt x="4132" y="26"/>
                </a:lnTo>
                <a:lnTo>
                  <a:pt x="4122" y="20"/>
                </a:lnTo>
                <a:lnTo>
                  <a:pt x="4118" y="18"/>
                </a:lnTo>
                <a:lnTo>
                  <a:pt x="4113" y="18"/>
                </a:lnTo>
                <a:lnTo>
                  <a:pt x="4109" y="19"/>
                </a:lnTo>
                <a:lnTo>
                  <a:pt x="4106" y="21"/>
                </a:lnTo>
                <a:lnTo>
                  <a:pt x="4097" y="29"/>
                </a:lnTo>
                <a:lnTo>
                  <a:pt x="4086" y="38"/>
                </a:lnTo>
                <a:lnTo>
                  <a:pt x="4073" y="46"/>
                </a:lnTo>
                <a:lnTo>
                  <a:pt x="4060" y="53"/>
                </a:lnTo>
                <a:lnTo>
                  <a:pt x="4052" y="56"/>
                </a:lnTo>
                <a:lnTo>
                  <a:pt x="4045" y="58"/>
                </a:lnTo>
                <a:lnTo>
                  <a:pt x="4038" y="60"/>
                </a:lnTo>
                <a:lnTo>
                  <a:pt x="4031" y="61"/>
                </a:lnTo>
                <a:lnTo>
                  <a:pt x="4024" y="60"/>
                </a:lnTo>
                <a:lnTo>
                  <a:pt x="4018" y="59"/>
                </a:lnTo>
                <a:lnTo>
                  <a:pt x="4012" y="56"/>
                </a:lnTo>
                <a:lnTo>
                  <a:pt x="4007" y="52"/>
                </a:lnTo>
                <a:lnTo>
                  <a:pt x="4002" y="47"/>
                </a:lnTo>
                <a:lnTo>
                  <a:pt x="3996" y="43"/>
                </a:lnTo>
                <a:lnTo>
                  <a:pt x="3991" y="39"/>
                </a:lnTo>
                <a:lnTo>
                  <a:pt x="3985" y="37"/>
                </a:lnTo>
                <a:lnTo>
                  <a:pt x="3979" y="34"/>
                </a:lnTo>
                <a:lnTo>
                  <a:pt x="3973" y="33"/>
                </a:lnTo>
                <a:lnTo>
                  <a:pt x="3967" y="32"/>
                </a:lnTo>
                <a:lnTo>
                  <a:pt x="3962" y="32"/>
                </a:lnTo>
                <a:lnTo>
                  <a:pt x="3956" y="32"/>
                </a:lnTo>
                <a:lnTo>
                  <a:pt x="3951" y="33"/>
                </a:lnTo>
                <a:lnTo>
                  <a:pt x="3946" y="34"/>
                </a:lnTo>
                <a:lnTo>
                  <a:pt x="3941" y="37"/>
                </a:lnTo>
                <a:lnTo>
                  <a:pt x="3937" y="39"/>
                </a:lnTo>
                <a:lnTo>
                  <a:pt x="3933" y="43"/>
                </a:lnTo>
                <a:lnTo>
                  <a:pt x="3930" y="47"/>
                </a:lnTo>
                <a:lnTo>
                  <a:pt x="3928" y="52"/>
                </a:lnTo>
                <a:lnTo>
                  <a:pt x="3925" y="58"/>
                </a:lnTo>
                <a:lnTo>
                  <a:pt x="3924" y="60"/>
                </a:lnTo>
                <a:lnTo>
                  <a:pt x="3922" y="57"/>
                </a:lnTo>
                <a:lnTo>
                  <a:pt x="3920" y="52"/>
                </a:lnTo>
                <a:lnTo>
                  <a:pt x="3918" y="49"/>
                </a:lnTo>
                <a:lnTo>
                  <a:pt x="3915" y="46"/>
                </a:lnTo>
                <a:lnTo>
                  <a:pt x="3911" y="42"/>
                </a:lnTo>
                <a:lnTo>
                  <a:pt x="3905" y="39"/>
                </a:lnTo>
                <a:lnTo>
                  <a:pt x="3899" y="37"/>
                </a:lnTo>
                <a:lnTo>
                  <a:pt x="3890" y="35"/>
                </a:lnTo>
                <a:lnTo>
                  <a:pt x="3880" y="33"/>
                </a:lnTo>
                <a:lnTo>
                  <a:pt x="3867" y="33"/>
                </a:lnTo>
                <a:lnTo>
                  <a:pt x="3853" y="34"/>
                </a:lnTo>
                <a:lnTo>
                  <a:pt x="3836" y="37"/>
                </a:lnTo>
                <a:lnTo>
                  <a:pt x="3818" y="41"/>
                </a:lnTo>
                <a:lnTo>
                  <a:pt x="3798" y="47"/>
                </a:lnTo>
                <a:lnTo>
                  <a:pt x="3778" y="54"/>
                </a:lnTo>
                <a:lnTo>
                  <a:pt x="3757" y="62"/>
                </a:lnTo>
                <a:lnTo>
                  <a:pt x="3716" y="80"/>
                </a:lnTo>
                <a:lnTo>
                  <a:pt x="3679" y="97"/>
                </a:lnTo>
                <a:lnTo>
                  <a:pt x="3648" y="112"/>
                </a:lnTo>
                <a:lnTo>
                  <a:pt x="3618" y="127"/>
                </a:lnTo>
                <a:lnTo>
                  <a:pt x="3611" y="132"/>
                </a:lnTo>
                <a:lnTo>
                  <a:pt x="3605" y="136"/>
                </a:lnTo>
                <a:lnTo>
                  <a:pt x="3597" y="140"/>
                </a:lnTo>
                <a:lnTo>
                  <a:pt x="3593" y="141"/>
                </a:lnTo>
                <a:lnTo>
                  <a:pt x="3590" y="141"/>
                </a:lnTo>
                <a:lnTo>
                  <a:pt x="3586" y="141"/>
                </a:lnTo>
                <a:lnTo>
                  <a:pt x="3583" y="139"/>
                </a:lnTo>
                <a:lnTo>
                  <a:pt x="3580" y="137"/>
                </a:lnTo>
                <a:lnTo>
                  <a:pt x="3578" y="133"/>
                </a:lnTo>
                <a:lnTo>
                  <a:pt x="3577" y="127"/>
                </a:lnTo>
                <a:lnTo>
                  <a:pt x="3576" y="119"/>
                </a:lnTo>
                <a:lnTo>
                  <a:pt x="3577" y="111"/>
                </a:lnTo>
                <a:lnTo>
                  <a:pt x="3578" y="104"/>
                </a:lnTo>
                <a:lnTo>
                  <a:pt x="3579" y="97"/>
                </a:lnTo>
                <a:lnTo>
                  <a:pt x="3581" y="92"/>
                </a:lnTo>
                <a:lnTo>
                  <a:pt x="3586" y="82"/>
                </a:lnTo>
                <a:lnTo>
                  <a:pt x="3592" y="73"/>
                </a:lnTo>
                <a:lnTo>
                  <a:pt x="3597" y="66"/>
                </a:lnTo>
                <a:lnTo>
                  <a:pt x="3602" y="59"/>
                </a:lnTo>
                <a:lnTo>
                  <a:pt x="3605" y="52"/>
                </a:lnTo>
                <a:lnTo>
                  <a:pt x="3606" y="48"/>
                </a:lnTo>
                <a:lnTo>
                  <a:pt x="3607" y="44"/>
                </a:lnTo>
                <a:lnTo>
                  <a:pt x="3606" y="35"/>
                </a:lnTo>
                <a:lnTo>
                  <a:pt x="3603" y="26"/>
                </a:lnTo>
                <a:lnTo>
                  <a:pt x="3598" y="18"/>
                </a:lnTo>
                <a:lnTo>
                  <a:pt x="3592" y="10"/>
                </a:lnTo>
                <a:lnTo>
                  <a:pt x="3588" y="7"/>
                </a:lnTo>
                <a:lnTo>
                  <a:pt x="3584" y="5"/>
                </a:lnTo>
                <a:lnTo>
                  <a:pt x="3579" y="3"/>
                </a:lnTo>
                <a:lnTo>
                  <a:pt x="3573" y="1"/>
                </a:lnTo>
                <a:lnTo>
                  <a:pt x="3567" y="0"/>
                </a:lnTo>
                <a:lnTo>
                  <a:pt x="3561" y="0"/>
                </a:lnTo>
                <a:lnTo>
                  <a:pt x="3554" y="1"/>
                </a:lnTo>
                <a:lnTo>
                  <a:pt x="3546" y="2"/>
                </a:lnTo>
                <a:lnTo>
                  <a:pt x="3535" y="6"/>
                </a:lnTo>
                <a:lnTo>
                  <a:pt x="3530" y="9"/>
                </a:lnTo>
                <a:lnTo>
                  <a:pt x="3528" y="11"/>
                </a:lnTo>
                <a:lnTo>
                  <a:pt x="3528" y="12"/>
                </a:lnTo>
                <a:lnTo>
                  <a:pt x="3527" y="13"/>
                </a:lnTo>
                <a:lnTo>
                  <a:pt x="3521" y="14"/>
                </a:lnTo>
                <a:lnTo>
                  <a:pt x="3490" y="14"/>
                </a:lnTo>
                <a:lnTo>
                  <a:pt x="3466" y="15"/>
                </a:lnTo>
                <a:lnTo>
                  <a:pt x="3446" y="17"/>
                </a:lnTo>
                <a:lnTo>
                  <a:pt x="3428" y="21"/>
                </a:lnTo>
                <a:lnTo>
                  <a:pt x="3421" y="24"/>
                </a:lnTo>
                <a:lnTo>
                  <a:pt x="3415" y="27"/>
                </a:lnTo>
                <a:lnTo>
                  <a:pt x="3409" y="30"/>
                </a:lnTo>
                <a:lnTo>
                  <a:pt x="3404" y="33"/>
                </a:lnTo>
                <a:lnTo>
                  <a:pt x="3401" y="37"/>
                </a:lnTo>
                <a:lnTo>
                  <a:pt x="3398" y="41"/>
                </a:lnTo>
                <a:lnTo>
                  <a:pt x="3396" y="45"/>
                </a:lnTo>
                <a:lnTo>
                  <a:pt x="3395" y="50"/>
                </a:lnTo>
                <a:lnTo>
                  <a:pt x="3395" y="54"/>
                </a:lnTo>
                <a:lnTo>
                  <a:pt x="3396" y="59"/>
                </a:lnTo>
                <a:lnTo>
                  <a:pt x="3398" y="66"/>
                </a:lnTo>
                <a:lnTo>
                  <a:pt x="3397" y="70"/>
                </a:lnTo>
                <a:lnTo>
                  <a:pt x="3395" y="71"/>
                </a:lnTo>
                <a:lnTo>
                  <a:pt x="3392" y="71"/>
                </a:lnTo>
                <a:lnTo>
                  <a:pt x="3387" y="73"/>
                </a:lnTo>
                <a:lnTo>
                  <a:pt x="3384" y="74"/>
                </a:lnTo>
                <a:lnTo>
                  <a:pt x="3381" y="77"/>
                </a:lnTo>
                <a:lnTo>
                  <a:pt x="3377" y="81"/>
                </a:lnTo>
                <a:lnTo>
                  <a:pt x="3374" y="86"/>
                </a:lnTo>
                <a:lnTo>
                  <a:pt x="3370" y="92"/>
                </a:lnTo>
                <a:lnTo>
                  <a:pt x="3366" y="100"/>
                </a:lnTo>
                <a:lnTo>
                  <a:pt x="3357" y="119"/>
                </a:lnTo>
                <a:lnTo>
                  <a:pt x="3347" y="137"/>
                </a:lnTo>
                <a:lnTo>
                  <a:pt x="3338" y="156"/>
                </a:lnTo>
                <a:lnTo>
                  <a:pt x="3330" y="174"/>
                </a:lnTo>
                <a:lnTo>
                  <a:pt x="3327" y="183"/>
                </a:lnTo>
                <a:lnTo>
                  <a:pt x="3325" y="191"/>
                </a:lnTo>
                <a:lnTo>
                  <a:pt x="3323" y="199"/>
                </a:lnTo>
                <a:lnTo>
                  <a:pt x="3323" y="207"/>
                </a:lnTo>
                <a:lnTo>
                  <a:pt x="3323" y="215"/>
                </a:lnTo>
                <a:lnTo>
                  <a:pt x="3325" y="222"/>
                </a:lnTo>
                <a:lnTo>
                  <a:pt x="3328" y="229"/>
                </a:lnTo>
                <a:lnTo>
                  <a:pt x="3332" y="236"/>
                </a:lnTo>
                <a:lnTo>
                  <a:pt x="3337" y="242"/>
                </a:lnTo>
                <a:lnTo>
                  <a:pt x="3343" y="248"/>
                </a:lnTo>
                <a:lnTo>
                  <a:pt x="3350" y="253"/>
                </a:lnTo>
                <a:lnTo>
                  <a:pt x="3358" y="257"/>
                </a:lnTo>
                <a:lnTo>
                  <a:pt x="3373" y="266"/>
                </a:lnTo>
                <a:lnTo>
                  <a:pt x="3386" y="272"/>
                </a:lnTo>
                <a:lnTo>
                  <a:pt x="3397" y="278"/>
                </a:lnTo>
                <a:lnTo>
                  <a:pt x="3401" y="280"/>
                </a:lnTo>
                <a:lnTo>
                  <a:pt x="3404" y="282"/>
                </a:lnTo>
                <a:lnTo>
                  <a:pt x="3405" y="284"/>
                </a:lnTo>
                <a:lnTo>
                  <a:pt x="3404" y="286"/>
                </a:lnTo>
                <a:lnTo>
                  <a:pt x="3401" y="287"/>
                </a:lnTo>
                <a:lnTo>
                  <a:pt x="3396" y="289"/>
                </a:lnTo>
                <a:lnTo>
                  <a:pt x="3382" y="291"/>
                </a:lnTo>
                <a:lnTo>
                  <a:pt x="3367" y="291"/>
                </a:lnTo>
                <a:lnTo>
                  <a:pt x="3350" y="290"/>
                </a:lnTo>
                <a:lnTo>
                  <a:pt x="3334" y="288"/>
                </a:lnTo>
                <a:lnTo>
                  <a:pt x="3319" y="283"/>
                </a:lnTo>
                <a:lnTo>
                  <a:pt x="3312" y="280"/>
                </a:lnTo>
                <a:lnTo>
                  <a:pt x="3305" y="277"/>
                </a:lnTo>
                <a:lnTo>
                  <a:pt x="3299" y="273"/>
                </a:lnTo>
                <a:lnTo>
                  <a:pt x="3294" y="269"/>
                </a:lnTo>
                <a:lnTo>
                  <a:pt x="3290" y="264"/>
                </a:lnTo>
                <a:lnTo>
                  <a:pt x="3287" y="259"/>
                </a:lnTo>
                <a:lnTo>
                  <a:pt x="3282" y="248"/>
                </a:lnTo>
                <a:lnTo>
                  <a:pt x="3278" y="239"/>
                </a:lnTo>
                <a:lnTo>
                  <a:pt x="3276" y="231"/>
                </a:lnTo>
                <a:lnTo>
                  <a:pt x="3274" y="223"/>
                </a:lnTo>
                <a:lnTo>
                  <a:pt x="3272" y="205"/>
                </a:lnTo>
                <a:lnTo>
                  <a:pt x="3268" y="179"/>
                </a:lnTo>
                <a:lnTo>
                  <a:pt x="3262" y="151"/>
                </a:lnTo>
                <a:lnTo>
                  <a:pt x="3259" y="139"/>
                </a:lnTo>
                <a:lnTo>
                  <a:pt x="3254" y="129"/>
                </a:lnTo>
                <a:lnTo>
                  <a:pt x="3251" y="124"/>
                </a:lnTo>
                <a:lnTo>
                  <a:pt x="3248" y="121"/>
                </a:lnTo>
                <a:lnTo>
                  <a:pt x="3244" y="117"/>
                </a:lnTo>
                <a:lnTo>
                  <a:pt x="3240" y="115"/>
                </a:lnTo>
                <a:lnTo>
                  <a:pt x="3236" y="113"/>
                </a:lnTo>
                <a:lnTo>
                  <a:pt x="3230" y="112"/>
                </a:lnTo>
                <a:lnTo>
                  <a:pt x="3224" y="111"/>
                </a:lnTo>
                <a:lnTo>
                  <a:pt x="3218" y="112"/>
                </a:lnTo>
                <a:lnTo>
                  <a:pt x="3211" y="112"/>
                </a:lnTo>
                <a:lnTo>
                  <a:pt x="3205" y="111"/>
                </a:lnTo>
                <a:lnTo>
                  <a:pt x="3200" y="108"/>
                </a:lnTo>
                <a:lnTo>
                  <a:pt x="3196" y="106"/>
                </a:lnTo>
                <a:lnTo>
                  <a:pt x="3188" y="98"/>
                </a:lnTo>
                <a:lnTo>
                  <a:pt x="3181" y="90"/>
                </a:lnTo>
                <a:lnTo>
                  <a:pt x="3177" y="86"/>
                </a:lnTo>
                <a:lnTo>
                  <a:pt x="3173" y="83"/>
                </a:lnTo>
                <a:lnTo>
                  <a:pt x="3168" y="81"/>
                </a:lnTo>
                <a:lnTo>
                  <a:pt x="3163" y="79"/>
                </a:lnTo>
                <a:lnTo>
                  <a:pt x="3158" y="78"/>
                </a:lnTo>
                <a:lnTo>
                  <a:pt x="3151" y="79"/>
                </a:lnTo>
                <a:lnTo>
                  <a:pt x="3144" y="81"/>
                </a:lnTo>
                <a:lnTo>
                  <a:pt x="3135" y="85"/>
                </a:lnTo>
                <a:lnTo>
                  <a:pt x="3126" y="91"/>
                </a:lnTo>
                <a:lnTo>
                  <a:pt x="3118" y="96"/>
                </a:lnTo>
                <a:lnTo>
                  <a:pt x="3104" y="109"/>
                </a:lnTo>
                <a:lnTo>
                  <a:pt x="3093" y="121"/>
                </a:lnTo>
                <a:lnTo>
                  <a:pt x="3083" y="131"/>
                </a:lnTo>
                <a:lnTo>
                  <a:pt x="3079" y="134"/>
                </a:lnTo>
                <a:lnTo>
                  <a:pt x="3074" y="137"/>
                </a:lnTo>
                <a:lnTo>
                  <a:pt x="3070" y="138"/>
                </a:lnTo>
                <a:lnTo>
                  <a:pt x="3066" y="138"/>
                </a:lnTo>
                <a:lnTo>
                  <a:pt x="3062" y="137"/>
                </a:lnTo>
                <a:lnTo>
                  <a:pt x="3058" y="133"/>
                </a:lnTo>
                <a:lnTo>
                  <a:pt x="3053" y="127"/>
                </a:lnTo>
                <a:lnTo>
                  <a:pt x="3048" y="119"/>
                </a:lnTo>
                <a:lnTo>
                  <a:pt x="3043" y="110"/>
                </a:lnTo>
                <a:lnTo>
                  <a:pt x="3038" y="102"/>
                </a:lnTo>
                <a:lnTo>
                  <a:pt x="3026" y="87"/>
                </a:lnTo>
                <a:lnTo>
                  <a:pt x="3013" y="73"/>
                </a:lnTo>
                <a:lnTo>
                  <a:pt x="2999" y="61"/>
                </a:lnTo>
                <a:lnTo>
                  <a:pt x="2972" y="38"/>
                </a:lnTo>
                <a:lnTo>
                  <a:pt x="2959" y="26"/>
                </a:lnTo>
                <a:lnTo>
                  <a:pt x="2947" y="14"/>
                </a:lnTo>
                <a:lnTo>
                  <a:pt x="2941" y="8"/>
                </a:lnTo>
                <a:lnTo>
                  <a:pt x="2934" y="4"/>
                </a:lnTo>
                <a:lnTo>
                  <a:pt x="2928" y="1"/>
                </a:lnTo>
                <a:lnTo>
                  <a:pt x="2921" y="0"/>
                </a:lnTo>
                <a:lnTo>
                  <a:pt x="2915" y="0"/>
                </a:lnTo>
                <a:lnTo>
                  <a:pt x="2908" y="0"/>
                </a:lnTo>
                <a:lnTo>
                  <a:pt x="2902" y="2"/>
                </a:lnTo>
                <a:lnTo>
                  <a:pt x="2896" y="4"/>
                </a:lnTo>
                <a:lnTo>
                  <a:pt x="2891" y="7"/>
                </a:lnTo>
                <a:lnTo>
                  <a:pt x="2886" y="10"/>
                </a:lnTo>
                <a:lnTo>
                  <a:pt x="2882" y="14"/>
                </a:lnTo>
                <a:lnTo>
                  <a:pt x="2879" y="19"/>
                </a:lnTo>
                <a:lnTo>
                  <a:pt x="2877" y="23"/>
                </a:lnTo>
                <a:lnTo>
                  <a:pt x="2876" y="28"/>
                </a:lnTo>
                <a:lnTo>
                  <a:pt x="2877" y="32"/>
                </a:lnTo>
                <a:lnTo>
                  <a:pt x="2879" y="36"/>
                </a:lnTo>
                <a:lnTo>
                  <a:pt x="2881" y="41"/>
                </a:lnTo>
                <a:lnTo>
                  <a:pt x="2883" y="45"/>
                </a:lnTo>
                <a:lnTo>
                  <a:pt x="2883" y="50"/>
                </a:lnTo>
                <a:lnTo>
                  <a:pt x="2883" y="54"/>
                </a:lnTo>
                <a:lnTo>
                  <a:pt x="2882" y="59"/>
                </a:lnTo>
                <a:lnTo>
                  <a:pt x="2880" y="63"/>
                </a:lnTo>
                <a:lnTo>
                  <a:pt x="2874" y="72"/>
                </a:lnTo>
                <a:lnTo>
                  <a:pt x="2868" y="80"/>
                </a:lnTo>
                <a:lnTo>
                  <a:pt x="2861" y="87"/>
                </a:lnTo>
                <a:lnTo>
                  <a:pt x="2854" y="93"/>
                </a:lnTo>
                <a:lnTo>
                  <a:pt x="2848" y="97"/>
                </a:lnTo>
                <a:lnTo>
                  <a:pt x="2840" y="100"/>
                </a:lnTo>
                <a:lnTo>
                  <a:pt x="2830" y="103"/>
                </a:lnTo>
                <a:lnTo>
                  <a:pt x="2818" y="106"/>
                </a:lnTo>
                <a:lnTo>
                  <a:pt x="2806" y="110"/>
                </a:lnTo>
                <a:lnTo>
                  <a:pt x="2801" y="113"/>
                </a:lnTo>
                <a:lnTo>
                  <a:pt x="2797" y="115"/>
                </a:lnTo>
                <a:lnTo>
                  <a:pt x="2794" y="118"/>
                </a:lnTo>
                <a:lnTo>
                  <a:pt x="2792" y="122"/>
                </a:lnTo>
                <a:lnTo>
                  <a:pt x="2791" y="125"/>
                </a:lnTo>
                <a:lnTo>
                  <a:pt x="2792" y="129"/>
                </a:lnTo>
                <a:lnTo>
                  <a:pt x="2794" y="133"/>
                </a:lnTo>
                <a:lnTo>
                  <a:pt x="2799" y="138"/>
                </a:lnTo>
                <a:lnTo>
                  <a:pt x="2803" y="143"/>
                </a:lnTo>
                <a:lnTo>
                  <a:pt x="2805" y="146"/>
                </a:lnTo>
                <a:lnTo>
                  <a:pt x="2805" y="149"/>
                </a:lnTo>
                <a:lnTo>
                  <a:pt x="2803" y="151"/>
                </a:lnTo>
                <a:lnTo>
                  <a:pt x="2800" y="153"/>
                </a:lnTo>
                <a:lnTo>
                  <a:pt x="2796" y="155"/>
                </a:lnTo>
                <a:lnTo>
                  <a:pt x="2785" y="158"/>
                </a:lnTo>
                <a:lnTo>
                  <a:pt x="2773" y="163"/>
                </a:lnTo>
                <a:lnTo>
                  <a:pt x="2768" y="166"/>
                </a:lnTo>
                <a:lnTo>
                  <a:pt x="2763" y="170"/>
                </a:lnTo>
                <a:lnTo>
                  <a:pt x="2760" y="175"/>
                </a:lnTo>
                <a:lnTo>
                  <a:pt x="2757" y="182"/>
                </a:lnTo>
                <a:lnTo>
                  <a:pt x="2756" y="189"/>
                </a:lnTo>
                <a:lnTo>
                  <a:pt x="2757" y="198"/>
                </a:lnTo>
                <a:lnTo>
                  <a:pt x="2761" y="218"/>
                </a:lnTo>
                <a:lnTo>
                  <a:pt x="2762" y="236"/>
                </a:lnTo>
                <a:lnTo>
                  <a:pt x="2761" y="252"/>
                </a:lnTo>
                <a:lnTo>
                  <a:pt x="2760" y="259"/>
                </a:lnTo>
                <a:lnTo>
                  <a:pt x="2759" y="264"/>
                </a:lnTo>
                <a:lnTo>
                  <a:pt x="2757" y="268"/>
                </a:lnTo>
                <a:lnTo>
                  <a:pt x="2755" y="271"/>
                </a:lnTo>
                <a:lnTo>
                  <a:pt x="2752" y="273"/>
                </a:lnTo>
                <a:lnTo>
                  <a:pt x="2749" y="272"/>
                </a:lnTo>
                <a:lnTo>
                  <a:pt x="2746" y="270"/>
                </a:lnTo>
                <a:lnTo>
                  <a:pt x="2743" y="266"/>
                </a:lnTo>
                <a:lnTo>
                  <a:pt x="2739" y="260"/>
                </a:lnTo>
                <a:lnTo>
                  <a:pt x="2735" y="251"/>
                </a:lnTo>
                <a:lnTo>
                  <a:pt x="2731" y="241"/>
                </a:lnTo>
                <a:lnTo>
                  <a:pt x="2729" y="232"/>
                </a:lnTo>
                <a:lnTo>
                  <a:pt x="2727" y="223"/>
                </a:lnTo>
                <a:lnTo>
                  <a:pt x="2726" y="215"/>
                </a:lnTo>
                <a:lnTo>
                  <a:pt x="2726" y="199"/>
                </a:lnTo>
                <a:lnTo>
                  <a:pt x="2726" y="184"/>
                </a:lnTo>
                <a:lnTo>
                  <a:pt x="2727" y="170"/>
                </a:lnTo>
                <a:lnTo>
                  <a:pt x="2726" y="163"/>
                </a:lnTo>
                <a:lnTo>
                  <a:pt x="2725" y="156"/>
                </a:lnTo>
                <a:lnTo>
                  <a:pt x="2724" y="150"/>
                </a:lnTo>
                <a:lnTo>
                  <a:pt x="2721" y="143"/>
                </a:lnTo>
                <a:lnTo>
                  <a:pt x="2717" y="137"/>
                </a:lnTo>
                <a:lnTo>
                  <a:pt x="2712" y="131"/>
                </a:lnTo>
                <a:lnTo>
                  <a:pt x="2702" y="117"/>
                </a:lnTo>
                <a:lnTo>
                  <a:pt x="2691" y="103"/>
                </a:lnTo>
                <a:lnTo>
                  <a:pt x="2682" y="89"/>
                </a:lnTo>
                <a:lnTo>
                  <a:pt x="2672" y="76"/>
                </a:lnTo>
                <a:lnTo>
                  <a:pt x="2668" y="71"/>
                </a:lnTo>
                <a:lnTo>
                  <a:pt x="2663" y="67"/>
                </a:lnTo>
                <a:lnTo>
                  <a:pt x="2659" y="65"/>
                </a:lnTo>
                <a:lnTo>
                  <a:pt x="2656" y="63"/>
                </a:lnTo>
                <a:lnTo>
                  <a:pt x="2652" y="64"/>
                </a:lnTo>
                <a:lnTo>
                  <a:pt x="2649" y="66"/>
                </a:lnTo>
                <a:lnTo>
                  <a:pt x="2646" y="70"/>
                </a:lnTo>
                <a:lnTo>
                  <a:pt x="2644" y="76"/>
                </a:lnTo>
                <a:lnTo>
                  <a:pt x="2641" y="75"/>
                </a:lnTo>
                <a:lnTo>
                  <a:pt x="2638" y="74"/>
                </a:lnTo>
                <a:lnTo>
                  <a:pt x="2634" y="73"/>
                </a:lnTo>
                <a:lnTo>
                  <a:pt x="2630" y="73"/>
                </a:lnTo>
                <a:lnTo>
                  <a:pt x="2624" y="74"/>
                </a:lnTo>
                <a:lnTo>
                  <a:pt x="2618" y="76"/>
                </a:lnTo>
                <a:lnTo>
                  <a:pt x="2603" y="82"/>
                </a:lnTo>
                <a:lnTo>
                  <a:pt x="2589" y="89"/>
                </a:lnTo>
                <a:lnTo>
                  <a:pt x="2577" y="97"/>
                </a:lnTo>
                <a:lnTo>
                  <a:pt x="2568" y="104"/>
                </a:lnTo>
                <a:lnTo>
                  <a:pt x="2560" y="112"/>
                </a:lnTo>
                <a:lnTo>
                  <a:pt x="2554" y="120"/>
                </a:lnTo>
                <a:lnTo>
                  <a:pt x="2550" y="128"/>
                </a:lnTo>
                <a:lnTo>
                  <a:pt x="2547" y="136"/>
                </a:lnTo>
                <a:lnTo>
                  <a:pt x="2545" y="143"/>
                </a:lnTo>
                <a:lnTo>
                  <a:pt x="2542" y="156"/>
                </a:lnTo>
                <a:lnTo>
                  <a:pt x="2541" y="166"/>
                </a:lnTo>
                <a:lnTo>
                  <a:pt x="2540" y="169"/>
                </a:lnTo>
                <a:lnTo>
                  <a:pt x="2538" y="171"/>
                </a:lnTo>
                <a:lnTo>
                  <a:pt x="2535" y="172"/>
                </a:lnTo>
                <a:lnTo>
                  <a:pt x="2532" y="172"/>
                </a:lnTo>
                <a:lnTo>
                  <a:pt x="2516" y="167"/>
                </a:lnTo>
                <a:lnTo>
                  <a:pt x="2503" y="162"/>
                </a:lnTo>
                <a:lnTo>
                  <a:pt x="2491" y="156"/>
                </a:lnTo>
                <a:lnTo>
                  <a:pt x="2481" y="150"/>
                </a:lnTo>
                <a:lnTo>
                  <a:pt x="2472" y="144"/>
                </a:lnTo>
                <a:lnTo>
                  <a:pt x="2465" y="138"/>
                </a:lnTo>
                <a:lnTo>
                  <a:pt x="2453" y="128"/>
                </a:lnTo>
                <a:lnTo>
                  <a:pt x="2448" y="124"/>
                </a:lnTo>
                <a:lnTo>
                  <a:pt x="2443" y="120"/>
                </a:lnTo>
                <a:lnTo>
                  <a:pt x="2438" y="118"/>
                </a:lnTo>
                <a:lnTo>
                  <a:pt x="2433" y="118"/>
                </a:lnTo>
                <a:lnTo>
                  <a:pt x="2427" y="119"/>
                </a:lnTo>
                <a:lnTo>
                  <a:pt x="2421" y="122"/>
                </a:lnTo>
                <a:lnTo>
                  <a:pt x="2414" y="127"/>
                </a:lnTo>
                <a:lnTo>
                  <a:pt x="2406" y="134"/>
                </a:lnTo>
                <a:lnTo>
                  <a:pt x="2398" y="143"/>
                </a:lnTo>
                <a:lnTo>
                  <a:pt x="2391" y="151"/>
                </a:lnTo>
                <a:lnTo>
                  <a:pt x="2384" y="160"/>
                </a:lnTo>
                <a:lnTo>
                  <a:pt x="2378" y="169"/>
                </a:lnTo>
                <a:lnTo>
                  <a:pt x="2373" y="177"/>
                </a:lnTo>
                <a:lnTo>
                  <a:pt x="2369" y="185"/>
                </a:lnTo>
                <a:lnTo>
                  <a:pt x="2366" y="193"/>
                </a:lnTo>
                <a:lnTo>
                  <a:pt x="2363" y="201"/>
                </a:lnTo>
                <a:lnTo>
                  <a:pt x="2362" y="208"/>
                </a:lnTo>
                <a:lnTo>
                  <a:pt x="2361" y="214"/>
                </a:lnTo>
                <a:lnTo>
                  <a:pt x="2362" y="220"/>
                </a:lnTo>
                <a:lnTo>
                  <a:pt x="2363" y="225"/>
                </a:lnTo>
                <a:lnTo>
                  <a:pt x="2366" y="229"/>
                </a:lnTo>
                <a:lnTo>
                  <a:pt x="2369" y="232"/>
                </a:lnTo>
                <a:lnTo>
                  <a:pt x="2374" y="235"/>
                </a:lnTo>
                <a:lnTo>
                  <a:pt x="2380" y="236"/>
                </a:lnTo>
                <a:lnTo>
                  <a:pt x="2390" y="237"/>
                </a:lnTo>
                <a:lnTo>
                  <a:pt x="2398" y="239"/>
                </a:lnTo>
                <a:lnTo>
                  <a:pt x="2411" y="243"/>
                </a:lnTo>
                <a:lnTo>
                  <a:pt x="2422" y="247"/>
                </a:lnTo>
                <a:lnTo>
                  <a:pt x="2432" y="250"/>
                </a:lnTo>
                <a:lnTo>
                  <a:pt x="2426" y="253"/>
                </a:lnTo>
                <a:lnTo>
                  <a:pt x="2419" y="258"/>
                </a:lnTo>
                <a:lnTo>
                  <a:pt x="2411" y="265"/>
                </a:lnTo>
                <a:lnTo>
                  <a:pt x="2403" y="274"/>
                </a:lnTo>
                <a:lnTo>
                  <a:pt x="2395" y="282"/>
                </a:lnTo>
                <a:lnTo>
                  <a:pt x="2390" y="290"/>
                </a:lnTo>
                <a:lnTo>
                  <a:pt x="2381" y="303"/>
                </a:lnTo>
                <a:lnTo>
                  <a:pt x="2375" y="315"/>
                </a:lnTo>
                <a:lnTo>
                  <a:pt x="2371" y="324"/>
                </a:lnTo>
                <a:lnTo>
                  <a:pt x="2368" y="327"/>
                </a:lnTo>
                <a:lnTo>
                  <a:pt x="2366" y="329"/>
                </a:lnTo>
                <a:lnTo>
                  <a:pt x="2363" y="330"/>
                </a:lnTo>
                <a:lnTo>
                  <a:pt x="2360" y="330"/>
                </a:lnTo>
                <a:lnTo>
                  <a:pt x="2356" y="329"/>
                </a:lnTo>
                <a:lnTo>
                  <a:pt x="2351" y="327"/>
                </a:lnTo>
                <a:lnTo>
                  <a:pt x="2339" y="319"/>
                </a:lnTo>
                <a:lnTo>
                  <a:pt x="2331" y="315"/>
                </a:lnTo>
                <a:lnTo>
                  <a:pt x="2323" y="311"/>
                </a:lnTo>
                <a:lnTo>
                  <a:pt x="2315" y="309"/>
                </a:lnTo>
                <a:lnTo>
                  <a:pt x="2307" y="308"/>
                </a:lnTo>
                <a:lnTo>
                  <a:pt x="2299" y="308"/>
                </a:lnTo>
                <a:lnTo>
                  <a:pt x="2291" y="308"/>
                </a:lnTo>
                <a:lnTo>
                  <a:pt x="2275" y="310"/>
                </a:lnTo>
                <a:lnTo>
                  <a:pt x="2248" y="315"/>
                </a:lnTo>
                <a:lnTo>
                  <a:pt x="2238" y="316"/>
                </a:lnTo>
                <a:lnTo>
                  <a:pt x="2233" y="316"/>
                </a:lnTo>
                <a:lnTo>
                  <a:pt x="2229" y="315"/>
                </a:lnTo>
                <a:lnTo>
                  <a:pt x="2218" y="310"/>
                </a:lnTo>
                <a:lnTo>
                  <a:pt x="2212" y="309"/>
                </a:lnTo>
                <a:lnTo>
                  <a:pt x="2205" y="308"/>
                </a:lnTo>
                <a:lnTo>
                  <a:pt x="2196" y="307"/>
                </a:lnTo>
                <a:lnTo>
                  <a:pt x="2182" y="308"/>
                </a:lnTo>
                <a:lnTo>
                  <a:pt x="2139" y="311"/>
                </a:lnTo>
                <a:lnTo>
                  <a:pt x="2126" y="313"/>
                </a:lnTo>
                <a:lnTo>
                  <a:pt x="2115" y="315"/>
                </a:lnTo>
                <a:lnTo>
                  <a:pt x="2105" y="317"/>
                </a:lnTo>
                <a:lnTo>
                  <a:pt x="2098" y="320"/>
                </a:lnTo>
                <a:lnTo>
                  <a:pt x="2092" y="324"/>
                </a:lnTo>
                <a:lnTo>
                  <a:pt x="2088" y="327"/>
                </a:lnTo>
                <a:lnTo>
                  <a:pt x="2085" y="330"/>
                </a:lnTo>
                <a:lnTo>
                  <a:pt x="2082" y="334"/>
                </a:lnTo>
                <a:lnTo>
                  <a:pt x="2081" y="337"/>
                </a:lnTo>
                <a:lnTo>
                  <a:pt x="2080" y="341"/>
                </a:lnTo>
                <a:lnTo>
                  <a:pt x="2080" y="348"/>
                </a:lnTo>
                <a:lnTo>
                  <a:pt x="2079" y="355"/>
                </a:lnTo>
                <a:lnTo>
                  <a:pt x="2079" y="358"/>
                </a:lnTo>
                <a:lnTo>
                  <a:pt x="2078" y="361"/>
                </a:lnTo>
                <a:lnTo>
                  <a:pt x="2074" y="368"/>
                </a:lnTo>
                <a:lnTo>
                  <a:pt x="2067" y="375"/>
                </a:lnTo>
                <a:lnTo>
                  <a:pt x="2059" y="382"/>
                </a:lnTo>
                <a:lnTo>
                  <a:pt x="2054" y="385"/>
                </a:lnTo>
                <a:lnTo>
                  <a:pt x="2049" y="387"/>
                </a:lnTo>
                <a:lnTo>
                  <a:pt x="2043" y="389"/>
                </a:lnTo>
                <a:lnTo>
                  <a:pt x="2036" y="390"/>
                </a:lnTo>
                <a:lnTo>
                  <a:pt x="2030" y="391"/>
                </a:lnTo>
                <a:lnTo>
                  <a:pt x="2023" y="390"/>
                </a:lnTo>
                <a:lnTo>
                  <a:pt x="2015" y="389"/>
                </a:lnTo>
                <a:lnTo>
                  <a:pt x="2007" y="386"/>
                </a:lnTo>
                <a:lnTo>
                  <a:pt x="1999" y="382"/>
                </a:lnTo>
                <a:lnTo>
                  <a:pt x="1991" y="376"/>
                </a:lnTo>
                <a:lnTo>
                  <a:pt x="1975" y="364"/>
                </a:lnTo>
                <a:lnTo>
                  <a:pt x="1977" y="366"/>
                </a:lnTo>
                <a:lnTo>
                  <a:pt x="1979" y="371"/>
                </a:lnTo>
                <a:lnTo>
                  <a:pt x="1980" y="375"/>
                </a:lnTo>
                <a:lnTo>
                  <a:pt x="1980" y="379"/>
                </a:lnTo>
                <a:lnTo>
                  <a:pt x="1979" y="383"/>
                </a:lnTo>
                <a:lnTo>
                  <a:pt x="1977" y="387"/>
                </a:lnTo>
                <a:lnTo>
                  <a:pt x="1972" y="392"/>
                </a:lnTo>
                <a:lnTo>
                  <a:pt x="1965" y="396"/>
                </a:lnTo>
                <a:lnTo>
                  <a:pt x="1955" y="399"/>
                </a:lnTo>
                <a:lnTo>
                  <a:pt x="1942" y="403"/>
                </a:lnTo>
                <a:lnTo>
                  <a:pt x="1935" y="404"/>
                </a:lnTo>
                <a:lnTo>
                  <a:pt x="1928" y="407"/>
                </a:lnTo>
                <a:lnTo>
                  <a:pt x="1922" y="410"/>
                </a:lnTo>
                <a:lnTo>
                  <a:pt x="1916" y="413"/>
                </a:lnTo>
                <a:lnTo>
                  <a:pt x="1905" y="421"/>
                </a:lnTo>
                <a:lnTo>
                  <a:pt x="1896" y="431"/>
                </a:lnTo>
                <a:lnTo>
                  <a:pt x="1888" y="441"/>
                </a:lnTo>
                <a:lnTo>
                  <a:pt x="1880" y="452"/>
                </a:lnTo>
                <a:lnTo>
                  <a:pt x="1868" y="474"/>
                </a:lnTo>
                <a:lnTo>
                  <a:pt x="1858" y="493"/>
                </a:lnTo>
                <a:lnTo>
                  <a:pt x="1853" y="501"/>
                </a:lnTo>
                <a:lnTo>
                  <a:pt x="1848" y="506"/>
                </a:lnTo>
                <a:lnTo>
                  <a:pt x="1846" y="508"/>
                </a:lnTo>
                <a:lnTo>
                  <a:pt x="1843" y="510"/>
                </a:lnTo>
                <a:lnTo>
                  <a:pt x="1841" y="510"/>
                </a:lnTo>
                <a:lnTo>
                  <a:pt x="1838" y="510"/>
                </a:lnTo>
                <a:lnTo>
                  <a:pt x="1835" y="509"/>
                </a:lnTo>
                <a:lnTo>
                  <a:pt x="1832" y="507"/>
                </a:lnTo>
                <a:lnTo>
                  <a:pt x="1825" y="501"/>
                </a:lnTo>
                <a:lnTo>
                  <a:pt x="1813" y="486"/>
                </a:lnTo>
                <a:lnTo>
                  <a:pt x="1802" y="475"/>
                </a:lnTo>
                <a:lnTo>
                  <a:pt x="1793" y="467"/>
                </a:lnTo>
                <a:lnTo>
                  <a:pt x="1788" y="465"/>
                </a:lnTo>
                <a:lnTo>
                  <a:pt x="1784" y="463"/>
                </a:lnTo>
                <a:lnTo>
                  <a:pt x="1780" y="462"/>
                </a:lnTo>
                <a:lnTo>
                  <a:pt x="1775" y="461"/>
                </a:lnTo>
                <a:lnTo>
                  <a:pt x="1766" y="462"/>
                </a:lnTo>
                <a:lnTo>
                  <a:pt x="1755" y="466"/>
                </a:lnTo>
                <a:lnTo>
                  <a:pt x="1743" y="470"/>
                </a:lnTo>
                <a:lnTo>
                  <a:pt x="1727" y="475"/>
                </a:lnTo>
                <a:lnTo>
                  <a:pt x="1710" y="479"/>
                </a:lnTo>
                <a:lnTo>
                  <a:pt x="1693" y="483"/>
                </a:lnTo>
                <a:lnTo>
                  <a:pt x="1677" y="488"/>
                </a:lnTo>
                <a:lnTo>
                  <a:pt x="1669" y="491"/>
                </a:lnTo>
                <a:lnTo>
                  <a:pt x="1662" y="495"/>
                </a:lnTo>
                <a:lnTo>
                  <a:pt x="1656" y="499"/>
                </a:lnTo>
                <a:lnTo>
                  <a:pt x="1651" y="504"/>
                </a:lnTo>
                <a:lnTo>
                  <a:pt x="1646" y="510"/>
                </a:lnTo>
                <a:lnTo>
                  <a:pt x="1643" y="517"/>
                </a:lnTo>
                <a:lnTo>
                  <a:pt x="1641" y="525"/>
                </a:lnTo>
                <a:lnTo>
                  <a:pt x="1640" y="534"/>
                </a:lnTo>
                <a:lnTo>
                  <a:pt x="1641" y="544"/>
                </a:lnTo>
                <a:lnTo>
                  <a:pt x="1643" y="552"/>
                </a:lnTo>
                <a:lnTo>
                  <a:pt x="1646" y="560"/>
                </a:lnTo>
                <a:lnTo>
                  <a:pt x="1650" y="566"/>
                </a:lnTo>
                <a:lnTo>
                  <a:pt x="1654" y="572"/>
                </a:lnTo>
                <a:lnTo>
                  <a:pt x="1659" y="578"/>
                </a:lnTo>
                <a:lnTo>
                  <a:pt x="1669" y="587"/>
                </a:lnTo>
                <a:lnTo>
                  <a:pt x="1677" y="595"/>
                </a:lnTo>
                <a:lnTo>
                  <a:pt x="1681" y="599"/>
                </a:lnTo>
                <a:lnTo>
                  <a:pt x="1683" y="602"/>
                </a:lnTo>
                <a:lnTo>
                  <a:pt x="1684" y="606"/>
                </a:lnTo>
                <a:lnTo>
                  <a:pt x="1684" y="609"/>
                </a:lnTo>
                <a:lnTo>
                  <a:pt x="1681" y="613"/>
                </a:lnTo>
                <a:lnTo>
                  <a:pt x="1678" y="617"/>
                </a:lnTo>
                <a:lnTo>
                  <a:pt x="1673" y="623"/>
                </a:lnTo>
                <a:lnTo>
                  <a:pt x="1668" y="630"/>
                </a:lnTo>
                <a:lnTo>
                  <a:pt x="1663" y="639"/>
                </a:lnTo>
                <a:lnTo>
                  <a:pt x="1658" y="650"/>
                </a:lnTo>
                <a:lnTo>
                  <a:pt x="1648" y="672"/>
                </a:lnTo>
                <a:lnTo>
                  <a:pt x="1637" y="696"/>
                </a:lnTo>
                <a:lnTo>
                  <a:pt x="1632" y="707"/>
                </a:lnTo>
                <a:lnTo>
                  <a:pt x="1626" y="716"/>
                </a:lnTo>
                <a:lnTo>
                  <a:pt x="1621" y="724"/>
                </a:lnTo>
                <a:lnTo>
                  <a:pt x="1615" y="729"/>
                </a:lnTo>
                <a:lnTo>
                  <a:pt x="1612" y="731"/>
                </a:lnTo>
                <a:lnTo>
                  <a:pt x="1609" y="733"/>
                </a:lnTo>
                <a:lnTo>
                  <a:pt x="1606" y="733"/>
                </a:lnTo>
                <a:lnTo>
                  <a:pt x="1603" y="733"/>
                </a:lnTo>
                <a:lnTo>
                  <a:pt x="1600" y="732"/>
                </a:lnTo>
                <a:lnTo>
                  <a:pt x="1597" y="730"/>
                </a:lnTo>
                <a:lnTo>
                  <a:pt x="1594" y="727"/>
                </a:lnTo>
                <a:lnTo>
                  <a:pt x="1591" y="724"/>
                </a:lnTo>
                <a:lnTo>
                  <a:pt x="1586" y="715"/>
                </a:lnTo>
                <a:lnTo>
                  <a:pt x="1582" y="707"/>
                </a:lnTo>
                <a:lnTo>
                  <a:pt x="1580" y="700"/>
                </a:lnTo>
                <a:lnTo>
                  <a:pt x="1578" y="692"/>
                </a:lnTo>
                <a:lnTo>
                  <a:pt x="1578" y="678"/>
                </a:lnTo>
                <a:lnTo>
                  <a:pt x="1578" y="668"/>
                </a:lnTo>
                <a:lnTo>
                  <a:pt x="1577" y="663"/>
                </a:lnTo>
                <a:lnTo>
                  <a:pt x="1576" y="659"/>
                </a:lnTo>
                <a:lnTo>
                  <a:pt x="1573" y="656"/>
                </a:lnTo>
                <a:lnTo>
                  <a:pt x="1569" y="654"/>
                </a:lnTo>
                <a:lnTo>
                  <a:pt x="1563" y="653"/>
                </a:lnTo>
                <a:lnTo>
                  <a:pt x="1555" y="653"/>
                </a:lnTo>
                <a:lnTo>
                  <a:pt x="1544" y="653"/>
                </a:lnTo>
                <a:lnTo>
                  <a:pt x="1531" y="655"/>
                </a:lnTo>
                <a:lnTo>
                  <a:pt x="1517" y="657"/>
                </a:lnTo>
                <a:lnTo>
                  <a:pt x="1504" y="660"/>
                </a:lnTo>
                <a:lnTo>
                  <a:pt x="1493" y="664"/>
                </a:lnTo>
                <a:lnTo>
                  <a:pt x="1483" y="667"/>
                </a:lnTo>
                <a:lnTo>
                  <a:pt x="1474" y="672"/>
                </a:lnTo>
                <a:lnTo>
                  <a:pt x="1466" y="676"/>
                </a:lnTo>
                <a:lnTo>
                  <a:pt x="1459" y="680"/>
                </a:lnTo>
                <a:lnTo>
                  <a:pt x="1453" y="685"/>
                </a:lnTo>
                <a:lnTo>
                  <a:pt x="1445" y="695"/>
                </a:lnTo>
                <a:lnTo>
                  <a:pt x="1439" y="704"/>
                </a:lnTo>
                <a:lnTo>
                  <a:pt x="1435" y="711"/>
                </a:lnTo>
                <a:lnTo>
                  <a:pt x="1433" y="716"/>
                </a:lnTo>
                <a:lnTo>
                  <a:pt x="1432" y="718"/>
                </a:lnTo>
                <a:lnTo>
                  <a:pt x="1430" y="719"/>
                </a:lnTo>
                <a:lnTo>
                  <a:pt x="1425" y="719"/>
                </a:lnTo>
                <a:lnTo>
                  <a:pt x="1418" y="717"/>
                </a:lnTo>
                <a:lnTo>
                  <a:pt x="1410" y="714"/>
                </a:lnTo>
                <a:lnTo>
                  <a:pt x="1399" y="712"/>
                </a:lnTo>
                <a:lnTo>
                  <a:pt x="1388" y="710"/>
                </a:lnTo>
                <a:lnTo>
                  <a:pt x="1375" y="710"/>
                </a:lnTo>
                <a:lnTo>
                  <a:pt x="1368" y="711"/>
                </a:lnTo>
                <a:lnTo>
                  <a:pt x="1361" y="712"/>
                </a:lnTo>
                <a:lnTo>
                  <a:pt x="1355" y="716"/>
                </a:lnTo>
                <a:lnTo>
                  <a:pt x="1348" y="721"/>
                </a:lnTo>
                <a:lnTo>
                  <a:pt x="1343" y="728"/>
                </a:lnTo>
                <a:lnTo>
                  <a:pt x="1336" y="737"/>
                </a:lnTo>
                <a:lnTo>
                  <a:pt x="1331" y="747"/>
                </a:lnTo>
                <a:lnTo>
                  <a:pt x="1327" y="758"/>
                </a:lnTo>
                <a:lnTo>
                  <a:pt x="1323" y="770"/>
                </a:lnTo>
                <a:lnTo>
                  <a:pt x="1320" y="782"/>
                </a:lnTo>
                <a:lnTo>
                  <a:pt x="1317" y="795"/>
                </a:lnTo>
                <a:lnTo>
                  <a:pt x="1316" y="807"/>
                </a:lnTo>
                <a:lnTo>
                  <a:pt x="1314" y="818"/>
                </a:lnTo>
                <a:lnTo>
                  <a:pt x="1314" y="829"/>
                </a:lnTo>
                <a:lnTo>
                  <a:pt x="1314" y="838"/>
                </a:lnTo>
                <a:lnTo>
                  <a:pt x="1316" y="846"/>
                </a:lnTo>
                <a:lnTo>
                  <a:pt x="1318" y="852"/>
                </a:lnTo>
                <a:lnTo>
                  <a:pt x="1321" y="857"/>
                </a:lnTo>
                <a:lnTo>
                  <a:pt x="1300" y="852"/>
                </a:lnTo>
                <a:lnTo>
                  <a:pt x="1293" y="851"/>
                </a:lnTo>
                <a:lnTo>
                  <a:pt x="1287" y="852"/>
                </a:lnTo>
                <a:lnTo>
                  <a:pt x="1281" y="855"/>
                </a:lnTo>
                <a:lnTo>
                  <a:pt x="1275" y="859"/>
                </a:lnTo>
                <a:lnTo>
                  <a:pt x="1269" y="864"/>
                </a:lnTo>
                <a:lnTo>
                  <a:pt x="1264" y="869"/>
                </a:lnTo>
                <a:lnTo>
                  <a:pt x="1254" y="883"/>
                </a:lnTo>
                <a:lnTo>
                  <a:pt x="1244" y="897"/>
                </a:lnTo>
                <a:lnTo>
                  <a:pt x="1234" y="911"/>
                </a:lnTo>
                <a:lnTo>
                  <a:pt x="1229" y="917"/>
                </a:lnTo>
                <a:lnTo>
                  <a:pt x="1224" y="923"/>
                </a:lnTo>
                <a:lnTo>
                  <a:pt x="1219" y="927"/>
                </a:lnTo>
                <a:lnTo>
                  <a:pt x="1213" y="931"/>
                </a:lnTo>
                <a:lnTo>
                  <a:pt x="1203" y="937"/>
                </a:lnTo>
                <a:lnTo>
                  <a:pt x="1195" y="942"/>
                </a:lnTo>
                <a:lnTo>
                  <a:pt x="1190" y="948"/>
                </a:lnTo>
                <a:lnTo>
                  <a:pt x="1187" y="954"/>
                </a:lnTo>
                <a:lnTo>
                  <a:pt x="1187" y="956"/>
                </a:lnTo>
                <a:lnTo>
                  <a:pt x="1187" y="959"/>
                </a:lnTo>
                <a:lnTo>
                  <a:pt x="1188" y="961"/>
                </a:lnTo>
                <a:lnTo>
                  <a:pt x="1190" y="963"/>
                </a:lnTo>
                <a:lnTo>
                  <a:pt x="1193" y="965"/>
                </a:lnTo>
                <a:lnTo>
                  <a:pt x="1196" y="966"/>
                </a:lnTo>
                <a:lnTo>
                  <a:pt x="1206" y="968"/>
                </a:lnTo>
                <a:lnTo>
                  <a:pt x="1211" y="969"/>
                </a:lnTo>
                <a:lnTo>
                  <a:pt x="1214" y="971"/>
                </a:lnTo>
                <a:lnTo>
                  <a:pt x="1217" y="972"/>
                </a:lnTo>
                <a:lnTo>
                  <a:pt x="1218" y="974"/>
                </a:lnTo>
                <a:lnTo>
                  <a:pt x="1219" y="977"/>
                </a:lnTo>
                <a:lnTo>
                  <a:pt x="1219" y="979"/>
                </a:lnTo>
                <a:lnTo>
                  <a:pt x="1217" y="984"/>
                </a:lnTo>
                <a:lnTo>
                  <a:pt x="1214" y="990"/>
                </a:lnTo>
                <a:lnTo>
                  <a:pt x="1212" y="996"/>
                </a:lnTo>
                <a:lnTo>
                  <a:pt x="1211" y="999"/>
                </a:lnTo>
                <a:lnTo>
                  <a:pt x="1211" y="1001"/>
                </a:lnTo>
                <a:lnTo>
                  <a:pt x="1212" y="1004"/>
                </a:lnTo>
                <a:lnTo>
                  <a:pt x="1213" y="1006"/>
                </a:lnTo>
                <a:lnTo>
                  <a:pt x="1219" y="1010"/>
                </a:lnTo>
                <a:lnTo>
                  <a:pt x="1225" y="1014"/>
                </a:lnTo>
                <a:lnTo>
                  <a:pt x="1238" y="1022"/>
                </a:lnTo>
                <a:lnTo>
                  <a:pt x="1243" y="1025"/>
                </a:lnTo>
                <a:lnTo>
                  <a:pt x="1243" y="1027"/>
                </a:lnTo>
                <a:lnTo>
                  <a:pt x="1244" y="1028"/>
                </a:lnTo>
                <a:lnTo>
                  <a:pt x="1243" y="1030"/>
                </a:lnTo>
                <a:lnTo>
                  <a:pt x="1241" y="1031"/>
                </a:lnTo>
                <a:lnTo>
                  <a:pt x="1232" y="1032"/>
                </a:lnTo>
                <a:lnTo>
                  <a:pt x="1223" y="1033"/>
                </a:lnTo>
                <a:lnTo>
                  <a:pt x="1216" y="1033"/>
                </a:lnTo>
                <a:lnTo>
                  <a:pt x="1210" y="1033"/>
                </a:lnTo>
                <a:lnTo>
                  <a:pt x="1205" y="1031"/>
                </a:lnTo>
                <a:lnTo>
                  <a:pt x="1191" y="1028"/>
                </a:lnTo>
                <a:lnTo>
                  <a:pt x="1180" y="1026"/>
                </a:lnTo>
                <a:lnTo>
                  <a:pt x="1164" y="1025"/>
                </a:lnTo>
                <a:lnTo>
                  <a:pt x="1156" y="1025"/>
                </a:lnTo>
                <a:lnTo>
                  <a:pt x="1148" y="1025"/>
                </a:lnTo>
                <a:lnTo>
                  <a:pt x="1142" y="1027"/>
                </a:lnTo>
                <a:lnTo>
                  <a:pt x="1137" y="1029"/>
                </a:lnTo>
                <a:lnTo>
                  <a:pt x="1132" y="1031"/>
                </a:lnTo>
                <a:lnTo>
                  <a:pt x="1128" y="1035"/>
                </a:lnTo>
                <a:lnTo>
                  <a:pt x="1125" y="1038"/>
                </a:lnTo>
                <a:lnTo>
                  <a:pt x="1122" y="1042"/>
                </a:lnTo>
                <a:lnTo>
                  <a:pt x="1117" y="1050"/>
                </a:lnTo>
                <a:lnTo>
                  <a:pt x="1113" y="1059"/>
                </a:lnTo>
                <a:lnTo>
                  <a:pt x="1109" y="1066"/>
                </a:lnTo>
                <a:lnTo>
                  <a:pt x="1107" y="1069"/>
                </a:lnTo>
                <a:lnTo>
                  <a:pt x="1104" y="1071"/>
                </a:lnTo>
                <a:lnTo>
                  <a:pt x="1098" y="1075"/>
                </a:lnTo>
                <a:lnTo>
                  <a:pt x="1091" y="1079"/>
                </a:lnTo>
                <a:lnTo>
                  <a:pt x="1083" y="1082"/>
                </a:lnTo>
                <a:lnTo>
                  <a:pt x="1075" y="1084"/>
                </a:lnTo>
                <a:lnTo>
                  <a:pt x="1067" y="1084"/>
                </a:lnTo>
                <a:lnTo>
                  <a:pt x="1059" y="1082"/>
                </a:lnTo>
                <a:lnTo>
                  <a:pt x="1055" y="1080"/>
                </a:lnTo>
                <a:lnTo>
                  <a:pt x="1051" y="1078"/>
                </a:lnTo>
                <a:lnTo>
                  <a:pt x="1048" y="1075"/>
                </a:lnTo>
                <a:lnTo>
                  <a:pt x="1044" y="1071"/>
                </a:lnTo>
                <a:lnTo>
                  <a:pt x="1041" y="1068"/>
                </a:lnTo>
                <a:lnTo>
                  <a:pt x="1038" y="1066"/>
                </a:lnTo>
                <a:lnTo>
                  <a:pt x="1036" y="1065"/>
                </a:lnTo>
                <a:lnTo>
                  <a:pt x="1034" y="1065"/>
                </a:lnTo>
                <a:lnTo>
                  <a:pt x="1033" y="1067"/>
                </a:lnTo>
                <a:lnTo>
                  <a:pt x="1032" y="1069"/>
                </a:lnTo>
                <a:lnTo>
                  <a:pt x="1030" y="1075"/>
                </a:lnTo>
                <a:lnTo>
                  <a:pt x="1028" y="1083"/>
                </a:lnTo>
                <a:lnTo>
                  <a:pt x="1025" y="1092"/>
                </a:lnTo>
                <a:lnTo>
                  <a:pt x="1023" y="1096"/>
                </a:lnTo>
                <a:lnTo>
                  <a:pt x="1021" y="1099"/>
                </a:lnTo>
                <a:lnTo>
                  <a:pt x="1018" y="1102"/>
                </a:lnTo>
                <a:lnTo>
                  <a:pt x="1014" y="1105"/>
                </a:lnTo>
                <a:lnTo>
                  <a:pt x="1002" y="1111"/>
                </a:lnTo>
                <a:lnTo>
                  <a:pt x="998" y="1112"/>
                </a:lnTo>
                <a:lnTo>
                  <a:pt x="995" y="1112"/>
                </a:lnTo>
                <a:lnTo>
                  <a:pt x="991" y="1109"/>
                </a:lnTo>
                <a:lnTo>
                  <a:pt x="987" y="1105"/>
                </a:lnTo>
                <a:lnTo>
                  <a:pt x="972" y="1090"/>
                </a:lnTo>
                <a:lnTo>
                  <a:pt x="967" y="1085"/>
                </a:lnTo>
                <a:lnTo>
                  <a:pt x="961" y="1081"/>
                </a:lnTo>
                <a:lnTo>
                  <a:pt x="953" y="1077"/>
                </a:lnTo>
                <a:lnTo>
                  <a:pt x="945" y="1073"/>
                </a:lnTo>
                <a:lnTo>
                  <a:pt x="930" y="1068"/>
                </a:lnTo>
                <a:lnTo>
                  <a:pt x="915" y="1064"/>
                </a:lnTo>
                <a:lnTo>
                  <a:pt x="908" y="1064"/>
                </a:lnTo>
                <a:lnTo>
                  <a:pt x="902" y="1064"/>
                </a:lnTo>
                <a:lnTo>
                  <a:pt x="897" y="1064"/>
                </a:lnTo>
                <a:lnTo>
                  <a:pt x="893" y="1066"/>
                </a:lnTo>
                <a:lnTo>
                  <a:pt x="890" y="1068"/>
                </a:lnTo>
                <a:lnTo>
                  <a:pt x="889" y="1070"/>
                </a:lnTo>
                <a:lnTo>
                  <a:pt x="890" y="1074"/>
                </a:lnTo>
                <a:lnTo>
                  <a:pt x="892" y="1079"/>
                </a:lnTo>
                <a:lnTo>
                  <a:pt x="896" y="1084"/>
                </a:lnTo>
                <a:lnTo>
                  <a:pt x="901" y="1089"/>
                </a:lnTo>
                <a:lnTo>
                  <a:pt x="913" y="1099"/>
                </a:lnTo>
                <a:lnTo>
                  <a:pt x="938" y="1119"/>
                </a:lnTo>
                <a:lnTo>
                  <a:pt x="946" y="1128"/>
                </a:lnTo>
                <a:lnTo>
                  <a:pt x="949" y="1131"/>
                </a:lnTo>
                <a:lnTo>
                  <a:pt x="951" y="1135"/>
                </a:lnTo>
                <a:lnTo>
                  <a:pt x="950" y="1138"/>
                </a:lnTo>
                <a:lnTo>
                  <a:pt x="948" y="1140"/>
                </a:lnTo>
                <a:lnTo>
                  <a:pt x="944" y="1142"/>
                </a:lnTo>
                <a:lnTo>
                  <a:pt x="938" y="1143"/>
                </a:lnTo>
                <a:lnTo>
                  <a:pt x="934" y="1143"/>
                </a:lnTo>
                <a:lnTo>
                  <a:pt x="931" y="1144"/>
                </a:lnTo>
                <a:lnTo>
                  <a:pt x="928" y="1146"/>
                </a:lnTo>
                <a:lnTo>
                  <a:pt x="926" y="1148"/>
                </a:lnTo>
                <a:lnTo>
                  <a:pt x="923" y="1154"/>
                </a:lnTo>
                <a:lnTo>
                  <a:pt x="921" y="1161"/>
                </a:lnTo>
                <a:lnTo>
                  <a:pt x="920" y="1168"/>
                </a:lnTo>
                <a:lnTo>
                  <a:pt x="920" y="1177"/>
                </a:lnTo>
                <a:lnTo>
                  <a:pt x="922" y="1195"/>
                </a:lnTo>
                <a:lnTo>
                  <a:pt x="922" y="1213"/>
                </a:lnTo>
                <a:lnTo>
                  <a:pt x="922" y="1221"/>
                </a:lnTo>
                <a:lnTo>
                  <a:pt x="921" y="1227"/>
                </a:lnTo>
                <a:lnTo>
                  <a:pt x="918" y="1233"/>
                </a:lnTo>
                <a:lnTo>
                  <a:pt x="916" y="1235"/>
                </a:lnTo>
                <a:lnTo>
                  <a:pt x="914" y="1236"/>
                </a:lnTo>
                <a:lnTo>
                  <a:pt x="911" y="1237"/>
                </a:lnTo>
                <a:lnTo>
                  <a:pt x="908" y="1238"/>
                </a:lnTo>
                <a:lnTo>
                  <a:pt x="900" y="1237"/>
                </a:lnTo>
                <a:lnTo>
                  <a:pt x="891" y="1234"/>
                </a:lnTo>
                <a:lnTo>
                  <a:pt x="883" y="1232"/>
                </a:lnTo>
                <a:lnTo>
                  <a:pt x="868" y="1225"/>
                </a:lnTo>
                <a:lnTo>
                  <a:pt x="843" y="1212"/>
                </a:lnTo>
                <a:lnTo>
                  <a:pt x="832" y="1207"/>
                </a:lnTo>
                <a:lnTo>
                  <a:pt x="827" y="1205"/>
                </a:lnTo>
                <a:lnTo>
                  <a:pt x="822" y="1203"/>
                </a:lnTo>
                <a:lnTo>
                  <a:pt x="816" y="1203"/>
                </a:lnTo>
                <a:lnTo>
                  <a:pt x="810" y="1203"/>
                </a:lnTo>
                <a:lnTo>
                  <a:pt x="804" y="1204"/>
                </a:lnTo>
                <a:lnTo>
                  <a:pt x="798" y="1207"/>
                </a:lnTo>
                <a:lnTo>
                  <a:pt x="793" y="1210"/>
                </a:lnTo>
                <a:lnTo>
                  <a:pt x="789" y="1214"/>
                </a:lnTo>
                <a:lnTo>
                  <a:pt x="787" y="1218"/>
                </a:lnTo>
                <a:lnTo>
                  <a:pt x="787" y="1223"/>
                </a:lnTo>
                <a:lnTo>
                  <a:pt x="788" y="1229"/>
                </a:lnTo>
                <a:lnTo>
                  <a:pt x="789" y="1234"/>
                </a:lnTo>
                <a:lnTo>
                  <a:pt x="794" y="1246"/>
                </a:lnTo>
                <a:lnTo>
                  <a:pt x="808" y="1269"/>
                </a:lnTo>
                <a:lnTo>
                  <a:pt x="812" y="1279"/>
                </a:lnTo>
                <a:lnTo>
                  <a:pt x="813" y="1282"/>
                </a:lnTo>
                <a:lnTo>
                  <a:pt x="813" y="1286"/>
                </a:lnTo>
                <a:lnTo>
                  <a:pt x="811" y="1291"/>
                </a:lnTo>
                <a:lnTo>
                  <a:pt x="807" y="1296"/>
                </a:lnTo>
                <a:lnTo>
                  <a:pt x="802" y="1299"/>
                </a:lnTo>
                <a:lnTo>
                  <a:pt x="795" y="1303"/>
                </a:lnTo>
                <a:lnTo>
                  <a:pt x="788" y="1305"/>
                </a:lnTo>
                <a:lnTo>
                  <a:pt x="779" y="1307"/>
                </a:lnTo>
                <a:lnTo>
                  <a:pt x="770" y="1308"/>
                </a:lnTo>
                <a:lnTo>
                  <a:pt x="761" y="1308"/>
                </a:lnTo>
                <a:lnTo>
                  <a:pt x="756" y="1309"/>
                </a:lnTo>
                <a:lnTo>
                  <a:pt x="753" y="1310"/>
                </a:lnTo>
                <a:lnTo>
                  <a:pt x="751" y="1312"/>
                </a:lnTo>
                <a:lnTo>
                  <a:pt x="749" y="1315"/>
                </a:lnTo>
                <a:lnTo>
                  <a:pt x="749" y="1318"/>
                </a:lnTo>
                <a:lnTo>
                  <a:pt x="748" y="1322"/>
                </a:lnTo>
                <a:lnTo>
                  <a:pt x="749" y="1330"/>
                </a:lnTo>
                <a:lnTo>
                  <a:pt x="752" y="1348"/>
                </a:lnTo>
                <a:lnTo>
                  <a:pt x="752" y="1356"/>
                </a:lnTo>
                <a:lnTo>
                  <a:pt x="751" y="1359"/>
                </a:lnTo>
                <a:lnTo>
                  <a:pt x="749" y="1361"/>
                </a:lnTo>
                <a:lnTo>
                  <a:pt x="732" y="1378"/>
                </a:lnTo>
                <a:lnTo>
                  <a:pt x="707" y="1403"/>
                </a:lnTo>
                <a:lnTo>
                  <a:pt x="696" y="1416"/>
                </a:lnTo>
                <a:lnTo>
                  <a:pt x="687" y="1429"/>
                </a:lnTo>
                <a:lnTo>
                  <a:pt x="685" y="1433"/>
                </a:lnTo>
                <a:lnTo>
                  <a:pt x="683" y="1437"/>
                </a:lnTo>
                <a:lnTo>
                  <a:pt x="683" y="1440"/>
                </a:lnTo>
                <a:lnTo>
                  <a:pt x="685" y="1441"/>
                </a:lnTo>
                <a:lnTo>
                  <a:pt x="687" y="1442"/>
                </a:lnTo>
                <a:lnTo>
                  <a:pt x="688" y="1443"/>
                </a:lnTo>
                <a:lnTo>
                  <a:pt x="687" y="1444"/>
                </a:lnTo>
                <a:lnTo>
                  <a:pt x="685" y="1446"/>
                </a:lnTo>
                <a:lnTo>
                  <a:pt x="671" y="1453"/>
                </a:lnTo>
                <a:lnTo>
                  <a:pt x="665" y="1457"/>
                </a:lnTo>
                <a:lnTo>
                  <a:pt x="663" y="1459"/>
                </a:lnTo>
                <a:lnTo>
                  <a:pt x="662" y="1461"/>
                </a:lnTo>
                <a:lnTo>
                  <a:pt x="662" y="1463"/>
                </a:lnTo>
                <a:lnTo>
                  <a:pt x="664" y="1464"/>
                </a:lnTo>
                <a:lnTo>
                  <a:pt x="668" y="1466"/>
                </a:lnTo>
                <a:lnTo>
                  <a:pt x="674" y="1467"/>
                </a:lnTo>
                <a:lnTo>
                  <a:pt x="688" y="1470"/>
                </a:lnTo>
                <a:lnTo>
                  <a:pt x="700" y="1470"/>
                </a:lnTo>
                <a:lnTo>
                  <a:pt x="721" y="1472"/>
                </a:lnTo>
                <a:lnTo>
                  <a:pt x="728" y="1473"/>
                </a:lnTo>
                <a:lnTo>
                  <a:pt x="731" y="1475"/>
                </a:lnTo>
                <a:lnTo>
                  <a:pt x="733" y="1476"/>
                </a:lnTo>
                <a:lnTo>
                  <a:pt x="735" y="1479"/>
                </a:lnTo>
                <a:lnTo>
                  <a:pt x="735" y="1482"/>
                </a:lnTo>
                <a:lnTo>
                  <a:pt x="735" y="1485"/>
                </a:lnTo>
                <a:lnTo>
                  <a:pt x="734" y="1490"/>
                </a:lnTo>
                <a:lnTo>
                  <a:pt x="729" y="1510"/>
                </a:lnTo>
                <a:lnTo>
                  <a:pt x="726" y="1519"/>
                </a:lnTo>
                <a:lnTo>
                  <a:pt x="724" y="1523"/>
                </a:lnTo>
                <a:lnTo>
                  <a:pt x="722" y="1526"/>
                </a:lnTo>
                <a:lnTo>
                  <a:pt x="719" y="1529"/>
                </a:lnTo>
                <a:lnTo>
                  <a:pt x="715" y="1531"/>
                </a:lnTo>
                <a:lnTo>
                  <a:pt x="711" y="1532"/>
                </a:lnTo>
                <a:lnTo>
                  <a:pt x="706" y="1532"/>
                </a:lnTo>
                <a:lnTo>
                  <a:pt x="701" y="1531"/>
                </a:lnTo>
                <a:lnTo>
                  <a:pt x="694" y="1529"/>
                </a:lnTo>
                <a:lnTo>
                  <a:pt x="686" y="1525"/>
                </a:lnTo>
                <a:lnTo>
                  <a:pt x="678" y="1520"/>
                </a:lnTo>
                <a:lnTo>
                  <a:pt x="669" y="1514"/>
                </a:lnTo>
                <a:lnTo>
                  <a:pt x="661" y="1508"/>
                </a:lnTo>
                <a:lnTo>
                  <a:pt x="647" y="1496"/>
                </a:lnTo>
                <a:lnTo>
                  <a:pt x="625" y="1473"/>
                </a:lnTo>
                <a:lnTo>
                  <a:pt x="616" y="1466"/>
                </a:lnTo>
                <a:lnTo>
                  <a:pt x="611" y="1463"/>
                </a:lnTo>
                <a:lnTo>
                  <a:pt x="607" y="1462"/>
                </a:lnTo>
                <a:lnTo>
                  <a:pt x="603" y="1462"/>
                </a:lnTo>
                <a:lnTo>
                  <a:pt x="599" y="1463"/>
                </a:lnTo>
                <a:lnTo>
                  <a:pt x="595" y="1467"/>
                </a:lnTo>
                <a:lnTo>
                  <a:pt x="591" y="1471"/>
                </a:lnTo>
                <a:lnTo>
                  <a:pt x="584" y="1482"/>
                </a:lnTo>
                <a:lnTo>
                  <a:pt x="580" y="1490"/>
                </a:lnTo>
                <a:lnTo>
                  <a:pt x="576" y="1504"/>
                </a:lnTo>
                <a:lnTo>
                  <a:pt x="572" y="1509"/>
                </a:lnTo>
                <a:lnTo>
                  <a:pt x="566" y="1515"/>
                </a:lnTo>
                <a:lnTo>
                  <a:pt x="558" y="1521"/>
                </a:lnTo>
                <a:lnTo>
                  <a:pt x="545" y="1528"/>
                </a:lnTo>
                <a:lnTo>
                  <a:pt x="537" y="1532"/>
                </a:lnTo>
                <a:lnTo>
                  <a:pt x="531" y="1536"/>
                </a:lnTo>
                <a:lnTo>
                  <a:pt x="524" y="1541"/>
                </a:lnTo>
                <a:lnTo>
                  <a:pt x="518" y="1546"/>
                </a:lnTo>
                <a:lnTo>
                  <a:pt x="513" y="1552"/>
                </a:lnTo>
                <a:lnTo>
                  <a:pt x="509" y="1558"/>
                </a:lnTo>
                <a:lnTo>
                  <a:pt x="505" y="1564"/>
                </a:lnTo>
                <a:lnTo>
                  <a:pt x="502" y="1570"/>
                </a:lnTo>
                <a:lnTo>
                  <a:pt x="500" y="1575"/>
                </a:lnTo>
                <a:lnTo>
                  <a:pt x="498" y="1581"/>
                </a:lnTo>
                <a:lnTo>
                  <a:pt x="498" y="1586"/>
                </a:lnTo>
                <a:lnTo>
                  <a:pt x="498" y="1591"/>
                </a:lnTo>
                <a:lnTo>
                  <a:pt x="499" y="1595"/>
                </a:lnTo>
                <a:lnTo>
                  <a:pt x="501" y="1598"/>
                </a:lnTo>
                <a:lnTo>
                  <a:pt x="504" y="1601"/>
                </a:lnTo>
                <a:lnTo>
                  <a:pt x="507" y="1603"/>
                </a:lnTo>
                <a:lnTo>
                  <a:pt x="519" y="1606"/>
                </a:lnTo>
                <a:lnTo>
                  <a:pt x="521" y="1607"/>
                </a:lnTo>
                <a:lnTo>
                  <a:pt x="522" y="1607"/>
                </a:lnTo>
                <a:lnTo>
                  <a:pt x="523" y="1612"/>
                </a:lnTo>
                <a:lnTo>
                  <a:pt x="524" y="1617"/>
                </a:lnTo>
                <a:lnTo>
                  <a:pt x="526" y="1626"/>
                </a:lnTo>
                <a:lnTo>
                  <a:pt x="529" y="1636"/>
                </a:lnTo>
                <a:lnTo>
                  <a:pt x="531" y="1648"/>
                </a:lnTo>
                <a:lnTo>
                  <a:pt x="531" y="1659"/>
                </a:lnTo>
                <a:lnTo>
                  <a:pt x="531" y="1669"/>
                </a:lnTo>
                <a:lnTo>
                  <a:pt x="530" y="1673"/>
                </a:lnTo>
                <a:lnTo>
                  <a:pt x="528" y="1676"/>
                </a:lnTo>
                <a:lnTo>
                  <a:pt x="527" y="1678"/>
                </a:lnTo>
                <a:lnTo>
                  <a:pt x="524" y="1679"/>
                </a:lnTo>
                <a:lnTo>
                  <a:pt x="521" y="1678"/>
                </a:lnTo>
                <a:lnTo>
                  <a:pt x="517" y="1676"/>
                </a:lnTo>
                <a:lnTo>
                  <a:pt x="513" y="1672"/>
                </a:lnTo>
                <a:lnTo>
                  <a:pt x="507" y="1667"/>
                </a:lnTo>
                <a:lnTo>
                  <a:pt x="483" y="1640"/>
                </a:lnTo>
                <a:lnTo>
                  <a:pt x="471" y="1626"/>
                </a:lnTo>
                <a:lnTo>
                  <a:pt x="460" y="1615"/>
                </a:lnTo>
                <a:lnTo>
                  <a:pt x="450" y="1607"/>
                </a:lnTo>
                <a:lnTo>
                  <a:pt x="446" y="1605"/>
                </a:lnTo>
                <a:lnTo>
                  <a:pt x="443" y="1603"/>
                </a:lnTo>
                <a:lnTo>
                  <a:pt x="440" y="1604"/>
                </a:lnTo>
                <a:lnTo>
                  <a:pt x="438" y="1605"/>
                </a:lnTo>
                <a:lnTo>
                  <a:pt x="436" y="1609"/>
                </a:lnTo>
                <a:lnTo>
                  <a:pt x="436" y="1614"/>
                </a:lnTo>
                <a:lnTo>
                  <a:pt x="436" y="1621"/>
                </a:lnTo>
                <a:lnTo>
                  <a:pt x="438" y="1627"/>
                </a:lnTo>
                <a:lnTo>
                  <a:pt x="440" y="1633"/>
                </a:lnTo>
                <a:lnTo>
                  <a:pt x="443" y="1639"/>
                </a:lnTo>
                <a:lnTo>
                  <a:pt x="450" y="1651"/>
                </a:lnTo>
                <a:lnTo>
                  <a:pt x="457" y="1663"/>
                </a:lnTo>
                <a:lnTo>
                  <a:pt x="465" y="1673"/>
                </a:lnTo>
                <a:lnTo>
                  <a:pt x="471" y="1683"/>
                </a:lnTo>
                <a:lnTo>
                  <a:pt x="473" y="1687"/>
                </a:lnTo>
                <a:lnTo>
                  <a:pt x="474" y="1691"/>
                </a:lnTo>
                <a:lnTo>
                  <a:pt x="474" y="1694"/>
                </a:lnTo>
                <a:lnTo>
                  <a:pt x="473" y="1697"/>
                </a:lnTo>
                <a:lnTo>
                  <a:pt x="470" y="1703"/>
                </a:lnTo>
                <a:lnTo>
                  <a:pt x="464" y="1710"/>
                </a:lnTo>
                <a:lnTo>
                  <a:pt x="457" y="1717"/>
                </a:lnTo>
                <a:lnTo>
                  <a:pt x="449" y="1722"/>
                </a:lnTo>
                <a:lnTo>
                  <a:pt x="444" y="1724"/>
                </a:lnTo>
                <a:lnTo>
                  <a:pt x="439" y="1726"/>
                </a:lnTo>
                <a:lnTo>
                  <a:pt x="434" y="1726"/>
                </a:lnTo>
                <a:lnTo>
                  <a:pt x="428" y="1726"/>
                </a:lnTo>
                <a:lnTo>
                  <a:pt x="422" y="1725"/>
                </a:lnTo>
                <a:lnTo>
                  <a:pt x="415" y="1723"/>
                </a:lnTo>
                <a:lnTo>
                  <a:pt x="409" y="1720"/>
                </a:lnTo>
                <a:lnTo>
                  <a:pt x="402" y="1716"/>
                </a:lnTo>
                <a:lnTo>
                  <a:pt x="389" y="1706"/>
                </a:lnTo>
                <a:lnTo>
                  <a:pt x="379" y="1697"/>
                </a:lnTo>
                <a:lnTo>
                  <a:pt x="371" y="1690"/>
                </a:lnTo>
                <a:lnTo>
                  <a:pt x="365" y="1685"/>
                </a:lnTo>
                <a:lnTo>
                  <a:pt x="362" y="1684"/>
                </a:lnTo>
                <a:lnTo>
                  <a:pt x="359" y="1684"/>
                </a:lnTo>
                <a:lnTo>
                  <a:pt x="356" y="1685"/>
                </a:lnTo>
                <a:lnTo>
                  <a:pt x="354" y="1687"/>
                </a:lnTo>
                <a:lnTo>
                  <a:pt x="351" y="1690"/>
                </a:lnTo>
                <a:lnTo>
                  <a:pt x="348" y="1695"/>
                </a:lnTo>
                <a:lnTo>
                  <a:pt x="342" y="1708"/>
                </a:lnTo>
                <a:lnTo>
                  <a:pt x="335" y="1722"/>
                </a:lnTo>
                <a:lnTo>
                  <a:pt x="331" y="1730"/>
                </a:lnTo>
                <a:lnTo>
                  <a:pt x="328" y="1733"/>
                </a:lnTo>
                <a:lnTo>
                  <a:pt x="326" y="1734"/>
                </a:lnTo>
                <a:lnTo>
                  <a:pt x="320" y="1736"/>
                </a:lnTo>
                <a:lnTo>
                  <a:pt x="314" y="1737"/>
                </a:lnTo>
                <a:lnTo>
                  <a:pt x="304" y="1739"/>
                </a:lnTo>
                <a:lnTo>
                  <a:pt x="291" y="1742"/>
                </a:lnTo>
                <a:lnTo>
                  <a:pt x="274" y="1750"/>
                </a:lnTo>
                <a:lnTo>
                  <a:pt x="265" y="1754"/>
                </a:lnTo>
                <a:lnTo>
                  <a:pt x="257" y="1757"/>
                </a:lnTo>
                <a:lnTo>
                  <a:pt x="250" y="1758"/>
                </a:lnTo>
                <a:lnTo>
                  <a:pt x="244" y="1759"/>
                </a:lnTo>
                <a:lnTo>
                  <a:pt x="239" y="1758"/>
                </a:lnTo>
                <a:lnTo>
                  <a:pt x="235" y="1757"/>
                </a:lnTo>
                <a:lnTo>
                  <a:pt x="228" y="1755"/>
                </a:lnTo>
                <a:lnTo>
                  <a:pt x="222" y="1752"/>
                </a:lnTo>
                <a:lnTo>
                  <a:pt x="219" y="1752"/>
                </a:lnTo>
                <a:lnTo>
                  <a:pt x="216" y="1752"/>
                </a:lnTo>
                <a:lnTo>
                  <a:pt x="212" y="1753"/>
                </a:lnTo>
                <a:lnTo>
                  <a:pt x="208" y="1756"/>
                </a:lnTo>
                <a:lnTo>
                  <a:pt x="204" y="1759"/>
                </a:lnTo>
                <a:lnTo>
                  <a:pt x="199" y="1765"/>
                </a:lnTo>
                <a:lnTo>
                  <a:pt x="188" y="1777"/>
                </a:lnTo>
                <a:lnTo>
                  <a:pt x="181" y="1788"/>
                </a:lnTo>
                <a:lnTo>
                  <a:pt x="176" y="1799"/>
                </a:lnTo>
                <a:lnTo>
                  <a:pt x="174" y="1809"/>
                </a:lnTo>
                <a:lnTo>
                  <a:pt x="173" y="1818"/>
                </a:lnTo>
                <a:lnTo>
                  <a:pt x="173" y="1828"/>
                </a:lnTo>
                <a:lnTo>
                  <a:pt x="175" y="1849"/>
                </a:lnTo>
                <a:lnTo>
                  <a:pt x="175" y="1854"/>
                </a:lnTo>
                <a:lnTo>
                  <a:pt x="175" y="1860"/>
                </a:lnTo>
                <a:lnTo>
                  <a:pt x="173" y="1870"/>
                </a:lnTo>
                <a:lnTo>
                  <a:pt x="167" y="1888"/>
                </a:lnTo>
                <a:lnTo>
                  <a:pt x="165" y="1895"/>
                </a:lnTo>
                <a:lnTo>
                  <a:pt x="165" y="1898"/>
                </a:lnTo>
                <a:lnTo>
                  <a:pt x="166" y="1901"/>
                </a:lnTo>
                <a:lnTo>
                  <a:pt x="168" y="1903"/>
                </a:lnTo>
                <a:lnTo>
                  <a:pt x="170" y="1904"/>
                </a:lnTo>
                <a:lnTo>
                  <a:pt x="174" y="1905"/>
                </a:lnTo>
                <a:lnTo>
                  <a:pt x="179" y="1905"/>
                </a:lnTo>
                <a:lnTo>
                  <a:pt x="202" y="1904"/>
                </a:lnTo>
                <a:lnTo>
                  <a:pt x="212" y="1904"/>
                </a:lnTo>
                <a:lnTo>
                  <a:pt x="220" y="1904"/>
                </a:lnTo>
                <a:lnTo>
                  <a:pt x="222" y="1905"/>
                </a:lnTo>
                <a:lnTo>
                  <a:pt x="224" y="1906"/>
                </a:lnTo>
                <a:lnTo>
                  <a:pt x="224" y="1907"/>
                </a:lnTo>
                <a:lnTo>
                  <a:pt x="224" y="1908"/>
                </a:lnTo>
                <a:lnTo>
                  <a:pt x="218" y="1913"/>
                </a:lnTo>
                <a:lnTo>
                  <a:pt x="206" y="1920"/>
                </a:lnTo>
                <a:lnTo>
                  <a:pt x="199" y="1925"/>
                </a:lnTo>
                <a:lnTo>
                  <a:pt x="193" y="1930"/>
                </a:lnTo>
                <a:lnTo>
                  <a:pt x="187" y="1936"/>
                </a:lnTo>
                <a:lnTo>
                  <a:pt x="183" y="1942"/>
                </a:lnTo>
                <a:lnTo>
                  <a:pt x="176" y="1955"/>
                </a:lnTo>
                <a:lnTo>
                  <a:pt x="171" y="1968"/>
                </a:lnTo>
                <a:lnTo>
                  <a:pt x="166" y="1980"/>
                </a:lnTo>
                <a:lnTo>
                  <a:pt x="163" y="1986"/>
                </a:lnTo>
                <a:lnTo>
                  <a:pt x="160" y="1992"/>
                </a:lnTo>
                <a:lnTo>
                  <a:pt x="155" y="1997"/>
                </a:lnTo>
                <a:lnTo>
                  <a:pt x="150" y="2001"/>
                </a:lnTo>
                <a:lnTo>
                  <a:pt x="145" y="2004"/>
                </a:lnTo>
                <a:lnTo>
                  <a:pt x="137" y="2007"/>
                </a:lnTo>
                <a:lnTo>
                  <a:pt x="130" y="2008"/>
                </a:lnTo>
                <a:lnTo>
                  <a:pt x="122" y="2009"/>
                </a:lnTo>
                <a:lnTo>
                  <a:pt x="115" y="2009"/>
                </a:lnTo>
                <a:lnTo>
                  <a:pt x="108" y="2008"/>
                </a:lnTo>
                <a:lnTo>
                  <a:pt x="96" y="2006"/>
                </a:lnTo>
                <a:lnTo>
                  <a:pt x="85" y="2005"/>
                </a:lnTo>
                <a:lnTo>
                  <a:pt x="80" y="2005"/>
                </a:lnTo>
                <a:lnTo>
                  <a:pt x="76" y="2006"/>
                </a:lnTo>
                <a:lnTo>
                  <a:pt x="72" y="2007"/>
                </a:lnTo>
                <a:lnTo>
                  <a:pt x="70" y="2010"/>
                </a:lnTo>
                <a:lnTo>
                  <a:pt x="67" y="2014"/>
                </a:lnTo>
                <a:lnTo>
                  <a:pt x="66" y="2020"/>
                </a:lnTo>
                <a:lnTo>
                  <a:pt x="66" y="2027"/>
                </a:lnTo>
                <a:lnTo>
                  <a:pt x="66" y="2037"/>
                </a:lnTo>
                <a:lnTo>
                  <a:pt x="67" y="2047"/>
                </a:lnTo>
                <a:lnTo>
                  <a:pt x="69" y="2056"/>
                </a:lnTo>
                <a:lnTo>
                  <a:pt x="71" y="2063"/>
                </a:lnTo>
                <a:lnTo>
                  <a:pt x="74" y="2070"/>
                </a:lnTo>
                <a:lnTo>
                  <a:pt x="78" y="2076"/>
                </a:lnTo>
                <a:lnTo>
                  <a:pt x="81" y="2081"/>
                </a:lnTo>
                <a:lnTo>
                  <a:pt x="89" y="2090"/>
                </a:lnTo>
                <a:lnTo>
                  <a:pt x="96" y="2097"/>
                </a:lnTo>
                <a:lnTo>
                  <a:pt x="101" y="2104"/>
                </a:lnTo>
                <a:lnTo>
                  <a:pt x="103" y="2107"/>
                </a:lnTo>
                <a:lnTo>
                  <a:pt x="104" y="2111"/>
                </a:lnTo>
                <a:lnTo>
                  <a:pt x="104" y="2115"/>
                </a:lnTo>
                <a:lnTo>
                  <a:pt x="103" y="2120"/>
                </a:lnTo>
                <a:lnTo>
                  <a:pt x="101" y="2125"/>
                </a:lnTo>
                <a:lnTo>
                  <a:pt x="98" y="2129"/>
                </a:lnTo>
                <a:lnTo>
                  <a:pt x="93" y="2134"/>
                </a:lnTo>
                <a:lnTo>
                  <a:pt x="87" y="2138"/>
                </a:lnTo>
                <a:lnTo>
                  <a:pt x="62" y="2154"/>
                </a:lnTo>
                <a:lnTo>
                  <a:pt x="57" y="2158"/>
                </a:lnTo>
                <a:lnTo>
                  <a:pt x="52" y="2163"/>
                </a:lnTo>
                <a:lnTo>
                  <a:pt x="49" y="2168"/>
                </a:lnTo>
                <a:lnTo>
                  <a:pt x="47" y="2172"/>
                </a:lnTo>
                <a:lnTo>
                  <a:pt x="46" y="2177"/>
                </a:lnTo>
                <a:lnTo>
                  <a:pt x="48" y="2182"/>
                </a:lnTo>
                <a:lnTo>
                  <a:pt x="52" y="2187"/>
                </a:lnTo>
                <a:lnTo>
                  <a:pt x="58" y="2192"/>
                </a:lnTo>
                <a:lnTo>
                  <a:pt x="89" y="2215"/>
                </a:lnTo>
                <a:lnTo>
                  <a:pt x="103" y="2226"/>
                </a:lnTo>
                <a:lnTo>
                  <a:pt x="113" y="2235"/>
                </a:lnTo>
                <a:lnTo>
                  <a:pt x="116" y="2239"/>
                </a:lnTo>
                <a:lnTo>
                  <a:pt x="118" y="2243"/>
                </a:lnTo>
                <a:lnTo>
                  <a:pt x="118" y="2246"/>
                </a:lnTo>
                <a:lnTo>
                  <a:pt x="117" y="2249"/>
                </a:lnTo>
                <a:lnTo>
                  <a:pt x="113" y="2251"/>
                </a:lnTo>
                <a:lnTo>
                  <a:pt x="107" y="2252"/>
                </a:lnTo>
                <a:lnTo>
                  <a:pt x="99" y="2253"/>
                </a:lnTo>
                <a:lnTo>
                  <a:pt x="88" y="2253"/>
                </a:lnTo>
                <a:lnTo>
                  <a:pt x="65" y="2252"/>
                </a:lnTo>
                <a:lnTo>
                  <a:pt x="44" y="2251"/>
                </a:lnTo>
                <a:lnTo>
                  <a:pt x="27" y="2253"/>
                </a:lnTo>
                <a:lnTo>
                  <a:pt x="13" y="2255"/>
                </a:lnTo>
                <a:lnTo>
                  <a:pt x="7" y="2257"/>
                </a:lnTo>
                <a:lnTo>
                  <a:pt x="4" y="2259"/>
                </a:lnTo>
                <a:lnTo>
                  <a:pt x="1" y="2262"/>
                </a:lnTo>
                <a:lnTo>
                  <a:pt x="0" y="2265"/>
                </a:lnTo>
                <a:lnTo>
                  <a:pt x="1" y="2268"/>
                </a:lnTo>
                <a:lnTo>
                  <a:pt x="3" y="2273"/>
                </a:lnTo>
                <a:lnTo>
                  <a:pt x="7" y="2277"/>
                </a:lnTo>
                <a:lnTo>
                  <a:pt x="13" y="2283"/>
                </a:lnTo>
                <a:lnTo>
                  <a:pt x="26" y="2293"/>
                </a:lnTo>
                <a:lnTo>
                  <a:pt x="36" y="2303"/>
                </a:lnTo>
                <a:lnTo>
                  <a:pt x="45" y="2311"/>
                </a:lnTo>
                <a:lnTo>
                  <a:pt x="52" y="2319"/>
                </a:lnTo>
                <a:lnTo>
                  <a:pt x="63" y="2335"/>
                </a:lnTo>
                <a:lnTo>
                  <a:pt x="73" y="2351"/>
                </a:lnTo>
                <a:lnTo>
                  <a:pt x="76" y="2355"/>
                </a:lnTo>
                <a:lnTo>
                  <a:pt x="77" y="2360"/>
                </a:lnTo>
                <a:lnTo>
                  <a:pt x="78" y="2365"/>
                </a:lnTo>
                <a:lnTo>
                  <a:pt x="78" y="2370"/>
                </a:lnTo>
                <a:lnTo>
                  <a:pt x="77" y="2380"/>
                </a:lnTo>
                <a:lnTo>
                  <a:pt x="77" y="2390"/>
                </a:lnTo>
                <a:lnTo>
                  <a:pt x="77" y="2399"/>
                </a:lnTo>
                <a:lnTo>
                  <a:pt x="78" y="2403"/>
                </a:lnTo>
                <a:lnTo>
                  <a:pt x="80" y="2406"/>
                </a:lnTo>
                <a:lnTo>
                  <a:pt x="83" y="2408"/>
                </a:lnTo>
                <a:lnTo>
                  <a:pt x="87" y="2410"/>
                </a:lnTo>
                <a:lnTo>
                  <a:pt x="93" y="2411"/>
                </a:lnTo>
                <a:lnTo>
                  <a:pt x="100" y="2411"/>
                </a:lnTo>
                <a:lnTo>
                  <a:pt x="107" y="2411"/>
                </a:lnTo>
                <a:lnTo>
                  <a:pt x="113" y="2413"/>
                </a:lnTo>
                <a:lnTo>
                  <a:pt x="117" y="2416"/>
                </a:lnTo>
                <a:lnTo>
                  <a:pt x="121" y="2420"/>
                </a:lnTo>
                <a:lnTo>
                  <a:pt x="124" y="2425"/>
                </a:lnTo>
                <a:lnTo>
                  <a:pt x="127" y="2430"/>
                </a:lnTo>
                <a:lnTo>
                  <a:pt x="130" y="2443"/>
                </a:lnTo>
                <a:lnTo>
                  <a:pt x="133" y="2456"/>
                </a:lnTo>
                <a:lnTo>
                  <a:pt x="137" y="2467"/>
                </a:lnTo>
                <a:lnTo>
                  <a:pt x="140" y="2472"/>
                </a:lnTo>
                <a:lnTo>
                  <a:pt x="143" y="2475"/>
                </a:lnTo>
                <a:lnTo>
                  <a:pt x="147" y="2478"/>
                </a:lnTo>
                <a:lnTo>
                  <a:pt x="152" y="2478"/>
                </a:lnTo>
                <a:lnTo>
                  <a:pt x="171" y="2479"/>
                </a:lnTo>
                <a:lnTo>
                  <a:pt x="185" y="2479"/>
                </a:lnTo>
                <a:lnTo>
                  <a:pt x="193" y="2478"/>
                </a:lnTo>
                <a:lnTo>
                  <a:pt x="199" y="2477"/>
                </a:lnTo>
                <a:lnTo>
                  <a:pt x="206" y="2475"/>
                </a:lnTo>
                <a:lnTo>
                  <a:pt x="214" y="2471"/>
                </a:lnTo>
                <a:lnTo>
                  <a:pt x="218" y="2469"/>
                </a:lnTo>
                <a:lnTo>
                  <a:pt x="221" y="2469"/>
                </a:lnTo>
                <a:lnTo>
                  <a:pt x="225" y="2469"/>
                </a:lnTo>
                <a:lnTo>
                  <a:pt x="228" y="2470"/>
                </a:lnTo>
                <a:lnTo>
                  <a:pt x="233" y="2473"/>
                </a:lnTo>
                <a:lnTo>
                  <a:pt x="238" y="2479"/>
                </a:lnTo>
                <a:lnTo>
                  <a:pt x="247" y="2490"/>
                </a:lnTo>
                <a:lnTo>
                  <a:pt x="252" y="2495"/>
                </a:lnTo>
                <a:lnTo>
                  <a:pt x="255" y="2496"/>
                </a:lnTo>
                <a:lnTo>
                  <a:pt x="259" y="2497"/>
                </a:lnTo>
                <a:lnTo>
                  <a:pt x="262" y="2498"/>
                </a:lnTo>
                <a:lnTo>
                  <a:pt x="266" y="2500"/>
                </a:lnTo>
                <a:lnTo>
                  <a:pt x="273" y="2505"/>
                </a:lnTo>
                <a:lnTo>
                  <a:pt x="279" y="2510"/>
                </a:lnTo>
                <a:lnTo>
                  <a:pt x="286" y="2515"/>
                </a:lnTo>
                <a:lnTo>
                  <a:pt x="289" y="2516"/>
                </a:lnTo>
                <a:lnTo>
                  <a:pt x="291" y="2516"/>
                </a:lnTo>
                <a:lnTo>
                  <a:pt x="294" y="2516"/>
                </a:lnTo>
                <a:lnTo>
                  <a:pt x="296" y="2514"/>
                </a:lnTo>
                <a:lnTo>
                  <a:pt x="299" y="2510"/>
                </a:lnTo>
                <a:lnTo>
                  <a:pt x="301" y="2505"/>
                </a:lnTo>
                <a:lnTo>
                  <a:pt x="302" y="2499"/>
                </a:lnTo>
                <a:lnTo>
                  <a:pt x="304" y="2490"/>
                </a:lnTo>
                <a:lnTo>
                  <a:pt x="308" y="2472"/>
                </a:lnTo>
                <a:lnTo>
                  <a:pt x="312" y="2457"/>
                </a:lnTo>
                <a:lnTo>
                  <a:pt x="315" y="2450"/>
                </a:lnTo>
                <a:lnTo>
                  <a:pt x="318" y="2445"/>
                </a:lnTo>
                <a:lnTo>
                  <a:pt x="322" y="2440"/>
                </a:lnTo>
                <a:lnTo>
                  <a:pt x="326" y="2436"/>
                </a:lnTo>
                <a:lnTo>
                  <a:pt x="330" y="2432"/>
                </a:lnTo>
                <a:lnTo>
                  <a:pt x="334" y="2430"/>
                </a:lnTo>
                <a:lnTo>
                  <a:pt x="338" y="2428"/>
                </a:lnTo>
                <a:lnTo>
                  <a:pt x="343" y="2427"/>
                </a:lnTo>
                <a:lnTo>
                  <a:pt x="348" y="2426"/>
                </a:lnTo>
                <a:lnTo>
                  <a:pt x="353" y="2427"/>
                </a:lnTo>
                <a:lnTo>
                  <a:pt x="359" y="2428"/>
                </a:lnTo>
                <a:lnTo>
                  <a:pt x="364" y="2430"/>
                </a:lnTo>
                <a:lnTo>
                  <a:pt x="370" y="2431"/>
                </a:lnTo>
                <a:lnTo>
                  <a:pt x="375" y="2432"/>
                </a:lnTo>
                <a:lnTo>
                  <a:pt x="380" y="2433"/>
                </a:lnTo>
                <a:lnTo>
                  <a:pt x="385" y="2433"/>
                </a:lnTo>
                <a:lnTo>
                  <a:pt x="395" y="2431"/>
                </a:lnTo>
                <a:lnTo>
                  <a:pt x="403" y="2427"/>
                </a:lnTo>
                <a:lnTo>
                  <a:pt x="411" y="2421"/>
                </a:lnTo>
                <a:lnTo>
                  <a:pt x="418" y="2414"/>
                </a:lnTo>
                <a:lnTo>
                  <a:pt x="424" y="2405"/>
                </a:lnTo>
                <a:lnTo>
                  <a:pt x="428" y="2396"/>
                </a:lnTo>
                <a:lnTo>
                  <a:pt x="431" y="2391"/>
                </a:lnTo>
                <a:lnTo>
                  <a:pt x="434" y="2388"/>
                </a:lnTo>
                <a:lnTo>
                  <a:pt x="437" y="2386"/>
                </a:lnTo>
                <a:lnTo>
                  <a:pt x="441" y="2386"/>
                </a:lnTo>
                <a:lnTo>
                  <a:pt x="444" y="2386"/>
                </a:lnTo>
                <a:lnTo>
                  <a:pt x="448" y="2387"/>
                </a:lnTo>
                <a:lnTo>
                  <a:pt x="451" y="2389"/>
                </a:lnTo>
                <a:lnTo>
                  <a:pt x="453" y="2392"/>
                </a:lnTo>
                <a:lnTo>
                  <a:pt x="455" y="2395"/>
                </a:lnTo>
                <a:lnTo>
                  <a:pt x="456" y="2400"/>
                </a:lnTo>
                <a:lnTo>
                  <a:pt x="456" y="2404"/>
                </a:lnTo>
                <a:lnTo>
                  <a:pt x="455" y="2409"/>
                </a:lnTo>
                <a:lnTo>
                  <a:pt x="453" y="2415"/>
                </a:lnTo>
                <a:lnTo>
                  <a:pt x="449" y="2421"/>
                </a:lnTo>
                <a:lnTo>
                  <a:pt x="443" y="2427"/>
                </a:lnTo>
                <a:lnTo>
                  <a:pt x="436" y="2433"/>
                </a:lnTo>
                <a:lnTo>
                  <a:pt x="404" y="2458"/>
                </a:lnTo>
                <a:lnTo>
                  <a:pt x="390" y="2470"/>
                </a:lnTo>
                <a:lnTo>
                  <a:pt x="378" y="2482"/>
                </a:lnTo>
                <a:lnTo>
                  <a:pt x="369" y="2492"/>
                </a:lnTo>
                <a:lnTo>
                  <a:pt x="366" y="2497"/>
                </a:lnTo>
                <a:lnTo>
                  <a:pt x="364" y="2502"/>
                </a:lnTo>
                <a:lnTo>
                  <a:pt x="363" y="2506"/>
                </a:lnTo>
                <a:lnTo>
                  <a:pt x="364" y="2510"/>
                </a:lnTo>
                <a:lnTo>
                  <a:pt x="365" y="2513"/>
                </a:lnTo>
                <a:lnTo>
                  <a:pt x="368" y="2516"/>
                </a:lnTo>
                <a:lnTo>
                  <a:pt x="376" y="2521"/>
                </a:lnTo>
                <a:lnTo>
                  <a:pt x="384" y="2524"/>
                </a:lnTo>
                <a:lnTo>
                  <a:pt x="392" y="2525"/>
                </a:lnTo>
                <a:lnTo>
                  <a:pt x="400" y="2525"/>
                </a:lnTo>
                <a:lnTo>
                  <a:pt x="408" y="2523"/>
                </a:lnTo>
                <a:lnTo>
                  <a:pt x="415" y="2520"/>
                </a:lnTo>
                <a:lnTo>
                  <a:pt x="421" y="2515"/>
                </a:lnTo>
                <a:lnTo>
                  <a:pt x="423" y="2512"/>
                </a:lnTo>
                <a:lnTo>
                  <a:pt x="424" y="2509"/>
                </a:lnTo>
                <a:lnTo>
                  <a:pt x="426" y="2506"/>
                </a:lnTo>
                <a:lnTo>
                  <a:pt x="428" y="2505"/>
                </a:lnTo>
                <a:lnTo>
                  <a:pt x="430" y="2506"/>
                </a:lnTo>
                <a:lnTo>
                  <a:pt x="431" y="2508"/>
                </a:lnTo>
                <a:lnTo>
                  <a:pt x="433" y="2512"/>
                </a:lnTo>
                <a:lnTo>
                  <a:pt x="434" y="2516"/>
                </a:lnTo>
                <a:lnTo>
                  <a:pt x="434" y="2521"/>
                </a:lnTo>
                <a:lnTo>
                  <a:pt x="434" y="2528"/>
                </a:lnTo>
                <a:lnTo>
                  <a:pt x="433" y="2533"/>
                </a:lnTo>
                <a:lnTo>
                  <a:pt x="431" y="2539"/>
                </a:lnTo>
                <a:lnTo>
                  <a:pt x="427" y="2545"/>
                </a:lnTo>
                <a:lnTo>
                  <a:pt x="422" y="2550"/>
                </a:lnTo>
                <a:lnTo>
                  <a:pt x="416" y="2554"/>
                </a:lnTo>
                <a:lnTo>
                  <a:pt x="408" y="2558"/>
                </a:lnTo>
                <a:lnTo>
                  <a:pt x="398" y="2561"/>
                </a:lnTo>
                <a:lnTo>
                  <a:pt x="387" y="2562"/>
                </a:lnTo>
                <a:lnTo>
                  <a:pt x="374" y="2563"/>
                </a:lnTo>
                <a:lnTo>
                  <a:pt x="363" y="2562"/>
                </a:lnTo>
                <a:lnTo>
                  <a:pt x="351" y="2560"/>
                </a:lnTo>
                <a:lnTo>
                  <a:pt x="341" y="2558"/>
                </a:lnTo>
                <a:lnTo>
                  <a:pt x="322" y="2554"/>
                </a:lnTo>
                <a:lnTo>
                  <a:pt x="307" y="2549"/>
                </a:lnTo>
                <a:lnTo>
                  <a:pt x="295" y="2547"/>
                </a:lnTo>
                <a:lnTo>
                  <a:pt x="291" y="2547"/>
                </a:lnTo>
                <a:lnTo>
                  <a:pt x="288" y="2549"/>
                </a:lnTo>
                <a:lnTo>
                  <a:pt x="287" y="2551"/>
                </a:lnTo>
                <a:lnTo>
                  <a:pt x="286" y="2556"/>
                </a:lnTo>
                <a:lnTo>
                  <a:pt x="287" y="2562"/>
                </a:lnTo>
                <a:lnTo>
                  <a:pt x="289" y="2570"/>
                </a:lnTo>
                <a:lnTo>
                  <a:pt x="295" y="2587"/>
                </a:lnTo>
                <a:lnTo>
                  <a:pt x="302" y="2603"/>
                </a:lnTo>
                <a:lnTo>
                  <a:pt x="315" y="2629"/>
                </a:lnTo>
                <a:lnTo>
                  <a:pt x="319" y="2639"/>
                </a:lnTo>
                <a:lnTo>
                  <a:pt x="320" y="2643"/>
                </a:lnTo>
                <a:lnTo>
                  <a:pt x="320" y="2647"/>
                </a:lnTo>
                <a:lnTo>
                  <a:pt x="319" y="2650"/>
                </a:lnTo>
                <a:lnTo>
                  <a:pt x="316" y="2653"/>
                </a:lnTo>
                <a:lnTo>
                  <a:pt x="313" y="2655"/>
                </a:lnTo>
                <a:lnTo>
                  <a:pt x="308" y="2656"/>
                </a:lnTo>
                <a:lnTo>
                  <a:pt x="299" y="2658"/>
                </a:lnTo>
                <a:lnTo>
                  <a:pt x="293" y="2657"/>
                </a:lnTo>
                <a:lnTo>
                  <a:pt x="289" y="2655"/>
                </a:lnTo>
                <a:lnTo>
                  <a:pt x="285" y="2652"/>
                </a:lnTo>
                <a:lnTo>
                  <a:pt x="281" y="2648"/>
                </a:lnTo>
                <a:lnTo>
                  <a:pt x="275" y="2645"/>
                </a:lnTo>
                <a:lnTo>
                  <a:pt x="265" y="2642"/>
                </a:lnTo>
                <a:lnTo>
                  <a:pt x="251" y="2641"/>
                </a:lnTo>
                <a:lnTo>
                  <a:pt x="243" y="2642"/>
                </a:lnTo>
                <a:lnTo>
                  <a:pt x="237" y="2643"/>
                </a:lnTo>
                <a:lnTo>
                  <a:pt x="231" y="2644"/>
                </a:lnTo>
                <a:lnTo>
                  <a:pt x="226" y="2646"/>
                </a:lnTo>
                <a:lnTo>
                  <a:pt x="222" y="2649"/>
                </a:lnTo>
                <a:lnTo>
                  <a:pt x="218" y="2652"/>
                </a:lnTo>
                <a:lnTo>
                  <a:pt x="213" y="2658"/>
                </a:lnTo>
                <a:lnTo>
                  <a:pt x="204" y="2672"/>
                </a:lnTo>
                <a:lnTo>
                  <a:pt x="198" y="2678"/>
                </a:lnTo>
                <a:lnTo>
                  <a:pt x="195" y="2681"/>
                </a:lnTo>
                <a:lnTo>
                  <a:pt x="190" y="2683"/>
                </a:lnTo>
                <a:lnTo>
                  <a:pt x="186" y="2684"/>
                </a:lnTo>
                <a:lnTo>
                  <a:pt x="182" y="2684"/>
                </a:lnTo>
                <a:lnTo>
                  <a:pt x="179" y="2684"/>
                </a:lnTo>
                <a:lnTo>
                  <a:pt x="176" y="2682"/>
                </a:lnTo>
                <a:lnTo>
                  <a:pt x="170" y="2677"/>
                </a:lnTo>
                <a:lnTo>
                  <a:pt x="163" y="2672"/>
                </a:lnTo>
                <a:lnTo>
                  <a:pt x="160" y="2671"/>
                </a:lnTo>
                <a:lnTo>
                  <a:pt x="156" y="2669"/>
                </a:lnTo>
                <a:lnTo>
                  <a:pt x="152" y="2669"/>
                </a:lnTo>
                <a:lnTo>
                  <a:pt x="147" y="2670"/>
                </a:lnTo>
                <a:lnTo>
                  <a:pt x="142" y="2672"/>
                </a:lnTo>
                <a:lnTo>
                  <a:pt x="136" y="2676"/>
                </a:lnTo>
                <a:lnTo>
                  <a:pt x="130" y="2682"/>
                </a:lnTo>
                <a:lnTo>
                  <a:pt x="122" y="2690"/>
                </a:lnTo>
                <a:lnTo>
                  <a:pt x="106" y="2709"/>
                </a:lnTo>
                <a:lnTo>
                  <a:pt x="89" y="2726"/>
                </a:lnTo>
                <a:lnTo>
                  <a:pt x="74" y="2743"/>
                </a:lnTo>
                <a:lnTo>
                  <a:pt x="61" y="2759"/>
                </a:lnTo>
                <a:lnTo>
                  <a:pt x="55" y="2766"/>
                </a:lnTo>
                <a:lnTo>
                  <a:pt x="51" y="2772"/>
                </a:lnTo>
                <a:lnTo>
                  <a:pt x="48" y="2778"/>
                </a:lnTo>
                <a:lnTo>
                  <a:pt x="47" y="2783"/>
                </a:lnTo>
                <a:lnTo>
                  <a:pt x="47" y="2787"/>
                </a:lnTo>
                <a:lnTo>
                  <a:pt x="48" y="2791"/>
                </a:lnTo>
                <a:lnTo>
                  <a:pt x="52" y="2794"/>
                </a:lnTo>
                <a:lnTo>
                  <a:pt x="58" y="2796"/>
                </a:lnTo>
                <a:lnTo>
                  <a:pt x="71" y="2797"/>
                </a:lnTo>
                <a:lnTo>
                  <a:pt x="83" y="2797"/>
                </a:lnTo>
                <a:lnTo>
                  <a:pt x="93" y="2794"/>
                </a:lnTo>
                <a:lnTo>
                  <a:pt x="102" y="2790"/>
                </a:lnTo>
                <a:lnTo>
                  <a:pt x="110" y="2784"/>
                </a:lnTo>
                <a:lnTo>
                  <a:pt x="118" y="2776"/>
                </a:lnTo>
                <a:lnTo>
                  <a:pt x="134" y="2758"/>
                </a:lnTo>
                <a:lnTo>
                  <a:pt x="144" y="2748"/>
                </a:lnTo>
                <a:lnTo>
                  <a:pt x="158" y="2737"/>
                </a:lnTo>
                <a:lnTo>
                  <a:pt x="166" y="2731"/>
                </a:lnTo>
                <a:lnTo>
                  <a:pt x="174" y="2727"/>
                </a:lnTo>
                <a:lnTo>
                  <a:pt x="182" y="2723"/>
                </a:lnTo>
                <a:lnTo>
                  <a:pt x="189" y="2721"/>
                </a:lnTo>
                <a:lnTo>
                  <a:pt x="197" y="2719"/>
                </a:lnTo>
                <a:lnTo>
                  <a:pt x="204" y="2719"/>
                </a:lnTo>
                <a:lnTo>
                  <a:pt x="209" y="2721"/>
                </a:lnTo>
                <a:lnTo>
                  <a:pt x="214" y="2724"/>
                </a:lnTo>
                <a:lnTo>
                  <a:pt x="217" y="2730"/>
                </a:lnTo>
                <a:lnTo>
                  <a:pt x="219" y="2738"/>
                </a:lnTo>
                <a:lnTo>
                  <a:pt x="219" y="2749"/>
                </a:lnTo>
                <a:lnTo>
                  <a:pt x="217" y="2762"/>
                </a:lnTo>
                <a:lnTo>
                  <a:pt x="213" y="2789"/>
                </a:lnTo>
                <a:lnTo>
                  <a:pt x="209" y="2813"/>
                </a:lnTo>
                <a:lnTo>
                  <a:pt x="207" y="2833"/>
                </a:lnTo>
                <a:lnTo>
                  <a:pt x="204" y="2849"/>
                </a:lnTo>
                <a:lnTo>
                  <a:pt x="200" y="2861"/>
                </a:lnTo>
                <a:lnTo>
                  <a:pt x="198" y="2866"/>
                </a:lnTo>
                <a:lnTo>
                  <a:pt x="195" y="2870"/>
                </a:lnTo>
                <a:lnTo>
                  <a:pt x="190" y="2873"/>
                </a:lnTo>
                <a:lnTo>
                  <a:pt x="186" y="2876"/>
                </a:lnTo>
                <a:lnTo>
                  <a:pt x="181" y="2878"/>
                </a:lnTo>
                <a:lnTo>
                  <a:pt x="175" y="2879"/>
                </a:lnTo>
                <a:lnTo>
                  <a:pt x="170" y="2880"/>
                </a:lnTo>
                <a:lnTo>
                  <a:pt x="166" y="2881"/>
                </a:lnTo>
                <a:lnTo>
                  <a:pt x="163" y="2883"/>
                </a:lnTo>
                <a:lnTo>
                  <a:pt x="161" y="2886"/>
                </a:lnTo>
                <a:lnTo>
                  <a:pt x="160" y="2889"/>
                </a:lnTo>
                <a:lnTo>
                  <a:pt x="160" y="2891"/>
                </a:lnTo>
                <a:lnTo>
                  <a:pt x="160" y="2898"/>
                </a:lnTo>
                <a:lnTo>
                  <a:pt x="160" y="2903"/>
                </a:lnTo>
                <a:lnTo>
                  <a:pt x="159" y="2904"/>
                </a:lnTo>
                <a:lnTo>
                  <a:pt x="158" y="2906"/>
                </a:lnTo>
                <a:lnTo>
                  <a:pt x="155" y="2906"/>
                </a:lnTo>
                <a:lnTo>
                  <a:pt x="151" y="2906"/>
                </a:lnTo>
                <a:lnTo>
                  <a:pt x="137" y="2902"/>
                </a:lnTo>
                <a:lnTo>
                  <a:pt x="129" y="2900"/>
                </a:lnTo>
                <a:lnTo>
                  <a:pt x="119" y="2899"/>
                </a:lnTo>
                <a:lnTo>
                  <a:pt x="110" y="2898"/>
                </a:lnTo>
                <a:lnTo>
                  <a:pt x="100" y="2899"/>
                </a:lnTo>
                <a:lnTo>
                  <a:pt x="91" y="2901"/>
                </a:lnTo>
                <a:lnTo>
                  <a:pt x="82" y="2903"/>
                </a:lnTo>
                <a:lnTo>
                  <a:pt x="74" y="2905"/>
                </a:lnTo>
                <a:lnTo>
                  <a:pt x="66" y="2908"/>
                </a:lnTo>
                <a:lnTo>
                  <a:pt x="60" y="2912"/>
                </a:lnTo>
                <a:lnTo>
                  <a:pt x="55" y="2916"/>
                </a:lnTo>
                <a:lnTo>
                  <a:pt x="52" y="2920"/>
                </a:lnTo>
                <a:lnTo>
                  <a:pt x="50" y="2924"/>
                </a:lnTo>
                <a:lnTo>
                  <a:pt x="50" y="2928"/>
                </a:lnTo>
                <a:lnTo>
                  <a:pt x="53" y="2932"/>
                </a:lnTo>
                <a:lnTo>
                  <a:pt x="58" y="2936"/>
                </a:lnTo>
                <a:lnTo>
                  <a:pt x="66" y="2940"/>
                </a:lnTo>
                <a:lnTo>
                  <a:pt x="81" y="2947"/>
                </a:lnTo>
                <a:lnTo>
                  <a:pt x="92" y="2953"/>
                </a:lnTo>
                <a:lnTo>
                  <a:pt x="96" y="2956"/>
                </a:lnTo>
                <a:lnTo>
                  <a:pt x="99" y="2959"/>
                </a:lnTo>
                <a:lnTo>
                  <a:pt x="101" y="2962"/>
                </a:lnTo>
                <a:lnTo>
                  <a:pt x="103" y="2966"/>
                </a:lnTo>
                <a:lnTo>
                  <a:pt x="104" y="2973"/>
                </a:lnTo>
                <a:lnTo>
                  <a:pt x="103" y="2981"/>
                </a:lnTo>
                <a:lnTo>
                  <a:pt x="100" y="3000"/>
                </a:lnTo>
                <a:lnTo>
                  <a:pt x="98" y="3006"/>
                </a:lnTo>
                <a:lnTo>
                  <a:pt x="95" y="3011"/>
                </a:lnTo>
                <a:lnTo>
                  <a:pt x="92" y="3016"/>
                </a:lnTo>
                <a:lnTo>
                  <a:pt x="87" y="3021"/>
                </a:lnTo>
                <a:lnTo>
                  <a:pt x="76" y="3030"/>
                </a:lnTo>
                <a:lnTo>
                  <a:pt x="66" y="3039"/>
                </a:lnTo>
                <a:lnTo>
                  <a:pt x="61" y="3044"/>
                </a:lnTo>
                <a:lnTo>
                  <a:pt x="57" y="3048"/>
                </a:lnTo>
                <a:lnTo>
                  <a:pt x="55" y="3052"/>
                </a:lnTo>
                <a:lnTo>
                  <a:pt x="53" y="3057"/>
                </a:lnTo>
                <a:lnTo>
                  <a:pt x="53" y="3061"/>
                </a:lnTo>
                <a:lnTo>
                  <a:pt x="55" y="3066"/>
                </a:lnTo>
                <a:lnTo>
                  <a:pt x="59" y="3071"/>
                </a:lnTo>
                <a:lnTo>
                  <a:pt x="66" y="3075"/>
                </a:lnTo>
                <a:lnTo>
                  <a:pt x="72" y="3081"/>
                </a:lnTo>
                <a:lnTo>
                  <a:pt x="77" y="3086"/>
                </a:lnTo>
                <a:lnTo>
                  <a:pt x="80" y="3092"/>
                </a:lnTo>
                <a:lnTo>
                  <a:pt x="82" y="3097"/>
                </a:lnTo>
                <a:lnTo>
                  <a:pt x="82" y="3103"/>
                </a:lnTo>
                <a:lnTo>
                  <a:pt x="82" y="3109"/>
                </a:lnTo>
                <a:lnTo>
                  <a:pt x="79" y="3122"/>
                </a:lnTo>
                <a:lnTo>
                  <a:pt x="75" y="3133"/>
                </a:lnTo>
                <a:lnTo>
                  <a:pt x="74" y="3139"/>
                </a:lnTo>
                <a:lnTo>
                  <a:pt x="73" y="3144"/>
                </a:lnTo>
                <a:lnTo>
                  <a:pt x="73" y="3149"/>
                </a:lnTo>
                <a:lnTo>
                  <a:pt x="74" y="3154"/>
                </a:lnTo>
                <a:lnTo>
                  <a:pt x="77" y="3158"/>
                </a:lnTo>
                <a:lnTo>
                  <a:pt x="81" y="3162"/>
                </a:lnTo>
                <a:lnTo>
                  <a:pt x="86" y="3166"/>
                </a:lnTo>
                <a:lnTo>
                  <a:pt x="90" y="3170"/>
                </a:lnTo>
                <a:lnTo>
                  <a:pt x="93" y="3176"/>
                </a:lnTo>
                <a:lnTo>
                  <a:pt x="96" y="3181"/>
                </a:lnTo>
                <a:lnTo>
                  <a:pt x="102" y="3193"/>
                </a:lnTo>
                <a:lnTo>
                  <a:pt x="106" y="3204"/>
                </a:lnTo>
                <a:lnTo>
                  <a:pt x="110" y="3214"/>
                </a:lnTo>
                <a:lnTo>
                  <a:pt x="115" y="3222"/>
                </a:lnTo>
                <a:lnTo>
                  <a:pt x="117" y="3225"/>
                </a:lnTo>
                <a:lnTo>
                  <a:pt x="120" y="3226"/>
                </a:lnTo>
                <a:lnTo>
                  <a:pt x="123" y="3227"/>
                </a:lnTo>
                <a:lnTo>
                  <a:pt x="126" y="3226"/>
                </a:lnTo>
                <a:lnTo>
                  <a:pt x="130" y="3225"/>
                </a:lnTo>
                <a:lnTo>
                  <a:pt x="134" y="3225"/>
                </a:lnTo>
                <a:lnTo>
                  <a:pt x="142" y="3227"/>
                </a:lnTo>
                <a:lnTo>
                  <a:pt x="152" y="3230"/>
                </a:lnTo>
                <a:lnTo>
                  <a:pt x="161" y="3234"/>
                </a:lnTo>
                <a:lnTo>
                  <a:pt x="170" y="3237"/>
                </a:lnTo>
                <a:lnTo>
                  <a:pt x="178" y="3239"/>
                </a:lnTo>
                <a:lnTo>
                  <a:pt x="182" y="3239"/>
                </a:lnTo>
                <a:lnTo>
                  <a:pt x="185" y="3238"/>
                </a:lnTo>
                <a:lnTo>
                  <a:pt x="188" y="3237"/>
                </a:lnTo>
                <a:lnTo>
                  <a:pt x="190" y="3234"/>
                </a:lnTo>
                <a:lnTo>
                  <a:pt x="194" y="3230"/>
                </a:lnTo>
                <a:lnTo>
                  <a:pt x="197" y="3228"/>
                </a:lnTo>
                <a:lnTo>
                  <a:pt x="201" y="3226"/>
                </a:lnTo>
                <a:lnTo>
                  <a:pt x="206" y="3224"/>
                </a:lnTo>
                <a:lnTo>
                  <a:pt x="216" y="3222"/>
                </a:lnTo>
                <a:lnTo>
                  <a:pt x="228" y="3222"/>
                </a:lnTo>
                <a:lnTo>
                  <a:pt x="241" y="3223"/>
                </a:lnTo>
                <a:lnTo>
                  <a:pt x="253" y="3225"/>
                </a:lnTo>
                <a:lnTo>
                  <a:pt x="264" y="3227"/>
                </a:lnTo>
                <a:lnTo>
                  <a:pt x="274" y="3230"/>
                </a:lnTo>
                <a:lnTo>
                  <a:pt x="278" y="3231"/>
                </a:lnTo>
                <a:lnTo>
                  <a:pt x="283" y="3230"/>
                </a:lnTo>
                <a:lnTo>
                  <a:pt x="288" y="3229"/>
                </a:lnTo>
                <a:lnTo>
                  <a:pt x="292" y="3227"/>
                </a:lnTo>
                <a:lnTo>
                  <a:pt x="302" y="3221"/>
                </a:lnTo>
                <a:lnTo>
                  <a:pt x="312" y="3213"/>
                </a:lnTo>
                <a:lnTo>
                  <a:pt x="331" y="3198"/>
                </a:lnTo>
                <a:lnTo>
                  <a:pt x="339" y="3192"/>
                </a:lnTo>
                <a:lnTo>
                  <a:pt x="342" y="3190"/>
                </a:lnTo>
                <a:lnTo>
                  <a:pt x="345" y="3188"/>
                </a:lnTo>
                <a:lnTo>
                  <a:pt x="348" y="3188"/>
                </a:lnTo>
                <a:lnTo>
                  <a:pt x="351" y="3190"/>
                </a:lnTo>
                <a:lnTo>
                  <a:pt x="354" y="3193"/>
                </a:lnTo>
                <a:lnTo>
                  <a:pt x="356" y="3196"/>
                </a:lnTo>
                <a:lnTo>
                  <a:pt x="362" y="3206"/>
                </a:lnTo>
                <a:lnTo>
                  <a:pt x="367" y="3217"/>
                </a:lnTo>
                <a:lnTo>
                  <a:pt x="373" y="3228"/>
                </a:lnTo>
                <a:lnTo>
                  <a:pt x="379" y="3237"/>
                </a:lnTo>
                <a:lnTo>
                  <a:pt x="383" y="3241"/>
                </a:lnTo>
                <a:lnTo>
                  <a:pt x="386" y="3243"/>
                </a:lnTo>
                <a:lnTo>
                  <a:pt x="390" y="3245"/>
                </a:lnTo>
                <a:lnTo>
                  <a:pt x="394" y="3245"/>
                </a:lnTo>
                <a:lnTo>
                  <a:pt x="401" y="3244"/>
                </a:lnTo>
                <a:lnTo>
                  <a:pt x="403" y="3245"/>
                </a:lnTo>
                <a:lnTo>
                  <a:pt x="402" y="3246"/>
                </a:lnTo>
                <a:lnTo>
                  <a:pt x="397" y="3249"/>
                </a:lnTo>
                <a:lnTo>
                  <a:pt x="378" y="3255"/>
                </a:lnTo>
                <a:lnTo>
                  <a:pt x="349" y="3265"/>
                </a:lnTo>
                <a:lnTo>
                  <a:pt x="332" y="3268"/>
                </a:lnTo>
                <a:lnTo>
                  <a:pt x="315" y="3271"/>
                </a:lnTo>
                <a:lnTo>
                  <a:pt x="299" y="3273"/>
                </a:lnTo>
                <a:lnTo>
                  <a:pt x="286" y="3276"/>
                </a:lnTo>
                <a:lnTo>
                  <a:pt x="280" y="3279"/>
                </a:lnTo>
                <a:lnTo>
                  <a:pt x="276" y="3281"/>
                </a:lnTo>
                <a:lnTo>
                  <a:pt x="273" y="3285"/>
                </a:lnTo>
                <a:lnTo>
                  <a:pt x="271" y="3289"/>
                </a:lnTo>
                <a:lnTo>
                  <a:pt x="271" y="3293"/>
                </a:lnTo>
                <a:lnTo>
                  <a:pt x="273" y="3299"/>
                </a:lnTo>
                <a:lnTo>
                  <a:pt x="276" y="3306"/>
                </a:lnTo>
                <a:lnTo>
                  <a:pt x="281" y="3314"/>
                </a:lnTo>
                <a:lnTo>
                  <a:pt x="292" y="3327"/>
                </a:lnTo>
                <a:lnTo>
                  <a:pt x="299" y="3334"/>
                </a:lnTo>
                <a:lnTo>
                  <a:pt x="303" y="3338"/>
                </a:lnTo>
                <a:lnTo>
                  <a:pt x="305" y="3341"/>
                </a:lnTo>
                <a:lnTo>
                  <a:pt x="305" y="3345"/>
                </a:lnTo>
                <a:lnTo>
                  <a:pt x="304" y="3352"/>
                </a:lnTo>
                <a:lnTo>
                  <a:pt x="302" y="3365"/>
                </a:lnTo>
                <a:lnTo>
                  <a:pt x="300" y="3385"/>
                </a:lnTo>
                <a:lnTo>
                  <a:pt x="300" y="3408"/>
                </a:lnTo>
                <a:lnTo>
                  <a:pt x="301" y="3427"/>
                </a:lnTo>
                <a:lnTo>
                  <a:pt x="302" y="3441"/>
                </a:lnTo>
                <a:lnTo>
                  <a:pt x="303" y="3452"/>
                </a:lnTo>
                <a:lnTo>
                  <a:pt x="302" y="3455"/>
                </a:lnTo>
                <a:lnTo>
                  <a:pt x="301" y="3458"/>
                </a:lnTo>
                <a:lnTo>
                  <a:pt x="299" y="3459"/>
                </a:lnTo>
                <a:lnTo>
                  <a:pt x="296" y="3460"/>
                </a:lnTo>
                <a:lnTo>
                  <a:pt x="293" y="3459"/>
                </a:lnTo>
                <a:lnTo>
                  <a:pt x="288" y="3458"/>
                </a:lnTo>
                <a:lnTo>
                  <a:pt x="274" y="3453"/>
                </a:lnTo>
                <a:lnTo>
                  <a:pt x="266" y="3449"/>
                </a:lnTo>
                <a:lnTo>
                  <a:pt x="259" y="3445"/>
                </a:lnTo>
                <a:lnTo>
                  <a:pt x="248" y="3437"/>
                </a:lnTo>
                <a:lnTo>
                  <a:pt x="240" y="3430"/>
                </a:lnTo>
                <a:lnTo>
                  <a:pt x="233" y="3425"/>
                </a:lnTo>
                <a:lnTo>
                  <a:pt x="230" y="3423"/>
                </a:lnTo>
                <a:lnTo>
                  <a:pt x="227" y="3422"/>
                </a:lnTo>
                <a:lnTo>
                  <a:pt x="224" y="3422"/>
                </a:lnTo>
                <a:lnTo>
                  <a:pt x="222" y="3423"/>
                </a:lnTo>
                <a:lnTo>
                  <a:pt x="218" y="3426"/>
                </a:lnTo>
                <a:lnTo>
                  <a:pt x="215" y="3429"/>
                </a:lnTo>
                <a:lnTo>
                  <a:pt x="206" y="3442"/>
                </a:lnTo>
                <a:lnTo>
                  <a:pt x="188" y="3469"/>
                </a:lnTo>
                <a:lnTo>
                  <a:pt x="182" y="3480"/>
                </a:lnTo>
                <a:lnTo>
                  <a:pt x="178" y="3490"/>
                </a:lnTo>
                <a:lnTo>
                  <a:pt x="177" y="3494"/>
                </a:lnTo>
                <a:lnTo>
                  <a:pt x="176" y="3498"/>
                </a:lnTo>
                <a:lnTo>
                  <a:pt x="177" y="3502"/>
                </a:lnTo>
                <a:lnTo>
                  <a:pt x="178" y="3506"/>
                </a:lnTo>
                <a:lnTo>
                  <a:pt x="179" y="3510"/>
                </a:lnTo>
                <a:lnTo>
                  <a:pt x="182" y="3514"/>
                </a:lnTo>
                <a:lnTo>
                  <a:pt x="186" y="3517"/>
                </a:lnTo>
                <a:lnTo>
                  <a:pt x="190" y="3521"/>
                </a:lnTo>
                <a:lnTo>
                  <a:pt x="198" y="3526"/>
                </a:lnTo>
                <a:lnTo>
                  <a:pt x="199" y="3528"/>
                </a:lnTo>
                <a:lnTo>
                  <a:pt x="200" y="3529"/>
                </a:lnTo>
                <a:lnTo>
                  <a:pt x="199" y="3530"/>
                </a:lnTo>
                <a:lnTo>
                  <a:pt x="198" y="3531"/>
                </a:lnTo>
                <a:lnTo>
                  <a:pt x="194" y="3533"/>
                </a:lnTo>
                <a:lnTo>
                  <a:pt x="189" y="3537"/>
                </a:lnTo>
                <a:lnTo>
                  <a:pt x="186" y="3539"/>
                </a:lnTo>
                <a:lnTo>
                  <a:pt x="184" y="3542"/>
                </a:lnTo>
                <a:lnTo>
                  <a:pt x="183" y="3547"/>
                </a:lnTo>
                <a:lnTo>
                  <a:pt x="182" y="3552"/>
                </a:lnTo>
                <a:lnTo>
                  <a:pt x="182" y="3558"/>
                </a:lnTo>
                <a:lnTo>
                  <a:pt x="183" y="3566"/>
                </a:lnTo>
                <a:lnTo>
                  <a:pt x="184" y="3574"/>
                </a:lnTo>
                <a:lnTo>
                  <a:pt x="187" y="3581"/>
                </a:lnTo>
                <a:lnTo>
                  <a:pt x="189" y="3586"/>
                </a:lnTo>
                <a:lnTo>
                  <a:pt x="193" y="3592"/>
                </a:lnTo>
                <a:lnTo>
                  <a:pt x="200" y="3600"/>
                </a:lnTo>
                <a:lnTo>
                  <a:pt x="206" y="3607"/>
                </a:lnTo>
                <a:lnTo>
                  <a:pt x="208" y="3611"/>
                </a:lnTo>
                <a:lnTo>
                  <a:pt x="210" y="3615"/>
                </a:lnTo>
                <a:lnTo>
                  <a:pt x="211" y="3619"/>
                </a:lnTo>
                <a:lnTo>
                  <a:pt x="212" y="3623"/>
                </a:lnTo>
                <a:lnTo>
                  <a:pt x="211" y="3628"/>
                </a:lnTo>
                <a:lnTo>
                  <a:pt x="209" y="3635"/>
                </a:lnTo>
                <a:lnTo>
                  <a:pt x="207" y="3642"/>
                </a:lnTo>
                <a:lnTo>
                  <a:pt x="202" y="3650"/>
                </a:lnTo>
                <a:lnTo>
                  <a:pt x="193" y="3664"/>
                </a:lnTo>
                <a:lnTo>
                  <a:pt x="185" y="3674"/>
                </a:lnTo>
                <a:lnTo>
                  <a:pt x="180" y="3680"/>
                </a:lnTo>
                <a:lnTo>
                  <a:pt x="178" y="3685"/>
                </a:lnTo>
                <a:lnTo>
                  <a:pt x="177" y="3688"/>
                </a:lnTo>
                <a:lnTo>
                  <a:pt x="178" y="3691"/>
                </a:lnTo>
                <a:lnTo>
                  <a:pt x="180" y="3697"/>
                </a:lnTo>
                <a:lnTo>
                  <a:pt x="195" y="3721"/>
                </a:lnTo>
                <a:lnTo>
                  <a:pt x="200" y="3729"/>
                </a:lnTo>
                <a:lnTo>
                  <a:pt x="205" y="3735"/>
                </a:lnTo>
                <a:lnTo>
                  <a:pt x="210" y="3739"/>
                </a:lnTo>
                <a:lnTo>
                  <a:pt x="214" y="3742"/>
                </a:lnTo>
                <a:lnTo>
                  <a:pt x="223" y="3747"/>
                </a:lnTo>
                <a:lnTo>
                  <a:pt x="229" y="3750"/>
                </a:lnTo>
                <a:lnTo>
                  <a:pt x="231" y="3751"/>
                </a:lnTo>
                <a:lnTo>
                  <a:pt x="233" y="3753"/>
                </a:lnTo>
                <a:lnTo>
                  <a:pt x="234" y="3756"/>
                </a:lnTo>
                <a:lnTo>
                  <a:pt x="233" y="3759"/>
                </a:lnTo>
                <a:lnTo>
                  <a:pt x="232" y="3764"/>
                </a:lnTo>
                <a:lnTo>
                  <a:pt x="230" y="3771"/>
                </a:lnTo>
                <a:lnTo>
                  <a:pt x="221" y="3789"/>
                </a:lnTo>
                <a:lnTo>
                  <a:pt x="202" y="3828"/>
                </a:lnTo>
                <a:lnTo>
                  <a:pt x="195" y="3844"/>
                </a:lnTo>
                <a:lnTo>
                  <a:pt x="190" y="3856"/>
                </a:lnTo>
                <a:lnTo>
                  <a:pt x="188" y="3865"/>
                </a:lnTo>
                <a:lnTo>
                  <a:pt x="188" y="3868"/>
                </a:lnTo>
                <a:lnTo>
                  <a:pt x="189" y="3871"/>
                </a:lnTo>
                <a:lnTo>
                  <a:pt x="191" y="3872"/>
                </a:lnTo>
                <a:lnTo>
                  <a:pt x="194" y="3873"/>
                </a:lnTo>
                <a:lnTo>
                  <a:pt x="198" y="3873"/>
                </a:lnTo>
                <a:lnTo>
                  <a:pt x="202" y="3872"/>
                </a:lnTo>
                <a:lnTo>
                  <a:pt x="211" y="3870"/>
                </a:lnTo>
                <a:lnTo>
                  <a:pt x="218" y="3869"/>
                </a:lnTo>
                <a:lnTo>
                  <a:pt x="220" y="3869"/>
                </a:lnTo>
                <a:lnTo>
                  <a:pt x="223" y="3870"/>
                </a:lnTo>
                <a:lnTo>
                  <a:pt x="224" y="3872"/>
                </a:lnTo>
                <a:lnTo>
                  <a:pt x="226" y="3874"/>
                </a:lnTo>
                <a:lnTo>
                  <a:pt x="228" y="3881"/>
                </a:lnTo>
                <a:lnTo>
                  <a:pt x="230" y="3892"/>
                </a:lnTo>
                <a:lnTo>
                  <a:pt x="232" y="3925"/>
                </a:lnTo>
                <a:lnTo>
                  <a:pt x="233" y="3935"/>
                </a:lnTo>
                <a:lnTo>
                  <a:pt x="233" y="3945"/>
                </a:lnTo>
                <a:lnTo>
                  <a:pt x="231" y="3964"/>
                </a:lnTo>
                <a:lnTo>
                  <a:pt x="227" y="3996"/>
                </a:lnTo>
                <a:lnTo>
                  <a:pt x="226" y="4009"/>
                </a:lnTo>
                <a:lnTo>
                  <a:pt x="227" y="4014"/>
                </a:lnTo>
                <a:lnTo>
                  <a:pt x="228" y="4018"/>
                </a:lnTo>
                <a:lnTo>
                  <a:pt x="230" y="4021"/>
                </a:lnTo>
                <a:lnTo>
                  <a:pt x="234" y="4023"/>
                </a:lnTo>
                <a:lnTo>
                  <a:pt x="238" y="4024"/>
                </a:lnTo>
                <a:lnTo>
                  <a:pt x="244" y="4023"/>
                </a:lnTo>
                <a:lnTo>
                  <a:pt x="250" y="4023"/>
                </a:lnTo>
                <a:lnTo>
                  <a:pt x="255" y="4025"/>
                </a:lnTo>
                <a:lnTo>
                  <a:pt x="260" y="4027"/>
                </a:lnTo>
                <a:lnTo>
                  <a:pt x="264" y="4030"/>
                </a:lnTo>
                <a:lnTo>
                  <a:pt x="271" y="4037"/>
                </a:lnTo>
                <a:lnTo>
                  <a:pt x="277" y="4044"/>
                </a:lnTo>
                <a:lnTo>
                  <a:pt x="282" y="4050"/>
                </a:lnTo>
                <a:lnTo>
                  <a:pt x="284" y="4052"/>
                </a:lnTo>
                <a:lnTo>
                  <a:pt x="287" y="4053"/>
                </a:lnTo>
                <a:lnTo>
                  <a:pt x="289" y="4053"/>
                </a:lnTo>
                <a:lnTo>
                  <a:pt x="291" y="4051"/>
                </a:lnTo>
                <a:lnTo>
                  <a:pt x="294" y="4048"/>
                </a:lnTo>
                <a:lnTo>
                  <a:pt x="296" y="4042"/>
                </a:lnTo>
                <a:lnTo>
                  <a:pt x="303" y="4030"/>
                </a:lnTo>
                <a:lnTo>
                  <a:pt x="310" y="4021"/>
                </a:lnTo>
                <a:lnTo>
                  <a:pt x="319" y="4013"/>
                </a:lnTo>
                <a:lnTo>
                  <a:pt x="323" y="4011"/>
                </a:lnTo>
                <a:lnTo>
                  <a:pt x="327" y="4009"/>
                </a:lnTo>
                <a:lnTo>
                  <a:pt x="330" y="4009"/>
                </a:lnTo>
                <a:lnTo>
                  <a:pt x="334" y="4009"/>
                </a:lnTo>
                <a:lnTo>
                  <a:pt x="337" y="4011"/>
                </a:lnTo>
                <a:lnTo>
                  <a:pt x="340" y="4014"/>
                </a:lnTo>
                <a:lnTo>
                  <a:pt x="342" y="4018"/>
                </a:lnTo>
                <a:lnTo>
                  <a:pt x="344" y="4023"/>
                </a:lnTo>
                <a:lnTo>
                  <a:pt x="345" y="4030"/>
                </a:lnTo>
                <a:lnTo>
                  <a:pt x="345" y="4039"/>
                </a:lnTo>
                <a:lnTo>
                  <a:pt x="345" y="4054"/>
                </a:lnTo>
                <a:lnTo>
                  <a:pt x="343" y="4064"/>
                </a:lnTo>
                <a:lnTo>
                  <a:pt x="341" y="4071"/>
                </a:lnTo>
                <a:lnTo>
                  <a:pt x="339" y="4076"/>
                </a:lnTo>
                <a:lnTo>
                  <a:pt x="338" y="4080"/>
                </a:lnTo>
                <a:lnTo>
                  <a:pt x="339" y="4085"/>
                </a:lnTo>
                <a:lnTo>
                  <a:pt x="343" y="4092"/>
                </a:lnTo>
                <a:lnTo>
                  <a:pt x="349" y="4103"/>
                </a:lnTo>
                <a:lnTo>
                  <a:pt x="358" y="4114"/>
                </a:lnTo>
                <a:lnTo>
                  <a:pt x="368" y="4124"/>
                </a:lnTo>
                <a:lnTo>
                  <a:pt x="378" y="4131"/>
                </a:lnTo>
                <a:lnTo>
                  <a:pt x="389" y="4136"/>
                </a:lnTo>
                <a:lnTo>
                  <a:pt x="399" y="4140"/>
                </a:lnTo>
                <a:lnTo>
                  <a:pt x="410" y="4141"/>
                </a:lnTo>
                <a:lnTo>
                  <a:pt x="419" y="4140"/>
                </a:lnTo>
                <a:lnTo>
                  <a:pt x="428" y="4136"/>
                </a:lnTo>
                <a:lnTo>
                  <a:pt x="432" y="4135"/>
                </a:lnTo>
                <a:lnTo>
                  <a:pt x="435" y="4134"/>
                </a:lnTo>
                <a:lnTo>
                  <a:pt x="437" y="4134"/>
                </a:lnTo>
                <a:lnTo>
                  <a:pt x="438" y="4135"/>
                </a:lnTo>
                <a:lnTo>
                  <a:pt x="439" y="4139"/>
                </a:lnTo>
                <a:lnTo>
                  <a:pt x="440" y="4145"/>
                </a:lnTo>
                <a:lnTo>
                  <a:pt x="440" y="4152"/>
                </a:lnTo>
                <a:lnTo>
                  <a:pt x="441" y="4159"/>
                </a:lnTo>
                <a:lnTo>
                  <a:pt x="442" y="4162"/>
                </a:lnTo>
                <a:lnTo>
                  <a:pt x="444" y="4165"/>
                </a:lnTo>
                <a:lnTo>
                  <a:pt x="447" y="4168"/>
                </a:lnTo>
                <a:lnTo>
                  <a:pt x="451" y="4170"/>
                </a:lnTo>
                <a:lnTo>
                  <a:pt x="455" y="4172"/>
                </a:lnTo>
                <a:lnTo>
                  <a:pt x="459" y="4173"/>
                </a:lnTo>
                <a:lnTo>
                  <a:pt x="466" y="4173"/>
                </a:lnTo>
                <a:lnTo>
                  <a:pt x="473" y="4171"/>
                </a:lnTo>
                <a:lnTo>
                  <a:pt x="480" y="4169"/>
                </a:lnTo>
                <a:lnTo>
                  <a:pt x="486" y="4167"/>
                </a:lnTo>
                <a:lnTo>
                  <a:pt x="492" y="4166"/>
                </a:lnTo>
                <a:lnTo>
                  <a:pt x="495" y="4166"/>
                </a:lnTo>
                <a:lnTo>
                  <a:pt x="498" y="4167"/>
                </a:lnTo>
                <a:lnTo>
                  <a:pt x="501" y="4168"/>
                </a:lnTo>
                <a:lnTo>
                  <a:pt x="504" y="4170"/>
                </a:lnTo>
                <a:lnTo>
                  <a:pt x="506" y="4174"/>
                </a:lnTo>
                <a:lnTo>
                  <a:pt x="508" y="4177"/>
                </a:lnTo>
                <a:lnTo>
                  <a:pt x="511" y="4187"/>
                </a:lnTo>
                <a:lnTo>
                  <a:pt x="513" y="4197"/>
                </a:lnTo>
                <a:lnTo>
                  <a:pt x="514" y="4207"/>
                </a:lnTo>
                <a:lnTo>
                  <a:pt x="516" y="4215"/>
                </a:lnTo>
                <a:lnTo>
                  <a:pt x="517" y="4219"/>
                </a:lnTo>
                <a:lnTo>
                  <a:pt x="518" y="4222"/>
                </a:lnTo>
                <a:lnTo>
                  <a:pt x="520" y="4224"/>
                </a:lnTo>
                <a:lnTo>
                  <a:pt x="523" y="4225"/>
                </a:lnTo>
                <a:lnTo>
                  <a:pt x="526" y="4224"/>
                </a:lnTo>
                <a:lnTo>
                  <a:pt x="530" y="4223"/>
                </a:lnTo>
                <a:lnTo>
                  <a:pt x="538" y="4220"/>
                </a:lnTo>
                <a:lnTo>
                  <a:pt x="545" y="4219"/>
                </a:lnTo>
                <a:lnTo>
                  <a:pt x="552" y="4218"/>
                </a:lnTo>
                <a:lnTo>
                  <a:pt x="558" y="4219"/>
                </a:lnTo>
                <a:lnTo>
                  <a:pt x="563" y="4219"/>
                </a:lnTo>
                <a:lnTo>
                  <a:pt x="566" y="4218"/>
                </a:lnTo>
                <a:lnTo>
                  <a:pt x="569" y="4216"/>
                </a:lnTo>
                <a:lnTo>
                  <a:pt x="571" y="4212"/>
                </a:lnTo>
                <a:lnTo>
                  <a:pt x="574" y="4206"/>
                </a:lnTo>
                <a:lnTo>
                  <a:pt x="579" y="4199"/>
                </a:lnTo>
                <a:lnTo>
                  <a:pt x="583" y="4191"/>
                </a:lnTo>
                <a:lnTo>
                  <a:pt x="587" y="4183"/>
                </a:lnTo>
                <a:lnTo>
                  <a:pt x="590" y="4176"/>
                </a:lnTo>
                <a:lnTo>
                  <a:pt x="591" y="4172"/>
                </a:lnTo>
                <a:lnTo>
                  <a:pt x="590" y="4168"/>
                </a:lnTo>
                <a:lnTo>
                  <a:pt x="589" y="4165"/>
                </a:lnTo>
                <a:lnTo>
                  <a:pt x="587" y="4161"/>
                </a:lnTo>
                <a:lnTo>
                  <a:pt x="584" y="4158"/>
                </a:lnTo>
                <a:lnTo>
                  <a:pt x="580" y="4155"/>
                </a:lnTo>
                <a:lnTo>
                  <a:pt x="559" y="4143"/>
                </a:lnTo>
                <a:lnTo>
                  <a:pt x="550" y="4136"/>
                </a:lnTo>
                <a:lnTo>
                  <a:pt x="542" y="4129"/>
                </a:lnTo>
                <a:lnTo>
                  <a:pt x="536" y="4123"/>
                </a:lnTo>
                <a:lnTo>
                  <a:pt x="532" y="4117"/>
                </a:lnTo>
                <a:lnTo>
                  <a:pt x="531" y="4114"/>
                </a:lnTo>
                <a:lnTo>
                  <a:pt x="531" y="4111"/>
                </a:lnTo>
                <a:lnTo>
                  <a:pt x="532" y="4109"/>
                </a:lnTo>
                <a:lnTo>
                  <a:pt x="534" y="4106"/>
                </a:lnTo>
                <a:lnTo>
                  <a:pt x="536" y="4104"/>
                </a:lnTo>
                <a:lnTo>
                  <a:pt x="537" y="4100"/>
                </a:lnTo>
                <a:lnTo>
                  <a:pt x="540" y="4091"/>
                </a:lnTo>
                <a:lnTo>
                  <a:pt x="545" y="4070"/>
                </a:lnTo>
                <a:lnTo>
                  <a:pt x="548" y="4061"/>
                </a:lnTo>
                <a:lnTo>
                  <a:pt x="551" y="4054"/>
                </a:lnTo>
                <a:lnTo>
                  <a:pt x="553" y="4052"/>
                </a:lnTo>
                <a:lnTo>
                  <a:pt x="555" y="4051"/>
                </a:lnTo>
                <a:lnTo>
                  <a:pt x="557" y="4052"/>
                </a:lnTo>
                <a:lnTo>
                  <a:pt x="560" y="4054"/>
                </a:lnTo>
                <a:lnTo>
                  <a:pt x="563" y="4057"/>
                </a:lnTo>
                <a:lnTo>
                  <a:pt x="565" y="4061"/>
                </a:lnTo>
                <a:lnTo>
                  <a:pt x="569" y="4069"/>
                </a:lnTo>
                <a:lnTo>
                  <a:pt x="577" y="4090"/>
                </a:lnTo>
                <a:lnTo>
                  <a:pt x="581" y="4100"/>
                </a:lnTo>
                <a:lnTo>
                  <a:pt x="585" y="4108"/>
                </a:lnTo>
                <a:lnTo>
                  <a:pt x="588" y="4112"/>
                </a:lnTo>
                <a:lnTo>
                  <a:pt x="591" y="4114"/>
                </a:lnTo>
                <a:lnTo>
                  <a:pt x="595" y="4116"/>
                </a:lnTo>
                <a:lnTo>
                  <a:pt x="599" y="4118"/>
                </a:lnTo>
                <a:lnTo>
                  <a:pt x="609" y="4119"/>
                </a:lnTo>
                <a:lnTo>
                  <a:pt x="621" y="4119"/>
                </a:lnTo>
                <a:lnTo>
                  <a:pt x="646" y="4121"/>
                </a:lnTo>
                <a:lnTo>
                  <a:pt x="657" y="4123"/>
                </a:lnTo>
                <a:lnTo>
                  <a:pt x="661" y="4124"/>
                </a:lnTo>
                <a:lnTo>
                  <a:pt x="664" y="4126"/>
                </a:lnTo>
                <a:lnTo>
                  <a:pt x="666" y="4128"/>
                </a:lnTo>
                <a:lnTo>
                  <a:pt x="666" y="4130"/>
                </a:lnTo>
                <a:lnTo>
                  <a:pt x="665" y="4133"/>
                </a:lnTo>
                <a:lnTo>
                  <a:pt x="663" y="4136"/>
                </a:lnTo>
                <a:lnTo>
                  <a:pt x="654" y="4147"/>
                </a:lnTo>
                <a:lnTo>
                  <a:pt x="643" y="4162"/>
                </a:lnTo>
                <a:lnTo>
                  <a:pt x="632" y="4180"/>
                </a:lnTo>
                <a:lnTo>
                  <a:pt x="621" y="4199"/>
                </a:lnTo>
                <a:lnTo>
                  <a:pt x="613" y="4218"/>
                </a:lnTo>
                <a:lnTo>
                  <a:pt x="610" y="4227"/>
                </a:lnTo>
                <a:lnTo>
                  <a:pt x="608" y="4234"/>
                </a:lnTo>
                <a:lnTo>
                  <a:pt x="607" y="4241"/>
                </a:lnTo>
                <a:lnTo>
                  <a:pt x="608" y="4247"/>
                </a:lnTo>
                <a:lnTo>
                  <a:pt x="610" y="4251"/>
                </a:lnTo>
                <a:lnTo>
                  <a:pt x="612" y="4252"/>
                </a:lnTo>
                <a:lnTo>
                  <a:pt x="614" y="4253"/>
                </a:lnTo>
                <a:lnTo>
                  <a:pt x="619" y="4254"/>
                </a:lnTo>
                <a:lnTo>
                  <a:pt x="624" y="4255"/>
                </a:lnTo>
                <a:lnTo>
                  <a:pt x="634" y="4254"/>
                </a:lnTo>
                <a:lnTo>
                  <a:pt x="643" y="4253"/>
                </a:lnTo>
                <a:lnTo>
                  <a:pt x="652" y="4252"/>
                </a:lnTo>
                <a:lnTo>
                  <a:pt x="656" y="4253"/>
                </a:lnTo>
                <a:lnTo>
                  <a:pt x="659" y="4254"/>
                </a:lnTo>
                <a:lnTo>
                  <a:pt x="662" y="4257"/>
                </a:lnTo>
                <a:lnTo>
                  <a:pt x="665" y="4261"/>
                </a:lnTo>
                <a:lnTo>
                  <a:pt x="667" y="4266"/>
                </a:lnTo>
                <a:lnTo>
                  <a:pt x="669" y="4272"/>
                </a:lnTo>
                <a:lnTo>
                  <a:pt x="670" y="4280"/>
                </a:lnTo>
                <a:lnTo>
                  <a:pt x="670" y="4291"/>
                </a:lnTo>
                <a:lnTo>
                  <a:pt x="669" y="4324"/>
                </a:lnTo>
                <a:lnTo>
                  <a:pt x="669" y="4334"/>
                </a:lnTo>
                <a:lnTo>
                  <a:pt x="670" y="4340"/>
                </a:lnTo>
                <a:lnTo>
                  <a:pt x="671" y="4344"/>
                </a:lnTo>
                <a:lnTo>
                  <a:pt x="675" y="4347"/>
                </a:lnTo>
                <a:lnTo>
                  <a:pt x="689" y="4355"/>
                </a:lnTo>
                <a:lnTo>
                  <a:pt x="694" y="4358"/>
                </a:lnTo>
                <a:lnTo>
                  <a:pt x="698" y="4362"/>
                </a:lnTo>
                <a:lnTo>
                  <a:pt x="706" y="4373"/>
                </a:lnTo>
                <a:lnTo>
                  <a:pt x="721" y="4395"/>
                </a:lnTo>
                <a:lnTo>
                  <a:pt x="728" y="4404"/>
                </a:lnTo>
                <a:lnTo>
                  <a:pt x="732" y="4408"/>
                </a:lnTo>
                <a:lnTo>
                  <a:pt x="736" y="4410"/>
                </a:lnTo>
                <a:lnTo>
                  <a:pt x="740" y="4412"/>
                </a:lnTo>
                <a:lnTo>
                  <a:pt x="744" y="4412"/>
                </a:lnTo>
                <a:lnTo>
                  <a:pt x="748" y="4411"/>
                </a:lnTo>
                <a:lnTo>
                  <a:pt x="753" y="4409"/>
                </a:lnTo>
                <a:lnTo>
                  <a:pt x="758" y="4406"/>
                </a:lnTo>
                <a:lnTo>
                  <a:pt x="762" y="4404"/>
                </a:lnTo>
                <a:lnTo>
                  <a:pt x="766" y="4404"/>
                </a:lnTo>
                <a:lnTo>
                  <a:pt x="770" y="4404"/>
                </a:lnTo>
                <a:lnTo>
                  <a:pt x="774" y="4405"/>
                </a:lnTo>
                <a:lnTo>
                  <a:pt x="777" y="4407"/>
                </a:lnTo>
                <a:lnTo>
                  <a:pt x="784" y="4412"/>
                </a:lnTo>
                <a:lnTo>
                  <a:pt x="795" y="4423"/>
                </a:lnTo>
                <a:lnTo>
                  <a:pt x="800" y="4427"/>
                </a:lnTo>
                <a:lnTo>
                  <a:pt x="803" y="4428"/>
                </a:lnTo>
                <a:lnTo>
                  <a:pt x="806" y="4427"/>
                </a:lnTo>
                <a:lnTo>
                  <a:pt x="811" y="4426"/>
                </a:lnTo>
                <a:lnTo>
                  <a:pt x="817" y="4424"/>
                </a:lnTo>
                <a:lnTo>
                  <a:pt x="822" y="4421"/>
                </a:lnTo>
                <a:lnTo>
                  <a:pt x="827" y="4417"/>
                </a:lnTo>
                <a:lnTo>
                  <a:pt x="832" y="4411"/>
                </a:lnTo>
                <a:lnTo>
                  <a:pt x="836" y="4405"/>
                </a:lnTo>
                <a:lnTo>
                  <a:pt x="840" y="4396"/>
                </a:lnTo>
                <a:lnTo>
                  <a:pt x="843" y="4386"/>
                </a:lnTo>
                <a:lnTo>
                  <a:pt x="845" y="4381"/>
                </a:lnTo>
                <a:lnTo>
                  <a:pt x="847" y="4376"/>
                </a:lnTo>
                <a:lnTo>
                  <a:pt x="849" y="4372"/>
                </a:lnTo>
                <a:lnTo>
                  <a:pt x="852" y="4369"/>
                </a:lnTo>
                <a:lnTo>
                  <a:pt x="855" y="4367"/>
                </a:lnTo>
                <a:lnTo>
                  <a:pt x="858" y="4364"/>
                </a:lnTo>
                <a:lnTo>
                  <a:pt x="861" y="4363"/>
                </a:lnTo>
                <a:lnTo>
                  <a:pt x="864" y="4363"/>
                </a:lnTo>
                <a:lnTo>
                  <a:pt x="867" y="4364"/>
                </a:lnTo>
                <a:lnTo>
                  <a:pt x="870" y="4367"/>
                </a:lnTo>
                <a:lnTo>
                  <a:pt x="872" y="4369"/>
                </a:lnTo>
                <a:lnTo>
                  <a:pt x="875" y="4372"/>
                </a:lnTo>
                <a:lnTo>
                  <a:pt x="877" y="4376"/>
                </a:lnTo>
                <a:lnTo>
                  <a:pt x="879" y="4381"/>
                </a:lnTo>
                <a:lnTo>
                  <a:pt x="880" y="4387"/>
                </a:lnTo>
                <a:lnTo>
                  <a:pt x="881" y="4394"/>
                </a:lnTo>
                <a:lnTo>
                  <a:pt x="883" y="4407"/>
                </a:lnTo>
                <a:lnTo>
                  <a:pt x="885" y="4419"/>
                </a:lnTo>
                <a:lnTo>
                  <a:pt x="889" y="4429"/>
                </a:lnTo>
                <a:lnTo>
                  <a:pt x="892" y="4436"/>
                </a:lnTo>
                <a:lnTo>
                  <a:pt x="897" y="4442"/>
                </a:lnTo>
                <a:lnTo>
                  <a:pt x="900" y="4444"/>
                </a:lnTo>
                <a:lnTo>
                  <a:pt x="902" y="4445"/>
                </a:lnTo>
                <a:lnTo>
                  <a:pt x="905" y="4445"/>
                </a:lnTo>
                <a:lnTo>
                  <a:pt x="908" y="4445"/>
                </a:lnTo>
                <a:lnTo>
                  <a:pt x="912" y="4444"/>
                </a:lnTo>
                <a:lnTo>
                  <a:pt x="915" y="4442"/>
                </a:lnTo>
                <a:lnTo>
                  <a:pt x="919" y="4441"/>
                </a:lnTo>
                <a:lnTo>
                  <a:pt x="923" y="4441"/>
                </a:lnTo>
                <a:lnTo>
                  <a:pt x="927" y="4442"/>
                </a:lnTo>
                <a:lnTo>
                  <a:pt x="932" y="4443"/>
                </a:lnTo>
                <a:lnTo>
                  <a:pt x="941" y="4448"/>
                </a:lnTo>
                <a:lnTo>
                  <a:pt x="951" y="4453"/>
                </a:lnTo>
                <a:lnTo>
                  <a:pt x="960" y="4458"/>
                </a:lnTo>
                <a:lnTo>
                  <a:pt x="964" y="4459"/>
                </a:lnTo>
                <a:lnTo>
                  <a:pt x="968" y="4460"/>
                </a:lnTo>
                <a:lnTo>
                  <a:pt x="971" y="4460"/>
                </a:lnTo>
                <a:lnTo>
                  <a:pt x="973" y="4458"/>
                </a:lnTo>
                <a:lnTo>
                  <a:pt x="975" y="4455"/>
                </a:lnTo>
                <a:lnTo>
                  <a:pt x="976" y="4450"/>
                </a:lnTo>
                <a:lnTo>
                  <a:pt x="978" y="4432"/>
                </a:lnTo>
                <a:lnTo>
                  <a:pt x="978" y="4425"/>
                </a:lnTo>
                <a:lnTo>
                  <a:pt x="978" y="4419"/>
                </a:lnTo>
                <a:lnTo>
                  <a:pt x="977" y="4413"/>
                </a:lnTo>
                <a:lnTo>
                  <a:pt x="975" y="4408"/>
                </a:lnTo>
                <a:lnTo>
                  <a:pt x="969" y="4394"/>
                </a:lnTo>
                <a:lnTo>
                  <a:pt x="967" y="4390"/>
                </a:lnTo>
                <a:lnTo>
                  <a:pt x="967" y="4386"/>
                </a:lnTo>
                <a:lnTo>
                  <a:pt x="968" y="4383"/>
                </a:lnTo>
                <a:lnTo>
                  <a:pt x="969" y="4380"/>
                </a:lnTo>
                <a:lnTo>
                  <a:pt x="974" y="4376"/>
                </a:lnTo>
                <a:lnTo>
                  <a:pt x="980" y="4373"/>
                </a:lnTo>
                <a:lnTo>
                  <a:pt x="984" y="4371"/>
                </a:lnTo>
                <a:lnTo>
                  <a:pt x="986" y="4370"/>
                </a:lnTo>
                <a:lnTo>
                  <a:pt x="986" y="4369"/>
                </a:lnTo>
                <a:lnTo>
                  <a:pt x="984" y="4368"/>
                </a:lnTo>
                <a:lnTo>
                  <a:pt x="976" y="4367"/>
                </a:lnTo>
                <a:lnTo>
                  <a:pt x="952" y="4362"/>
                </a:lnTo>
                <a:lnTo>
                  <a:pt x="940" y="4360"/>
                </a:lnTo>
                <a:lnTo>
                  <a:pt x="930" y="4356"/>
                </a:lnTo>
                <a:lnTo>
                  <a:pt x="920" y="4352"/>
                </a:lnTo>
                <a:lnTo>
                  <a:pt x="912" y="4347"/>
                </a:lnTo>
                <a:lnTo>
                  <a:pt x="909" y="4343"/>
                </a:lnTo>
                <a:lnTo>
                  <a:pt x="907" y="4340"/>
                </a:lnTo>
                <a:lnTo>
                  <a:pt x="905" y="4336"/>
                </a:lnTo>
                <a:lnTo>
                  <a:pt x="904" y="4332"/>
                </a:lnTo>
                <a:lnTo>
                  <a:pt x="903" y="4325"/>
                </a:lnTo>
                <a:lnTo>
                  <a:pt x="904" y="4322"/>
                </a:lnTo>
                <a:lnTo>
                  <a:pt x="905" y="4320"/>
                </a:lnTo>
                <a:lnTo>
                  <a:pt x="906" y="4319"/>
                </a:lnTo>
                <a:lnTo>
                  <a:pt x="908" y="4318"/>
                </a:lnTo>
                <a:lnTo>
                  <a:pt x="913" y="4316"/>
                </a:lnTo>
                <a:lnTo>
                  <a:pt x="919" y="4316"/>
                </a:lnTo>
                <a:lnTo>
                  <a:pt x="927" y="4316"/>
                </a:lnTo>
                <a:lnTo>
                  <a:pt x="945" y="4317"/>
                </a:lnTo>
                <a:lnTo>
                  <a:pt x="949" y="4316"/>
                </a:lnTo>
                <a:lnTo>
                  <a:pt x="952" y="4314"/>
                </a:lnTo>
                <a:lnTo>
                  <a:pt x="954" y="4311"/>
                </a:lnTo>
                <a:lnTo>
                  <a:pt x="955" y="4306"/>
                </a:lnTo>
                <a:lnTo>
                  <a:pt x="955" y="4296"/>
                </a:lnTo>
                <a:lnTo>
                  <a:pt x="955" y="4285"/>
                </a:lnTo>
                <a:lnTo>
                  <a:pt x="954" y="4277"/>
                </a:lnTo>
                <a:lnTo>
                  <a:pt x="955" y="4274"/>
                </a:lnTo>
                <a:lnTo>
                  <a:pt x="957" y="4273"/>
                </a:lnTo>
                <a:lnTo>
                  <a:pt x="960" y="4273"/>
                </a:lnTo>
                <a:lnTo>
                  <a:pt x="964" y="4275"/>
                </a:lnTo>
                <a:lnTo>
                  <a:pt x="969" y="4280"/>
                </a:lnTo>
                <a:lnTo>
                  <a:pt x="976" y="4287"/>
                </a:lnTo>
                <a:lnTo>
                  <a:pt x="983" y="4296"/>
                </a:lnTo>
                <a:lnTo>
                  <a:pt x="988" y="4304"/>
                </a:lnTo>
                <a:lnTo>
                  <a:pt x="992" y="4313"/>
                </a:lnTo>
                <a:lnTo>
                  <a:pt x="994" y="4322"/>
                </a:lnTo>
                <a:lnTo>
                  <a:pt x="996" y="4330"/>
                </a:lnTo>
                <a:lnTo>
                  <a:pt x="997" y="4337"/>
                </a:lnTo>
                <a:lnTo>
                  <a:pt x="997" y="4349"/>
                </a:lnTo>
                <a:lnTo>
                  <a:pt x="997" y="4356"/>
                </a:lnTo>
                <a:lnTo>
                  <a:pt x="998" y="4358"/>
                </a:lnTo>
                <a:lnTo>
                  <a:pt x="1000" y="4357"/>
                </a:lnTo>
                <a:lnTo>
                  <a:pt x="1006" y="4349"/>
                </a:lnTo>
                <a:lnTo>
                  <a:pt x="1018" y="4332"/>
                </a:lnTo>
                <a:lnTo>
                  <a:pt x="1031" y="4312"/>
                </a:lnTo>
                <a:lnTo>
                  <a:pt x="1039" y="4296"/>
                </a:lnTo>
                <a:lnTo>
                  <a:pt x="1045" y="4284"/>
                </a:lnTo>
                <a:lnTo>
                  <a:pt x="1048" y="4275"/>
                </a:lnTo>
                <a:lnTo>
                  <a:pt x="1050" y="4270"/>
                </a:lnTo>
                <a:lnTo>
                  <a:pt x="1052" y="4268"/>
                </a:lnTo>
                <a:lnTo>
                  <a:pt x="1055" y="4269"/>
                </a:lnTo>
                <a:lnTo>
                  <a:pt x="1059" y="4272"/>
                </a:lnTo>
                <a:lnTo>
                  <a:pt x="1062" y="4274"/>
                </a:lnTo>
                <a:lnTo>
                  <a:pt x="1065" y="4274"/>
                </a:lnTo>
                <a:lnTo>
                  <a:pt x="1067" y="4273"/>
                </a:lnTo>
                <a:lnTo>
                  <a:pt x="1070" y="4272"/>
                </a:lnTo>
                <a:lnTo>
                  <a:pt x="1074" y="4269"/>
                </a:lnTo>
                <a:lnTo>
                  <a:pt x="1078" y="4265"/>
                </a:lnTo>
                <a:lnTo>
                  <a:pt x="1080" y="4263"/>
                </a:lnTo>
                <a:lnTo>
                  <a:pt x="1080" y="4264"/>
                </a:lnTo>
                <a:lnTo>
                  <a:pt x="1074" y="4283"/>
                </a:lnTo>
                <a:lnTo>
                  <a:pt x="1069" y="4299"/>
                </a:lnTo>
                <a:lnTo>
                  <a:pt x="1066" y="4313"/>
                </a:lnTo>
                <a:lnTo>
                  <a:pt x="1063" y="4325"/>
                </a:lnTo>
                <a:lnTo>
                  <a:pt x="1062" y="4336"/>
                </a:lnTo>
                <a:lnTo>
                  <a:pt x="1062" y="4345"/>
                </a:lnTo>
                <a:lnTo>
                  <a:pt x="1062" y="4353"/>
                </a:lnTo>
                <a:lnTo>
                  <a:pt x="1064" y="4360"/>
                </a:lnTo>
                <a:lnTo>
                  <a:pt x="1067" y="4367"/>
                </a:lnTo>
                <a:lnTo>
                  <a:pt x="1069" y="4370"/>
                </a:lnTo>
                <a:lnTo>
                  <a:pt x="1072" y="4372"/>
                </a:lnTo>
                <a:lnTo>
                  <a:pt x="1080" y="4375"/>
                </a:lnTo>
                <a:lnTo>
                  <a:pt x="1103" y="4381"/>
                </a:lnTo>
                <a:lnTo>
                  <a:pt x="1115" y="4385"/>
                </a:lnTo>
                <a:lnTo>
                  <a:pt x="1120" y="4387"/>
                </a:lnTo>
                <a:lnTo>
                  <a:pt x="1125" y="4390"/>
                </a:lnTo>
                <a:lnTo>
                  <a:pt x="1129" y="4393"/>
                </a:lnTo>
                <a:lnTo>
                  <a:pt x="1132" y="4398"/>
                </a:lnTo>
                <a:lnTo>
                  <a:pt x="1134" y="4403"/>
                </a:lnTo>
                <a:lnTo>
                  <a:pt x="1134" y="4409"/>
                </a:lnTo>
                <a:lnTo>
                  <a:pt x="1134" y="4415"/>
                </a:lnTo>
                <a:lnTo>
                  <a:pt x="1133" y="4420"/>
                </a:lnTo>
                <a:lnTo>
                  <a:pt x="1130" y="4430"/>
                </a:lnTo>
                <a:lnTo>
                  <a:pt x="1123" y="4446"/>
                </a:lnTo>
                <a:lnTo>
                  <a:pt x="1121" y="4454"/>
                </a:lnTo>
                <a:lnTo>
                  <a:pt x="1121" y="4458"/>
                </a:lnTo>
                <a:lnTo>
                  <a:pt x="1122" y="4463"/>
                </a:lnTo>
                <a:lnTo>
                  <a:pt x="1123" y="4467"/>
                </a:lnTo>
                <a:lnTo>
                  <a:pt x="1126" y="4472"/>
                </a:lnTo>
                <a:lnTo>
                  <a:pt x="1129" y="4478"/>
                </a:lnTo>
                <a:lnTo>
                  <a:pt x="1134" y="4484"/>
                </a:lnTo>
                <a:lnTo>
                  <a:pt x="1145" y="4495"/>
                </a:lnTo>
                <a:lnTo>
                  <a:pt x="1155" y="4504"/>
                </a:lnTo>
                <a:lnTo>
                  <a:pt x="1163" y="4511"/>
                </a:lnTo>
                <a:lnTo>
                  <a:pt x="1169" y="4518"/>
                </a:lnTo>
                <a:lnTo>
                  <a:pt x="1174" y="4524"/>
                </a:lnTo>
                <a:lnTo>
                  <a:pt x="1177" y="4532"/>
                </a:lnTo>
                <a:lnTo>
                  <a:pt x="1177" y="4540"/>
                </a:lnTo>
                <a:lnTo>
                  <a:pt x="1176" y="4552"/>
                </a:lnTo>
                <a:lnTo>
                  <a:pt x="1175" y="4558"/>
                </a:lnTo>
                <a:lnTo>
                  <a:pt x="1174" y="4563"/>
                </a:lnTo>
                <a:lnTo>
                  <a:pt x="1175" y="4568"/>
                </a:lnTo>
                <a:lnTo>
                  <a:pt x="1176" y="4573"/>
                </a:lnTo>
                <a:lnTo>
                  <a:pt x="1179" y="4581"/>
                </a:lnTo>
                <a:lnTo>
                  <a:pt x="1184" y="4587"/>
                </a:lnTo>
                <a:lnTo>
                  <a:pt x="1190" y="4593"/>
                </a:lnTo>
                <a:lnTo>
                  <a:pt x="1197" y="4599"/>
                </a:lnTo>
                <a:lnTo>
                  <a:pt x="1204" y="4605"/>
                </a:lnTo>
                <a:lnTo>
                  <a:pt x="1210" y="4612"/>
                </a:lnTo>
                <a:lnTo>
                  <a:pt x="1215" y="4620"/>
                </a:lnTo>
                <a:lnTo>
                  <a:pt x="1219" y="4630"/>
                </a:lnTo>
                <a:lnTo>
                  <a:pt x="1223" y="4641"/>
                </a:lnTo>
                <a:lnTo>
                  <a:pt x="1226" y="4652"/>
                </a:lnTo>
                <a:lnTo>
                  <a:pt x="1231" y="4673"/>
                </a:lnTo>
                <a:lnTo>
                  <a:pt x="1233" y="4681"/>
                </a:lnTo>
                <a:lnTo>
                  <a:pt x="1236" y="4687"/>
                </a:lnTo>
                <a:lnTo>
                  <a:pt x="1238" y="4689"/>
                </a:lnTo>
                <a:lnTo>
                  <a:pt x="1240" y="4690"/>
                </a:lnTo>
                <a:lnTo>
                  <a:pt x="1246" y="4692"/>
                </a:lnTo>
                <a:lnTo>
                  <a:pt x="1254" y="4692"/>
                </a:lnTo>
                <a:lnTo>
                  <a:pt x="1263" y="4690"/>
                </a:lnTo>
                <a:lnTo>
                  <a:pt x="1272" y="4687"/>
                </a:lnTo>
                <a:lnTo>
                  <a:pt x="1280" y="4684"/>
                </a:lnTo>
                <a:lnTo>
                  <a:pt x="1287" y="4680"/>
                </a:lnTo>
                <a:lnTo>
                  <a:pt x="1293" y="4676"/>
                </a:lnTo>
                <a:lnTo>
                  <a:pt x="1295" y="4674"/>
                </a:lnTo>
                <a:lnTo>
                  <a:pt x="1296" y="4673"/>
                </a:lnTo>
                <a:lnTo>
                  <a:pt x="1298" y="4674"/>
                </a:lnTo>
                <a:lnTo>
                  <a:pt x="1300" y="4674"/>
                </a:lnTo>
                <a:lnTo>
                  <a:pt x="1304" y="4678"/>
                </a:lnTo>
                <a:lnTo>
                  <a:pt x="1308" y="4683"/>
                </a:lnTo>
                <a:lnTo>
                  <a:pt x="1312" y="4689"/>
                </a:lnTo>
                <a:lnTo>
                  <a:pt x="1318" y="4697"/>
                </a:lnTo>
                <a:lnTo>
                  <a:pt x="1325" y="4704"/>
                </a:lnTo>
                <a:lnTo>
                  <a:pt x="1334" y="4710"/>
                </a:lnTo>
                <a:lnTo>
                  <a:pt x="1339" y="4712"/>
                </a:lnTo>
                <a:lnTo>
                  <a:pt x="1344" y="4712"/>
                </a:lnTo>
                <a:lnTo>
                  <a:pt x="1348" y="4711"/>
                </a:lnTo>
                <a:lnTo>
                  <a:pt x="1352" y="4709"/>
                </a:lnTo>
                <a:lnTo>
                  <a:pt x="1356" y="4706"/>
                </a:lnTo>
                <a:lnTo>
                  <a:pt x="1359" y="4702"/>
                </a:lnTo>
                <a:lnTo>
                  <a:pt x="1366" y="4693"/>
                </a:lnTo>
                <a:lnTo>
                  <a:pt x="1372" y="4684"/>
                </a:lnTo>
                <a:lnTo>
                  <a:pt x="1378" y="4675"/>
                </a:lnTo>
                <a:lnTo>
                  <a:pt x="1381" y="4672"/>
                </a:lnTo>
                <a:lnTo>
                  <a:pt x="1385" y="4670"/>
                </a:lnTo>
                <a:lnTo>
                  <a:pt x="1388" y="4668"/>
                </a:lnTo>
                <a:lnTo>
                  <a:pt x="1391" y="4668"/>
                </a:lnTo>
                <a:lnTo>
                  <a:pt x="1394" y="4670"/>
                </a:lnTo>
                <a:lnTo>
                  <a:pt x="1396" y="4673"/>
                </a:lnTo>
                <a:lnTo>
                  <a:pt x="1396" y="4678"/>
                </a:lnTo>
                <a:lnTo>
                  <a:pt x="1396" y="4683"/>
                </a:lnTo>
                <a:lnTo>
                  <a:pt x="1394" y="4696"/>
                </a:lnTo>
                <a:lnTo>
                  <a:pt x="1393" y="4708"/>
                </a:lnTo>
                <a:lnTo>
                  <a:pt x="1393" y="4714"/>
                </a:lnTo>
                <a:lnTo>
                  <a:pt x="1394" y="4718"/>
                </a:lnTo>
                <a:lnTo>
                  <a:pt x="1396" y="4721"/>
                </a:lnTo>
                <a:lnTo>
                  <a:pt x="1400" y="4723"/>
                </a:lnTo>
                <a:lnTo>
                  <a:pt x="1406" y="4722"/>
                </a:lnTo>
                <a:lnTo>
                  <a:pt x="1414" y="4720"/>
                </a:lnTo>
                <a:lnTo>
                  <a:pt x="1424" y="4714"/>
                </a:lnTo>
                <a:lnTo>
                  <a:pt x="1437" y="4706"/>
                </a:lnTo>
                <a:lnTo>
                  <a:pt x="1461" y="4689"/>
                </a:lnTo>
                <a:lnTo>
                  <a:pt x="1479" y="4678"/>
                </a:lnTo>
                <a:lnTo>
                  <a:pt x="1491" y="4671"/>
                </a:lnTo>
                <a:lnTo>
                  <a:pt x="1500" y="4667"/>
                </a:lnTo>
                <a:lnTo>
                  <a:pt x="1505" y="4664"/>
                </a:lnTo>
                <a:lnTo>
                  <a:pt x="1508" y="4662"/>
                </a:lnTo>
                <a:lnTo>
                  <a:pt x="1510" y="4659"/>
                </a:lnTo>
                <a:lnTo>
                  <a:pt x="1512" y="4653"/>
                </a:lnTo>
                <a:lnTo>
                  <a:pt x="1514" y="4646"/>
                </a:lnTo>
                <a:lnTo>
                  <a:pt x="1515" y="4637"/>
                </a:lnTo>
                <a:lnTo>
                  <a:pt x="1515" y="4615"/>
                </a:lnTo>
                <a:lnTo>
                  <a:pt x="1515" y="4590"/>
                </a:lnTo>
                <a:lnTo>
                  <a:pt x="1515" y="4577"/>
                </a:lnTo>
                <a:lnTo>
                  <a:pt x="1516" y="4563"/>
                </a:lnTo>
                <a:lnTo>
                  <a:pt x="1516" y="4548"/>
                </a:lnTo>
                <a:lnTo>
                  <a:pt x="1515" y="4531"/>
                </a:lnTo>
                <a:lnTo>
                  <a:pt x="1510" y="4498"/>
                </a:lnTo>
                <a:lnTo>
                  <a:pt x="1507" y="4484"/>
                </a:lnTo>
                <a:lnTo>
                  <a:pt x="1507" y="4473"/>
                </a:lnTo>
                <a:lnTo>
                  <a:pt x="1507" y="4469"/>
                </a:lnTo>
                <a:lnTo>
                  <a:pt x="1508" y="4467"/>
                </a:lnTo>
                <a:lnTo>
                  <a:pt x="1509" y="4465"/>
                </a:lnTo>
                <a:lnTo>
                  <a:pt x="1512" y="4465"/>
                </a:lnTo>
                <a:lnTo>
                  <a:pt x="1515" y="4466"/>
                </a:lnTo>
                <a:lnTo>
                  <a:pt x="1518" y="4468"/>
                </a:lnTo>
                <a:lnTo>
                  <a:pt x="1524" y="4475"/>
                </a:lnTo>
                <a:lnTo>
                  <a:pt x="1535" y="4490"/>
                </a:lnTo>
                <a:lnTo>
                  <a:pt x="1541" y="4497"/>
                </a:lnTo>
                <a:lnTo>
                  <a:pt x="1546" y="4502"/>
                </a:lnTo>
                <a:lnTo>
                  <a:pt x="1548" y="4503"/>
                </a:lnTo>
                <a:lnTo>
                  <a:pt x="1550" y="4503"/>
                </a:lnTo>
                <a:lnTo>
                  <a:pt x="1552" y="4502"/>
                </a:lnTo>
                <a:lnTo>
                  <a:pt x="1553" y="4499"/>
                </a:lnTo>
                <a:lnTo>
                  <a:pt x="1556" y="4492"/>
                </a:lnTo>
                <a:lnTo>
                  <a:pt x="1558" y="4483"/>
                </a:lnTo>
                <a:lnTo>
                  <a:pt x="1562" y="4462"/>
                </a:lnTo>
                <a:lnTo>
                  <a:pt x="1563" y="4468"/>
                </a:lnTo>
                <a:lnTo>
                  <a:pt x="1566" y="4476"/>
                </a:lnTo>
                <a:lnTo>
                  <a:pt x="1571" y="4488"/>
                </a:lnTo>
                <a:lnTo>
                  <a:pt x="1580" y="4503"/>
                </a:lnTo>
                <a:lnTo>
                  <a:pt x="1594" y="4529"/>
                </a:lnTo>
                <a:lnTo>
                  <a:pt x="1605" y="4551"/>
                </a:lnTo>
                <a:lnTo>
                  <a:pt x="1620" y="4582"/>
                </a:lnTo>
                <a:lnTo>
                  <a:pt x="1626" y="4592"/>
                </a:lnTo>
                <a:lnTo>
                  <a:pt x="1629" y="4595"/>
                </a:lnTo>
                <a:lnTo>
                  <a:pt x="1632" y="4597"/>
                </a:lnTo>
                <a:lnTo>
                  <a:pt x="1636" y="4599"/>
                </a:lnTo>
                <a:lnTo>
                  <a:pt x="1640" y="4599"/>
                </a:lnTo>
                <a:lnTo>
                  <a:pt x="1645" y="4598"/>
                </a:lnTo>
                <a:lnTo>
                  <a:pt x="1651" y="4597"/>
                </a:lnTo>
                <a:lnTo>
                  <a:pt x="1664" y="4591"/>
                </a:lnTo>
                <a:lnTo>
                  <a:pt x="1676" y="4585"/>
                </a:lnTo>
                <a:lnTo>
                  <a:pt x="1687" y="4578"/>
                </a:lnTo>
                <a:lnTo>
                  <a:pt x="1697" y="4574"/>
                </a:lnTo>
                <a:lnTo>
                  <a:pt x="1701" y="4573"/>
                </a:lnTo>
                <a:lnTo>
                  <a:pt x="1705" y="4573"/>
                </a:lnTo>
                <a:lnTo>
                  <a:pt x="1708" y="4574"/>
                </a:lnTo>
                <a:lnTo>
                  <a:pt x="1710" y="4576"/>
                </a:lnTo>
                <a:lnTo>
                  <a:pt x="1712" y="4580"/>
                </a:lnTo>
                <a:lnTo>
                  <a:pt x="1712" y="4586"/>
                </a:lnTo>
                <a:lnTo>
                  <a:pt x="1712" y="4594"/>
                </a:lnTo>
                <a:lnTo>
                  <a:pt x="1711" y="4604"/>
                </a:lnTo>
                <a:lnTo>
                  <a:pt x="1706" y="4644"/>
                </a:lnTo>
                <a:lnTo>
                  <a:pt x="1705" y="4660"/>
                </a:lnTo>
                <a:lnTo>
                  <a:pt x="1705" y="4672"/>
                </a:lnTo>
                <a:lnTo>
                  <a:pt x="1705" y="4676"/>
                </a:lnTo>
                <a:lnTo>
                  <a:pt x="1707" y="4680"/>
                </a:lnTo>
                <a:lnTo>
                  <a:pt x="1708" y="4683"/>
                </a:lnTo>
                <a:lnTo>
                  <a:pt x="1710" y="4684"/>
                </a:lnTo>
                <a:lnTo>
                  <a:pt x="1713" y="4685"/>
                </a:lnTo>
                <a:lnTo>
                  <a:pt x="1717" y="4684"/>
                </a:lnTo>
                <a:lnTo>
                  <a:pt x="1721" y="4683"/>
                </a:lnTo>
                <a:lnTo>
                  <a:pt x="1728" y="4680"/>
                </a:lnTo>
                <a:lnTo>
                  <a:pt x="1733" y="4676"/>
                </a:lnTo>
                <a:lnTo>
                  <a:pt x="1739" y="4674"/>
                </a:lnTo>
                <a:lnTo>
                  <a:pt x="1750" y="4671"/>
                </a:lnTo>
                <a:lnTo>
                  <a:pt x="1762" y="4669"/>
                </a:lnTo>
                <a:lnTo>
                  <a:pt x="1772" y="4667"/>
                </a:lnTo>
                <a:lnTo>
                  <a:pt x="1782" y="4665"/>
                </a:lnTo>
                <a:lnTo>
                  <a:pt x="1786" y="4663"/>
                </a:lnTo>
                <a:lnTo>
                  <a:pt x="1791" y="4661"/>
                </a:lnTo>
                <a:lnTo>
                  <a:pt x="1794" y="4658"/>
                </a:lnTo>
                <a:lnTo>
                  <a:pt x="1798" y="4655"/>
                </a:lnTo>
                <a:lnTo>
                  <a:pt x="1800" y="4651"/>
                </a:lnTo>
                <a:lnTo>
                  <a:pt x="1803" y="4646"/>
                </a:lnTo>
                <a:lnTo>
                  <a:pt x="1805" y="4641"/>
                </a:lnTo>
                <a:lnTo>
                  <a:pt x="1807" y="4637"/>
                </a:lnTo>
                <a:lnTo>
                  <a:pt x="1810" y="4634"/>
                </a:lnTo>
                <a:lnTo>
                  <a:pt x="1813" y="4632"/>
                </a:lnTo>
                <a:lnTo>
                  <a:pt x="1818" y="4630"/>
                </a:lnTo>
                <a:lnTo>
                  <a:pt x="1823" y="4629"/>
                </a:lnTo>
                <a:lnTo>
                  <a:pt x="1827" y="4628"/>
                </a:lnTo>
                <a:lnTo>
                  <a:pt x="1829" y="4627"/>
                </a:lnTo>
                <a:lnTo>
                  <a:pt x="1830" y="4626"/>
                </a:lnTo>
                <a:lnTo>
                  <a:pt x="1831" y="4624"/>
                </a:lnTo>
                <a:lnTo>
                  <a:pt x="1831" y="4621"/>
                </a:lnTo>
                <a:lnTo>
                  <a:pt x="1829" y="4612"/>
                </a:lnTo>
                <a:lnTo>
                  <a:pt x="1822" y="4586"/>
                </a:lnTo>
                <a:lnTo>
                  <a:pt x="1814" y="4561"/>
                </a:lnTo>
                <a:lnTo>
                  <a:pt x="1811" y="4551"/>
                </a:lnTo>
                <a:lnTo>
                  <a:pt x="1811" y="4544"/>
                </a:lnTo>
                <a:lnTo>
                  <a:pt x="1811" y="4542"/>
                </a:lnTo>
                <a:lnTo>
                  <a:pt x="1813" y="4541"/>
                </a:lnTo>
                <a:lnTo>
                  <a:pt x="1815" y="4542"/>
                </a:lnTo>
                <a:lnTo>
                  <a:pt x="1818" y="4544"/>
                </a:lnTo>
                <a:lnTo>
                  <a:pt x="1821" y="4547"/>
                </a:lnTo>
                <a:lnTo>
                  <a:pt x="1823" y="4550"/>
                </a:lnTo>
                <a:lnTo>
                  <a:pt x="1826" y="4556"/>
                </a:lnTo>
                <a:lnTo>
                  <a:pt x="1827" y="4563"/>
                </a:lnTo>
                <a:lnTo>
                  <a:pt x="1828" y="4569"/>
                </a:lnTo>
                <a:lnTo>
                  <a:pt x="1828" y="4575"/>
                </a:lnTo>
                <a:lnTo>
                  <a:pt x="1830" y="4580"/>
                </a:lnTo>
                <a:lnTo>
                  <a:pt x="1832" y="4582"/>
                </a:lnTo>
                <a:lnTo>
                  <a:pt x="1834" y="4583"/>
                </a:lnTo>
                <a:lnTo>
                  <a:pt x="1837" y="4585"/>
                </a:lnTo>
                <a:lnTo>
                  <a:pt x="1840" y="4585"/>
                </a:lnTo>
                <a:lnTo>
                  <a:pt x="1849" y="4586"/>
                </a:lnTo>
                <a:lnTo>
                  <a:pt x="1857" y="4584"/>
                </a:lnTo>
                <a:lnTo>
                  <a:pt x="1864" y="4582"/>
                </a:lnTo>
                <a:lnTo>
                  <a:pt x="1872" y="4578"/>
                </a:lnTo>
                <a:lnTo>
                  <a:pt x="1879" y="4575"/>
                </a:lnTo>
                <a:lnTo>
                  <a:pt x="1886" y="4573"/>
                </a:lnTo>
                <a:lnTo>
                  <a:pt x="1894" y="4573"/>
                </a:lnTo>
                <a:lnTo>
                  <a:pt x="1897" y="4573"/>
                </a:lnTo>
                <a:lnTo>
                  <a:pt x="1901" y="4574"/>
                </a:lnTo>
                <a:lnTo>
                  <a:pt x="1904" y="4575"/>
                </a:lnTo>
                <a:lnTo>
                  <a:pt x="1908" y="4576"/>
                </a:lnTo>
                <a:lnTo>
                  <a:pt x="1915" y="4574"/>
                </a:lnTo>
                <a:lnTo>
                  <a:pt x="1921" y="4571"/>
                </a:lnTo>
                <a:lnTo>
                  <a:pt x="1927" y="4567"/>
                </a:lnTo>
                <a:lnTo>
                  <a:pt x="1930" y="4562"/>
                </a:lnTo>
                <a:lnTo>
                  <a:pt x="1932" y="4556"/>
                </a:lnTo>
                <a:lnTo>
                  <a:pt x="1932" y="4554"/>
                </a:lnTo>
                <a:lnTo>
                  <a:pt x="1931" y="4552"/>
                </a:lnTo>
                <a:lnTo>
                  <a:pt x="1929" y="4550"/>
                </a:lnTo>
                <a:lnTo>
                  <a:pt x="1927" y="4548"/>
                </a:lnTo>
                <a:lnTo>
                  <a:pt x="1923" y="4546"/>
                </a:lnTo>
                <a:lnTo>
                  <a:pt x="1929" y="4547"/>
                </a:lnTo>
                <a:lnTo>
                  <a:pt x="1933" y="4548"/>
                </a:lnTo>
                <a:lnTo>
                  <a:pt x="1938" y="4548"/>
                </a:lnTo>
                <a:lnTo>
                  <a:pt x="1941" y="4547"/>
                </a:lnTo>
                <a:lnTo>
                  <a:pt x="1942" y="4546"/>
                </a:lnTo>
                <a:lnTo>
                  <a:pt x="1942" y="4544"/>
                </a:lnTo>
                <a:lnTo>
                  <a:pt x="1942" y="4542"/>
                </a:lnTo>
                <a:lnTo>
                  <a:pt x="1941" y="4540"/>
                </a:lnTo>
                <a:lnTo>
                  <a:pt x="1937" y="4536"/>
                </a:lnTo>
                <a:lnTo>
                  <a:pt x="1926" y="4527"/>
                </a:lnTo>
                <a:lnTo>
                  <a:pt x="1921" y="4523"/>
                </a:lnTo>
                <a:lnTo>
                  <a:pt x="1918" y="4519"/>
                </a:lnTo>
                <a:lnTo>
                  <a:pt x="1918" y="4517"/>
                </a:lnTo>
                <a:lnTo>
                  <a:pt x="1919" y="4514"/>
                </a:lnTo>
                <a:lnTo>
                  <a:pt x="1920" y="4512"/>
                </a:lnTo>
                <a:lnTo>
                  <a:pt x="1923" y="4510"/>
                </a:lnTo>
                <a:lnTo>
                  <a:pt x="1927" y="4509"/>
                </a:lnTo>
                <a:lnTo>
                  <a:pt x="1931" y="4509"/>
                </a:lnTo>
                <a:lnTo>
                  <a:pt x="1935" y="4510"/>
                </a:lnTo>
                <a:lnTo>
                  <a:pt x="1939" y="4513"/>
                </a:lnTo>
                <a:lnTo>
                  <a:pt x="1947" y="4520"/>
                </a:lnTo>
                <a:lnTo>
                  <a:pt x="1955" y="4528"/>
                </a:lnTo>
                <a:lnTo>
                  <a:pt x="1963" y="4535"/>
                </a:lnTo>
                <a:lnTo>
                  <a:pt x="1967" y="4538"/>
                </a:lnTo>
                <a:lnTo>
                  <a:pt x="1970" y="4540"/>
                </a:lnTo>
                <a:lnTo>
                  <a:pt x="1974" y="4542"/>
                </a:lnTo>
                <a:lnTo>
                  <a:pt x="1977" y="4541"/>
                </a:lnTo>
                <a:lnTo>
                  <a:pt x="1981" y="4540"/>
                </a:lnTo>
                <a:lnTo>
                  <a:pt x="1984" y="4537"/>
                </a:lnTo>
                <a:lnTo>
                  <a:pt x="1986" y="4532"/>
                </a:lnTo>
                <a:lnTo>
                  <a:pt x="1989" y="4527"/>
                </a:lnTo>
                <a:lnTo>
                  <a:pt x="1993" y="4514"/>
                </a:lnTo>
                <a:lnTo>
                  <a:pt x="1999" y="4490"/>
                </a:lnTo>
                <a:lnTo>
                  <a:pt x="2002" y="4480"/>
                </a:lnTo>
                <a:lnTo>
                  <a:pt x="2004" y="4477"/>
                </a:lnTo>
                <a:lnTo>
                  <a:pt x="2006" y="4475"/>
                </a:lnTo>
                <a:lnTo>
                  <a:pt x="2009" y="4474"/>
                </a:lnTo>
                <a:lnTo>
                  <a:pt x="2011" y="4474"/>
                </a:lnTo>
                <a:lnTo>
                  <a:pt x="2014" y="4476"/>
                </a:lnTo>
                <a:lnTo>
                  <a:pt x="2018" y="4480"/>
                </a:lnTo>
                <a:lnTo>
                  <a:pt x="2024" y="4488"/>
                </a:lnTo>
                <a:lnTo>
                  <a:pt x="2028" y="4491"/>
                </a:lnTo>
                <a:lnTo>
                  <a:pt x="2031" y="4492"/>
                </a:lnTo>
                <a:lnTo>
                  <a:pt x="2034" y="4493"/>
                </a:lnTo>
                <a:lnTo>
                  <a:pt x="2037" y="4493"/>
                </a:lnTo>
                <a:lnTo>
                  <a:pt x="2039" y="4493"/>
                </a:lnTo>
                <a:lnTo>
                  <a:pt x="2042" y="4491"/>
                </a:lnTo>
                <a:lnTo>
                  <a:pt x="2046" y="4486"/>
                </a:lnTo>
                <a:lnTo>
                  <a:pt x="2050" y="4479"/>
                </a:lnTo>
                <a:lnTo>
                  <a:pt x="2053" y="4469"/>
                </a:lnTo>
                <a:lnTo>
                  <a:pt x="2055" y="4457"/>
                </a:lnTo>
                <a:lnTo>
                  <a:pt x="2059" y="4432"/>
                </a:lnTo>
                <a:lnTo>
                  <a:pt x="2061" y="4421"/>
                </a:lnTo>
                <a:lnTo>
                  <a:pt x="2063" y="4413"/>
                </a:lnTo>
                <a:lnTo>
                  <a:pt x="2066" y="4408"/>
                </a:lnTo>
                <a:lnTo>
                  <a:pt x="2067" y="4408"/>
                </a:lnTo>
                <a:lnTo>
                  <a:pt x="2068" y="4408"/>
                </a:lnTo>
                <a:lnTo>
                  <a:pt x="2070" y="4411"/>
                </a:lnTo>
                <a:lnTo>
                  <a:pt x="2071" y="4414"/>
                </a:lnTo>
                <a:lnTo>
                  <a:pt x="2074" y="4427"/>
                </a:lnTo>
                <a:lnTo>
                  <a:pt x="2075" y="4436"/>
                </a:lnTo>
                <a:lnTo>
                  <a:pt x="2075" y="4443"/>
                </a:lnTo>
                <a:lnTo>
                  <a:pt x="2074" y="4450"/>
                </a:lnTo>
                <a:lnTo>
                  <a:pt x="2072" y="4456"/>
                </a:lnTo>
                <a:lnTo>
                  <a:pt x="2069" y="4467"/>
                </a:lnTo>
                <a:lnTo>
                  <a:pt x="2065" y="4474"/>
                </a:lnTo>
                <a:lnTo>
                  <a:pt x="2063" y="4478"/>
                </a:lnTo>
                <a:lnTo>
                  <a:pt x="2063" y="4480"/>
                </a:lnTo>
                <a:lnTo>
                  <a:pt x="2064" y="4480"/>
                </a:lnTo>
                <a:lnTo>
                  <a:pt x="2070" y="4478"/>
                </a:lnTo>
                <a:lnTo>
                  <a:pt x="2081" y="4473"/>
                </a:lnTo>
                <a:lnTo>
                  <a:pt x="2089" y="4470"/>
                </a:lnTo>
                <a:lnTo>
                  <a:pt x="2096" y="4468"/>
                </a:lnTo>
                <a:lnTo>
                  <a:pt x="2103" y="4466"/>
                </a:lnTo>
                <a:lnTo>
                  <a:pt x="2110" y="4466"/>
                </a:lnTo>
                <a:lnTo>
                  <a:pt x="2116" y="4466"/>
                </a:lnTo>
                <a:lnTo>
                  <a:pt x="2121" y="4467"/>
                </a:lnTo>
                <a:lnTo>
                  <a:pt x="2130" y="4469"/>
                </a:lnTo>
                <a:lnTo>
                  <a:pt x="2137" y="4473"/>
                </a:lnTo>
                <a:lnTo>
                  <a:pt x="2142" y="4476"/>
                </a:lnTo>
                <a:lnTo>
                  <a:pt x="2146" y="4480"/>
                </a:lnTo>
                <a:lnTo>
                  <a:pt x="2155" y="4475"/>
                </a:lnTo>
                <a:lnTo>
                  <a:pt x="2176" y="4460"/>
                </a:lnTo>
                <a:lnTo>
                  <a:pt x="2188" y="4451"/>
                </a:lnTo>
                <a:lnTo>
                  <a:pt x="2199" y="4442"/>
                </a:lnTo>
                <a:lnTo>
                  <a:pt x="2208" y="4433"/>
                </a:lnTo>
                <a:lnTo>
                  <a:pt x="2212" y="4428"/>
                </a:lnTo>
                <a:lnTo>
                  <a:pt x="2214" y="4424"/>
                </a:lnTo>
                <a:lnTo>
                  <a:pt x="2217" y="4419"/>
                </a:lnTo>
                <a:lnTo>
                  <a:pt x="2221" y="4415"/>
                </a:lnTo>
                <a:lnTo>
                  <a:pt x="2231" y="4406"/>
                </a:lnTo>
                <a:lnTo>
                  <a:pt x="2244" y="4396"/>
                </a:lnTo>
                <a:lnTo>
                  <a:pt x="2258" y="4387"/>
                </a:lnTo>
                <a:lnTo>
                  <a:pt x="2284" y="4370"/>
                </a:lnTo>
                <a:lnTo>
                  <a:pt x="2294" y="4361"/>
                </a:lnTo>
                <a:lnTo>
                  <a:pt x="2301" y="4355"/>
                </a:lnTo>
                <a:lnTo>
                  <a:pt x="2305" y="4350"/>
                </a:lnTo>
                <a:lnTo>
                  <a:pt x="2311" y="4347"/>
                </a:lnTo>
                <a:lnTo>
                  <a:pt x="2315" y="4347"/>
                </a:lnTo>
                <a:lnTo>
                  <a:pt x="2317" y="4348"/>
                </a:lnTo>
                <a:lnTo>
                  <a:pt x="2319" y="4349"/>
                </a:lnTo>
                <a:lnTo>
                  <a:pt x="2321" y="4351"/>
                </a:lnTo>
                <a:lnTo>
                  <a:pt x="2321" y="4353"/>
                </a:lnTo>
                <a:lnTo>
                  <a:pt x="2322" y="4357"/>
                </a:lnTo>
                <a:lnTo>
                  <a:pt x="2322" y="4361"/>
                </a:lnTo>
                <a:lnTo>
                  <a:pt x="2319" y="4372"/>
                </a:lnTo>
                <a:lnTo>
                  <a:pt x="2312" y="4386"/>
                </a:lnTo>
                <a:lnTo>
                  <a:pt x="2297" y="4417"/>
                </a:lnTo>
                <a:lnTo>
                  <a:pt x="2291" y="4430"/>
                </a:lnTo>
                <a:lnTo>
                  <a:pt x="2287" y="4442"/>
                </a:lnTo>
                <a:lnTo>
                  <a:pt x="2285" y="4451"/>
                </a:lnTo>
                <a:lnTo>
                  <a:pt x="2286" y="4454"/>
                </a:lnTo>
                <a:lnTo>
                  <a:pt x="2287" y="4455"/>
                </a:lnTo>
                <a:lnTo>
                  <a:pt x="2289" y="4456"/>
                </a:lnTo>
                <a:lnTo>
                  <a:pt x="2292" y="4455"/>
                </a:lnTo>
                <a:lnTo>
                  <a:pt x="2296" y="4453"/>
                </a:lnTo>
                <a:lnTo>
                  <a:pt x="2301" y="4450"/>
                </a:lnTo>
                <a:lnTo>
                  <a:pt x="2306" y="4447"/>
                </a:lnTo>
                <a:lnTo>
                  <a:pt x="2310" y="4445"/>
                </a:lnTo>
                <a:lnTo>
                  <a:pt x="2313" y="4445"/>
                </a:lnTo>
                <a:lnTo>
                  <a:pt x="2315" y="4446"/>
                </a:lnTo>
                <a:lnTo>
                  <a:pt x="2317" y="4448"/>
                </a:lnTo>
                <a:lnTo>
                  <a:pt x="2318" y="4451"/>
                </a:lnTo>
                <a:lnTo>
                  <a:pt x="2319" y="4459"/>
                </a:lnTo>
                <a:lnTo>
                  <a:pt x="2319" y="4479"/>
                </a:lnTo>
                <a:lnTo>
                  <a:pt x="2320" y="4487"/>
                </a:lnTo>
                <a:lnTo>
                  <a:pt x="2322" y="4489"/>
                </a:lnTo>
                <a:lnTo>
                  <a:pt x="2323" y="4491"/>
                </a:lnTo>
                <a:lnTo>
                  <a:pt x="2337" y="4499"/>
                </a:lnTo>
                <a:lnTo>
                  <a:pt x="2345" y="4503"/>
                </a:lnTo>
                <a:lnTo>
                  <a:pt x="2355" y="4505"/>
                </a:lnTo>
                <a:lnTo>
                  <a:pt x="2364" y="4507"/>
                </a:lnTo>
                <a:lnTo>
                  <a:pt x="2369" y="4506"/>
                </a:lnTo>
                <a:lnTo>
                  <a:pt x="2373" y="4505"/>
                </a:lnTo>
                <a:lnTo>
                  <a:pt x="2376" y="4503"/>
                </a:lnTo>
                <a:lnTo>
                  <a:pt x="2379" y="4500"/>
                </a:lnTo>
                <a:lnTo>
                  <a:pt x="2382" y="4496"/>
                </a:lnTo>
                <a:lnTo>
                  <a:pt x="2384" y="4491"/>
                </a:lnTo>
                <a:lnTo>
                  <a:pt x="2386" y="4487"/>
                </a:lnTo>
                <a:lnTo>
                  <a:pt x="2390" y="4483"/>
                </a:lnTo>
                <a:lnTo>
                  <a:pt x="2395" y="4481"/>
                </a:lnTo>
                <a:lnTo>
                  <a:pt x="2401" y="4481"/>
                </a:lnTo>
                <a:lnTo>
                  <a:pt x="2408" y="4481"/>
                </a:lnTo>
                <a:lnTo>
                  <a:pt x="2416" y="4482"/>
                </a:lnTo>
                <a:lnTo>
                  <a:pt x="2433" y="4486"/>
                </a:lnTo>
                <a:lnTo>
                  <a:pt x="2464" y="4495"/>
                </a:lnTo>
                <a:lnTo>
                  <a:pt x="2470" y="4496"/>
                </a:lnTo>
                <a:lnTo>
                  <a:pt x="2475" y="4497"/>
                </a:lnTo>
                <a:lnTo>
                  <a:pt x="2479" y="4497"/>
                </a:lnTo>
                <a:lnTo>
                  <a:pt x="2482" y="4495"/>
                </a:lnTo>
                <a:lnTo>
                  <a:pt x="2483" y="4493"/>
                </a:lnTo>
                <a:lnTo>
                  <a:pt x="2485" y="4493"/>
                </a:lnTo>
                <a:lnTo>
                  <a:pt x="2488" y="4493"/>
                </a:lnTo>
                <a:lnTo>
                  <a:pt x="2493" y="4494"/>
                </a:lnTo>
                <a:lnTo>
                  <a:pt x="2497" y="4497"/>
                </a:lnTo>
                <a:lnTo>
                  <a:pt x="2501" y="4500"/>
                </a:lnTo>
                <a:lnTo>
                  <a:pt x="2506" y="4502"/>
                </a:lnTo>
                <a:lnTo>
                  <a:pt x="2511" y="4502"/>
                </a:lnTo>
                <a:lnTo>
                  <a:pt x="2514" y="4501"/>
                </a:lnTo>
                <a:lnTo>
                  <a:pt x="2517" y="4499"/>
                </a:lnTo>
                <a:lnTo>
                  <a:pt x="2530" y="4488"/>
                </a:lnTo>
                <a:lnTo>
                  <a:pt x="2537" y="4482"/>
                </a:lnTo>
                <a:lnTo>
                  <a:pt x="2543" y="4475"/>
                </a:lnTo>
                <a:lnTo>
                  <a:pt x="2545" y="4471"/>
                </a:lnTo>
                <a:lnTo>
                  <a:pt x="2547" y="4467"/>
                </a:lnTo>
                <a:lnTo>
                  <a:pt x="2547" y="4463"/>
                </a:lnTo>
                <a:lnTo>
                  <a:pt x="2547" y="4459"/>
                </a:lnTo>
                <a:lnTo>
                  <a:pt x="2546" y="4455"/>
                </a:lnTo>
                <a:lnTo>
                  <a:pt x="2544" y="4451"/>
                </a:lnTo>
                <a:lnTo>
                  <a:pt x="2540" y="4447"/>
                </a:lnTo>
                <a:lnTo>
                  <a:pt x="2535" y="4442"/>
                </a:lnTo>
                <a:lnTo>
                  <a:pt x="2520" y="4431"/>
                </a:lnTo>
                <a:lnTo>
                  <a:pt x="2516" y="4428"/>
                </a:lnTo>
                <a:lnTo>
                  <a:pt x="2513" y="4426"/>
                </a:lnTo>
                <a:lnTo>
                  <a:pt x="2510" y="4425"/>
                </a:lnTo>
                <a:lnTo>
                  <a:pt x="2506" y="4425"/>
                </a:lnTo>
                <a:lnTo>
                  <a:pt x="2489" y="4424"/>
                </a:lnTo>
                <a:lnTo>
                  <a:pt x="2463" y="4419"/>
                </a:lnTo>
                <a:lnTo>
                  <a:pt x="2448" y="4416"/>
                </a:lnTo>
                <a:lnTo>
                  <a:pt x="2435" y="4412"/>
                </a:lnTo>
                <a:lnTo>
                  <a:pt x="2424" y="4408"/>
                </a:lnTo>
                <a:lnTo>
                  <a:pt x="2420" y="4405"/>
                </a:lnTo>
                <a:lnTo>
                  <a:pt x="2417" y="4402"/>
                </a:lnTo>
                <a:lnTo>
                  <a:pt x="2415" y="4400"/>
                </a:lnTo>
                <a:lnTo>
                  <a:pt x="2414" y="4396"/>
                </a:lnTo>
                <a:lnTo>
                  <a:pt x="2415" y="4393"/>
                </a:lnTo>
                <a:lnTo>
                  <a:pt x="2418" y="4390"/>
                </a:lnTo>
                <a:lnTo>
                  <a:pt x="2424" y="4384"/>
                </a:lnTo>
                <a:lnTo>
                  <a:pt x="2430" y="4380"/>
                </a:lnTo>
                <a:lnTo>
                  <a:pt x="2436" y="4377"/>
                </a:lnTo>
                <a:lnTo>
                  <a:pt x="2441" y="4377"/>
                </a:lnTo>
                <a:lnTo>
                  <a:pt x="2447" y="4377"/>
                </a:lnTo>
                <a:lnTo>
                  <a:pt x="2454" y="4379"/>
                </a:lnTo>
                <a:lnTo>
                  <a:pt x="2470" y="4386"/>
                </a:lnTo>
                <a:lnTo>
                  <a:pt x="2482" y="4390"/>
                </a:lnTo>
                <a:lnTo>
                  <a:pt x="2498" y="4392"/>
                </a:lnTo>
                <a:lnTo>
                  <a:pt x="2531" y="4398"/>
                </a:lnTo>
                <a:lnTo>
                  <a:pt x="2547" y="4401"/>
                </a:lnTo>
                <a:lnTo>
                  <a:pt x="2554" y="4404"/>
                </a:lnTo>
                <a:lnTo>
                  <a:pt x="2561" y="4407"/>
                </a:lnTo>
                <a:lnTo>
                  <a:pt x="2566" y="4410"/>
                </a:lnTo>
                <a:lnTo>
                  <a:pt x="2571" y="4414"/>
                </a:lnTo>
                <a:lnTo>
                  <a:pt x="2575" y="4418"/>
                </a:lnTo>
                <a:lnTo>
                  <a:pt x="2577" y="4424"/>
                </a:lnTo>
                <a:lnTo>
                  <a:pt x="2581" y="4446"/>
                </a:lnTo>
                <a:lnTo>
                  <a:pt x="2584" y="4466"/>
                </a:lnTo>
                <a:lnTo>
                  <a:pt x="2587" y="4485"/>
                </a:lnTo>
                <a:lnTo>
                  <a:pt x="2589" y="4494"/>
                </a:lnTo>
                <a:lnTo>
                  <a:pt x="2592" y="4503"/>
                </a:lnTo>
                <a:lnTo>
                  <a:pt x="2595" y="4510"/>
                </a:lnTo>
                <a:lnTo>
                  <a:pt x="2598" y="4515"/>
                </a:lnTo>
                <a:lnTo>
                  <a:pt x="2602" y="4519"/>
                </a:lnTo>
                <a:lnTo>
                  <a:pt x="2607" y="4520"/>
                </a:lnTo>
                <a:lnTo>
                  <a:pt x="2612" y="4519"/>
                </a:lnTo>
                <a:lnTo>
                  <a:pt x="2618" y="4515"/>
                </a:lnTo>
                <a:lnTo>
                  <a:pt x="2625" y="4510"/>
                </a:lnTo>
                <a:lnTo>
                  <a:pt x="2633" y="4503"/>
                </a:lnTo>
                <a:lnTo>
                  <a:pt x="2641" y="4495"/>
                </a:lnTo>
                <a:lnTo>
                  <a:pt x="2649" y="4489"/>
                </a:lnTo>
                <a:lnTo>
                  <a:pt x="2656" y="4484"/>
                </a:lnTo>
                <a:lnTo>
                  <a:pt x="2662" y="4482"/>
                </a:lnTo>
                <a:lnTo>
                  <a:pt x="2669" y="4481"/>
                </a:lnTo>
                <a:lnTo>
                  <a:pt x="2674" y="4482"/>
                </a:lnTo>
                <a:lnTo>
                  <a:pt x="2680" y="4486"/>
                </a:lnTo>
                <a:lnTo>
                  <a:pt x="2686" y="4491"/>
                </a:lnTo>
                <a:lnTo>
                  <a:pt x="2696" y="4504"/>
                </a:lnTo>
                <a:lnTo>
                  <a:pt x="2701" y="4508"/>
                </a:lnTo>
                <a:lnTo>
                  <a:pt x="2705" y="4510"/>
                </a:lnTo>
                <a:lnTo>
                  <a:pt x="2710" y="4511"/>
                </a:lnTo>
                <a:lnTo>
                  <a:pt x="2715" y="4508"/>
                </a:lnTo>
                <a:lnTo>
                  <a:pt x="2721" y="4503"/>
                </a:lnTo>
                <a:lnTo>
                  <a:pt x="2727" y="4495"/>
                </a:lnTo>
                <a:lnTo>
                  <a:pt x="2734" y="4487"/>
                </a:lnTo>
                <a:lnTo>
                  <a:pt x="2737" y="4485"/>
                </a:lnTo>
                <a:lnTo>
                  <a:pt x="2740" y="4484"/>
                </a:lnTo>
                <a:lnTo>
                  <a:pt x="2743" y="4483"/>
                </a:lnTo>
                <a:lnTo>
                  <a:pt x="2745" y="4483"/>
                </a:lnTo>
                <a:lnTo>
                  <a:pt x="2748" y="4484"/>
                </a:lnTo>
                <a:lnTo>
                  <a:pt x="2750" y="4486"/>
                </a:lnTo>
                <a:lnTo>
                  <a:pt x="2755" y="4490"/>
                </a:lnTo>
                <a:lnTo>
                  <a:pt x="2759" y="4496"/>
                </a:lnTo>
                <a:lnTo>
                  <a:pt x="2765" y="4510"/>
                </a:lnTo>
                <a:lnTo>
                  <a:pt x="2770" y="4524"/>
                </a:lnTo>
                <a:lnTo>
                  <a:pt x="2773" y="4530"/>
                </a:lnTo>
                <a:lnTo>
                  <a:pt x="2776" y="4534"/>
                </a:lnTo>
                <a:lnTo>
                  <a:pt x="2778" y="4536"/>
                </a:lnTo>
                <a:lnTo>
                  <a:pt x="2780" y="4536"/>
                </a:lnTo>
                <a:lnTo>
                  <a:pt x="2782" y="4536"/>
                </a:lnTo>
                <a:lnTo>
                  <a:pt x="2785" y="4535"/>
                </a:lnTo>
                <a:lnTo>
                  <a:pt x="2791" y="4530"/>
                </a:lnTo>
                <a:lnTo>
                  <a:pt x="2799" y="4522"/>
                </a:lnTo>
                <a:lnTo>
                  <a:pt x="2803" y="4517"/>
                </a:lnTo>
                <a:lnTo>
                  <a:pt x="2807" y="4514"/>
                </a:lnTo>
                <a:lnTo>
                  <a:pt x="2810" y="4512"/>
                </a:lnTo>
                <a:lnTo>
                  <a:pt x="2813" y="4512"/>
                </a:lnTo>
                <a:lnTo>
                  <a:pt x="2816" y="4513"/>
                </a:lnTo>
                <a:lnTo>
                  <a:pt x="2819" y="4515"/>
                </a:lnTo>
                <a:lnTo>
                  <a:pt x="2824" y="4520"/>
                </a:lnTo>
                <a:lnTo>
                  <a:pt x="2829" y="4525"/>
                </a:lnTo>
                <a:lnTo>
                  <a:pt x="2834" y="4530"/>
                </a:lnTo>
                <a:lnTo>
                  <a:pt x="2836" y="4531"/>
                </a:lnTo>
                <a:lnTo>
                  <a:pt x="2839" y="4532"/>
                </a:lnTo>
                <a:lnTo>
                  <a:pt x="2841" y="4531"/>
                </a:lnTo>
                <a:lnTo>
                  <a:pt x="2844" y="4529"/>
                </a:lnTo>
                <a:lnTo>
                  <a:pt x="2847" y="4527"/>
                </a:lnTo>
                <a:lnTo>
                  <a:pt x="2850" y="4525"/>
                </a:lnTo>
                <a:lnTo>
                  <a:pt x="2857" y="4524"/>
                </a:lnTo>
                <a:lnTo>
                  <a:pt x="2871" y="4524"/>
                </a:lnTo>
                <a:lnTo>
                  <a:pt x="2878" y="4523"/>
                </a:lnTo>
                <a:lnTo>
                  <a:pt x="2881" y="4521"/>
                </a:lnTo>
                <a:lnTo>
                  <a:pt x="2884" y="4519"/>
                </a:lnTo>
                <a:lnTo>
                  <a:pt x="2886" y="4516"/>
                </a:lnTo>
                <a:lnTo>
                  <a:pt x="2888" y="4511"/>
                </a:lnTo>
                <a:lnTo>
                  <a:pt x="2889" y="4506"/>
                </a:lnTo>
                <a:lnTo>
                  <a:pt x="2890" y="4499"/>
                </a:lnTo>
                <a:lnTo>
                  <a:pt x="2891" y="4491"/>
                </a:lnTo>
                <a:lnTo>
                  <a:pt x="2893" y="4484"/>
                </a:lnTo>
                <a:lnTo>
                  <a:pt x="2897" y="4471"/>
                </a:lnTo>
                <a:lnTo>
                  <a:pt x="2903" y="4460"/>
                </a:lnTo>
                <a:lnTo>
                  <a:pt x="2909" y="4452"/>
                </a:lnTo>
                <a:lnTo>
                  <a:pt x="2914" y="4447"/>
                </a:lnTo>
                <a:lnTo>
                  <a:pt x="2917" y="4446"/>
                </a:lnTo>
                <a:lnTo>
                  <a:pt x="2919" y="4445"/>
                </a:lnTo>
                <a:lnTo>
                  <a:pt x="2921" y="4446"/>
                </a:lnTo>
                <a:lnTo>
                  <a:pt x="2923" y="4447"/>
                </a:lnTo>
                <a:lnTo>
                  <a:pt x="2924" y="4450"/>
                </a:lnTo>
                <a:lnTo>
                  <a:pt x="2924" y="4454"/>
                </a:lnTo>
                <a:lnTo>
                  <a:pt x="2924" y="4485"/>
                </a:lnTo>
                <a:lnTo>
                  <a:pt x="2923" y="4503"/>
                </a:lnTo>
                <a:lnTo>
                  <a:pt x="2920" y="4525"/>
                </a:lnTo>
                <a:lnTo>
                  <a:pt x="2917" y="4551"/>
                </a:lnTo>
                <a:lnTo>
                  <a:pt x="2916" y="4562"/>
                </a:lnTo>
                <a:lnTo>
                  <a:pt x="2915" y="4572"/>
                </a:lnTo>
                <a:lnTo>
                  <a:pt x="2916" y="4576"/>
                </a:lnTo>
                <a:lnTo>
                  <a:pt x="2916" y="4578"/>
                </a:lnTo>
                <a:lnTo>
                  <a:pt x="2918" y="4580"/>
                </a:lnTo>
                <a:lnTo>
                  <a:pt x="2920" y="4581"/>
                </a:lnTo>
                <a:lnTo>
                  <a:pt x="2923" y="4580"/>
                </a:lnTo>
                <a:lnTo>
                  <a:pt x="2926" y="4579"/>
                </a:lnTo>
                <a:lnTo>
                  <a:pt x="2930" y="4575"/>
                </a:lnTo>
                <a:lnTo>
                  <a:pt x="2935" y="4571"/>
                </a:lnTo>
                <a:lnTo>
                  <a:pt x="2941" y="4565"/>
                </a:lnTo>
                <a:lnTo>
                  <a:pt x="2947" y="4561"/>
                </a:lnTo>
                <a:lnTo>
                  <a:pt x="2953" y="4558"/>
                </a:lnTo>
                <a:lnTo>
                  <a:pt x="2959" y="4556"/>
                </a:lnTo>
                <a:lnTo>
                  <a:pt x="2971" y="4552"/>
                </a:lnTo>
                <a:lnTo>
                  <a:pt x="2983" y="4550"/>
                </a:lnTo>
                <a:lnTo>
                  <a:pt x="2994" y="4548"/>
                </a:lnTo>
                <a:lnTo>
                  <a:pt x="3005" y="4546"/>
                </a:lnTo>
                <a:lnTo>
                  <a:pt x="3010" y="4543"/>
                </a:lnTo>
                <a:lnTo>
                  <a:pt x="3014" y="4541"/>
                </a:lnTo>
                <a:lnTo>
                  <a:pt x="3018" y="4537"/>
                </a:lnTo>
                <a:lnTo>
                  <a:pt x="3022" y="4533"/>
                </a:lnTo>
                <a:lnTo>
                  <a:pt x="3025" y="4528"/>
                </a:lnTo>
                <a:lnTo>
                  <a:pt x="3027" y="4524"/>
                </a:lnTo>
                <a:lnTo>
                  <a:pt x="3027" y="4520"/>
                </a:lnTo>
                <a:lnTo>
                  <a:pt x="3027" y="4516"/>
                </a:lnTo>
                <a:lnTo>
                  <a:pt x="3026" y="4509"/>
                </a:lnTo>
                <a:lnTo>
                  <a:pt x="3026" y="4504"/>
                </a:lnTo>
                <a:lnTo>
                  <a:pt x="3026" y="4501"/>
                </a:lnTo>
                <a:lnTo>
                  <a:pt x="3027" y="4498"/>
                </a:lnTo>
                <a:lnTo>
                  <a:pt x="3029" y="4495"/>
                </a:lnTo>
                <a:lnTo>
                  <a:pt x="3033" y="4493"/>
                </a:lnTo>
                <a:lnTo>
                  <a:pt x="3037" y="4490"/>
                </a:lnTo>
                <a:lnTo>
                  <a:pt x="3044" y="4487"/>
                </a:lnTo>
                <a:lnTo>
                  <a:pt x="3063" y="4480"/>
                </a:lnTo>
                <a:lnTo>
                  <a:pt x="3101" y="4470"/>
                </a:lnTo>
                <a:lnTo>
                  <a:pt x="3112" y="4467"/>
                </a:lnTo>
                <a:lnTo>
                  <a:pt x="3120" y="4467"/>
                </a:lnTo>
                <a:lnTo>
                  <a:pt x="3123" y="4468"/>
                </a:lnTo>
                <a:lnTo>
                  <a:pt x="3126" y="4470"/>
                </a:lnTo>
                <a:lnTo>
                  <a:pt x="3128" y="4472"/>
                </a:lnTo>
                <a:lnTo>
                  <a:pt x="3130" y="4474"/>
                </a:lnTo>
                <a:lnTo>
                  <a:pt x="3132" y="4481"/>
                </a:lnTo>
                <a:lnTo>
                  <a:pt x="3135" y="4491"/>
                </a:lnTo>
                <a:lnTo>
                  <a:pt x="3137" y="4503"/>
                </a:lnTo>
                <a:lnTo>
                  <a:pt x="3137" y="4515"/>
                </a:lnTo>
                <a:lnTo>
                  <a:pt x="3137" y="4525"/>
                </a:lnTo>
                <a:lnTo>
                  <a:pt x="3137" y="4534"/>
                </a:lnTo>
                <a:lnTo>
                  <a:pt x="3137" y="4538"/>
                </a:lnTo>
                <a:lnTo>
                  <a:pt x="3138" y="4540"/>
                </a:lnTo>
                <a:lnTo>
                  <a:pt x="3140" y="4541"/>
                </a:lnTo>
                <a:lnTo>
                  <a:pt x="3142" y="4542"/>
                </a:lnTo>
                <a:lnTo>
                  <a:pt x="3146" y="4541"/>
                </a:lnTo>
                <a:lnTo>
                  <a:pt x="3150" y="4538"/>
                </a:lnTo>
                <a:lnTo>
                  <a:pt x="3161" y="4529"/>
                </a:lnTo>
                <a:lnTo>
                  <a:pt x="3175" y="4517"/>
                </a:lnTo>
                <a:lnTo>
                  <a:pt x="3188" y="4507"/>
                </a:lnTo>
                <a:lnTo>
                  <a:pt x="3200" y="4499"/>
                </a:lnTo>
                <a:lnTo>
                  <a:pt x="3210" y="4493"/>
                </a:lnTo>
                <a:lnTo>
                  <a:pt x="3217" y="4490"/>
                </a:lnTo>
                <a:lnTo>
                  <a:pt x="3220" y="4489"/>
                </a:lnTo>
                <a:lnTo>
                  <a:pt x="3222" y="4489"/>
                </a:lnTo>
                <a:lnTo>
                  <a:pt x="3223" y="4490"/>
                </a:lnTo>
                <a:lnTo>
                  <a:pt x="3224" y="4492"/>
                </a:lnTo>
                <a:lnTo>
                  <a:pt x="3223" y="4495"/>
                </a:lnTo>
                <a:lnTo>
                  <a:pt x="3222" y="4499"/>
                </a:lnTo>
                <a:lnTo>
                  <a:pt x="3218" y="4508"/>
                </a:lnTo>
                <a:lnTo>
                  <a:pt x="3215" y="4517"/>
                </a:lnTo>
                <a:lnTo>
                  <a:pt x="3214" y="4525"/>
                </a:lnTo>
                <a:lnTo>
                  <a:pt x="3214" y="4532"/>
                </a:lnTo>
                <a:lnTo>
                  <a:pt x="3215" y="4538"/>
                </a:lnTo>
                <a:lnTo>
                  <a:pt x="3217" y="4540"/>
                </a:lnTo>
                <a:lnTo>
                  <a:pt x="3218" y="4542"/>
                </a:lnTo>
                <a:lnTo>
                  <a:pt x="3220" y="4543"/>
                </a:lnTo>
                <a:lnTo>
                  <a:pt x="3223" y="4543"/>
                </a:lnTo>
                <a:lnTo>
                  <a:pt x="3226" y="4542"/>
                </a:lnTo>
                <a:lnTo>
                  <a:pt x="3229" y="4540"/>
                </a:lnTo>
                <a:lnTo>
                  <a:pt x="3237" y="4536"/>
                </a:lnTo>
                <a:lnTo>
                  <a:pt x="3246" y="4533"/>
                </a:lnTo>
                <a:lnTo>
                  <a:pt x="3267" y="4526"/>
                </a:lnTo>
                <a:lnTo>
                  <a:pt x="3276" y="4523"/>
                </a:lnTo>
                <a:lnTo>
                  <a:pt x="3285" y="4518"/>
                </a:lnTo>
                <a:lnTo>
                  <a:pt x="3293" y="4513"/>
                </a:lnTo>
                <a:lnTo>
                  <a:pt x="3295" y="4510"/>
                </a:lnTo>
                <a:lnTo>
                  <a:pt x="3298" y="4506"/>
                </a:lnTo>
                <a:lnTo>
                  <a:pt x="3302" y="4498"/>
                </a:lnTo>
                <a:lnTo>
                  <a:pt x="3306" y="4489"/>
                </a:lnTo>
                <a:lnTo>
                  <a:pt x="3312" y="4473"/>
                </a:lnTo>
                <a:lnTo>
                  <a:pt x="3314" y="4469"/>
                </a:lnTo>
                <a:lnTo>
                  <a:pt x="3309" y="4488"/>
                </a:lnTo>
                <a:lnTo>
                  <a:pt x="3306" y="4502"/>
                </a:lnTo>
                <a:lnTo>
                  <a:pt x="3305" y="4513"/>
                </a:lnTo>
                <a:lnTo>
                  <a:pt x="3305" y="4520"/>
                </a:lnTo>
                <a:lnTo>
                  <a:pt x="3307" y="4524"/>
                </a:lnTo>
                <a:lnTo>
                  <a:pt x="3308" y="4525"/>
                </a:lnTo>
                <a:lnTo>
                  <a:pt x="3310" y="4526"/>
                </a:lnTo>
                <a:lnTo>
                  <a:pt x="3314" y="4526"/>
                </a:lnTo>
                <a:lnTo>
                  <a:pt x="3319" y="4524"/>
                </a:lnTo>
                <a:lnTo>
                  <a:pt x="3324" y="4522"/>
                </a:lnTo>
                <a:lnTo>
                  <a:pt x="3327" y="4521"/>
                </a:lnTo>
                <a:lnTo>
                  <a:pt x="3330" y="4521"/>
                </a:lnTo>
                <a:lnTo>
                  <a:pt x="3332" y="4522"/>
                </a:lnTo>
                <a:lnTo>
                  <a:pt x="3335" y="4524"/>
                </a:lnTo>
                <a:lnTo>
                  <a:pt x="3340" y="4530"/>
                </a:lnTo>
                <a:lnTo>
                  <a:pt x="3344" y="4536"/>
                </a:lnTo>
                <a:lnTo>
                  <a:pt x="3349" y="4541"/>
                </a:lnTo>
                <a:lnTo>
                  <a:pt x="3351" y="4543"/>
                </a:lnTo>
                <a:lnTo>
                  <a:pt x="3353" y="4544"/>
                </a:lnTo>
                <a:lnTo>
                  <a:pt x="3355" y="4544"/>
                </a:lnTo>
                <a:lnTo>
                  <a:pt x="3358" y="4543"/>
                </a:lnTo>
                <a:lnTo>
                  <a:pt x="3360" y="4541"/>
                </a:lnTo>
                <a:lnTo>
                  <a:pt x="3362" y="4537"/>
                </a:lnTo>
                <a:lnTo>
                  <a:pt x="3371" y="4517"/>
                </a:lnTo>
                <a:lnTo>
                  <a:pt x="3381" y="4498"/>
                </a:lnTo>
                <a:lnTo>
                  <a:pt x="3392" y="4480"/>
                </a:lnTo>
                <a:lnTo>
                  <a:pt x="3395" y="4485"/>
                </a:lnTo>
                <a:lnTo>
                  <a:pt x="3399" y="4491"/>
                </a:lnTo>
                <a:lnTo>
                  <a:pt x="3402" y="4498"/>
                </a:lnTo>
                <a:lnTo>
                  <a:pt x="3405" y="4506"/>
                </a:lnTo>
                <a:lnTo>
                  <a:pt x="3406" y="4515"/>
                </a:lnTo>
                <a:lnTo>
                  <a:pt x="3406" y="4524"/>
                </a:lnTo>
                <a:lnTo>
                  <a:pt x="3405" y="4528"/>
                </a:lnTo>
                <a:lnTo>
                  <a:pt x="3403" y="4533"/>
                </a:lnTo>
                <a:lnTo>
                  <a:pt x="3401" y="4540"/>
                </a:lnTo>
                <a:lnTo>
                  <a:pt x="3400" y="4543"/>
                </a:lnTo>
                <a:lnTo>
                  <a:pt x="3401" y="4546"/>
                </a:lnTo>
                <a:lnTo>
                  <a:pt x="3401" y="4548"/>
                </a:lnTo>
                <a:lnTo>
                  <a:pt x="3403" y="4550"/>
                </a:lnTo>
                <a:lnTo>
                  <a:pt x="3407" y="4552"/>
                </a:lnTo>
                <a:lnTo>
                  <a:pt x="3413" y="4552"/>
                </a:lnTo>
                <a:lnTo>
                  <a:pt x="3419" y="4552"/>
                </a:lnTo>
                <a:lnTo>
                  <a:pt x="3426" y="4550"/>
                </a:lnTo>
                <a:lnTo>
                  <a:pt x="3433" y="4548"/>
                </a:lnTo>
                <a:lnTo>
                  <a:pt x="3442" y="4545"/>
                </a:lnTo>
                <a:lnTo>
                  <a:pt x="3452" y="4544"/>
                </a:lnTo>
                <a:lnTo>
                  <a:pt x="3474" y="4541"/>
                </a:lnTo>
                <a:lnTo>
                  <a:pt x="3493" y="4540"/>
                </a:lnTo>
                <a:lnTo>
                  <a:pt x="3501" y="4540"/>
                </a:lnTo>
                <a:lnTo>
                  <a:pt x="3502" y="4549"/>
                </a:lnTo>
                <a:lnTo>
                  <a:pt x="3503" y="4557"/>
                </a:lnTo>
                <a:lnTo>
                  <a:pt x="3504" y="4568"/>
                </a:lnTo>
                <a:lnTo>
                  <a:pt x="3508" y="4578"/>
                </a:lnTo>
                <a:lnTo>
                  <a:pt x="3512" y="4588"/>
                </a:lnTo>
                <a:lnTo>
                  <a:pt x="3515" y="4592"/>
                </a:lnTo>
                <a:lnTo>
                  <a:pt x="3519" y="4596"/>
                </a:lnTo>
                <a:lnTo>
                  <a:pt x="3523" y="4599"/>
                </a:lnTo>
                <a:lnTo>
                  <a:pt x="3528" y="4601"/>
                </a:lnTo>
                <a:lnTo>
                  <a:pt x="3532" y="4603"/>
                </a:lnTo>
                <a:lnTo>
                  <a:pt x="3536" y="4605"/>
                </a:lnTo>
                <a:lnTo>
                  <a:pt x="3540" y="4609"/>
                </a:lnTo>
                <a:lnTo>
                  <a:pt x="3543" y="4613"/>
                </a:lnTo>
                <a:lnTo>
                  <a:pt x="3548" y="4621"/>
                </a:lnTo>
                <a:lnTo>
                  <a:pt x="3552" y="4628"/>
                </a:lnTo>
                <a:lnTo>
                  <a:pt x="3554" y="4633"/>
                </a:lnTo>
                <a:lnTo>
                  <a:pt x="3555" y="4633"/>
                </a:lnTo>
                <a:lnTo>
                  <a:pt x="3555" y="4632"/>
                </a:lnTo>
                <a:lnTo>
                  <a:pt x="3554" y="4608"/>
                </a:lnTo>
                <a:lnTo>
                  <a:pt x="3552" y="4567"/>
                </a:lnTo>
                <a:lnTo>
                  <a:pt x="3552" y="4550"/>
                </a:lnTo>
                <a:lnTo>
                  <a:pt x="3553" y="4534"/>
                </a:lnTo>
                <a:lnTo>
                  <a:pt x="3555" y="4522"/>
                </a:lnTo>
                <a:lnTo>
                  <a:pt x="3556" y="4518"/>
                </a:lnTo>
                <a:lnTo>
                  <a:pt x="3558" y="4514"/>
                </a:lnTo>
                <a:lnTo>
                  <a:pt x="3560" y="4512"/>
                </a:lnTo>
                <a:lnTo>
                  <a:pt x="3563" y="4511"/>
                </a:lnTo>
                <a:lnTo>
                  <a:pt x="3566" y="4512"/>
                </a:lnTo>
                <a:lnTo>
                  <a:pt x="3569" y="4514"/>
                </a:lnTo>
                <a:lnTo>
                  <a:pt x="3572" y="4517"/>
                </a:lnTo>
                <a:lnTo>
                  <a:pt x="3574" y="4521"/>
                </a:lnTo>
                <a:lnTo>
                  <a:pt x="3575" y="4525"/>
                </a:lnTo>
                <a:lnTo>
                  <a:pt x="3575" y="4529"/>
                </a:lnTo>
                <a:lnTo>
                  <a:pt x="3575" y="4538"/>
                </a:lnTo>
                <a:lnTo>
                  <a:pt x="3573" y="4548"/>
                </a:lnTo>
                <a:lnTo>
                  <a:pt x="3572" y="4559"/>
                </a:lnTo>
                <a:lnTo>
                  <a:pt x="3572" y="4568"/>
                </a:lnTo>
                <a:lnTo>
                  <a:pt x="3572" y="4573"/>
                </a:lnTo>
                <a:lnTo>
                  <a:pt x="3574" y="4578"/>
                </a:lnTo>
                <a:lnTo>
                  <a:pt x="3577" y="4582"/>
                </a:lnTo>
                <a:lnTo>
                  <a:pt x="3580" y="4585"/>
                </a:lnTo>
                <a:lnTo>
                  <a:pt x="3587" y="4590"/>
                </a:lnTo>
                <a:lnTo>
                  <a:pt x="3590" y="4591"/>
                </a:lnTo>
                <a:lnTo>
                  <a:pt x="3593" y="4591"/>
                </a:lnTo>
                <a:lnTo>
                  <a:pt x="3594" y="4590"/>
                </a:lnTo>
                <a:lnTo>
                  <a:pt x="3596" y="4589"/>
                </a:lnTo>
                <a:lnTo>
                  <a:pt x="3599" y="4585"/>
                </a:lnTo>
                <a:lnTo>
                  <a:pt x="3602" y="4580"/>
                </a:lnTo>
                <a:lnTo>
                  <a:pt x="3606" y="4576"/>
                </a:lnTo>
                <a:lnTo>
                  <a:pt x="3608" y="4574"/>
                </a:lnTo>
                <a:lnTo>
                  <a:pt x="3611" y="4572"/>
                </a:lnTo>
                <a:lnTo>
                  <a:pt x="3614" y="4571"/>
                </a:lnTo>
                <a:lnTo>
                  <a:pt x="3618" y="4571"/>
                </a:lnTo>
                <a:lnTo>
                  <a:pt x="3622" y="4571"/>
                </a:lnTo>
                <a:lnTo>
                  <a:pt x="3625" y="4573"/>
                </a:lnTo>
                <a:lnTo>
                  <a:pt x="3628" y="4575"/>
                </a:lnTo>
                <a:lnTo>
                  <a:pt x="3631" y="4578"/>
                </a:lnTo>
                <a:lnTo>
                  <a:pt x="3635" y="4585"/>
                </a:lnTo>
                <a:lnTo>
                  <a:pt x="3638" y="4593"/>
                </a:lnTo>
                <a:lnTo>
                  <a:pt x="3641" y="4600"/>
                </a:lnTo>
                <a:lnTo>
                  <a:pt x="3646" y="4605"/>
                </a:lnTo>
                <a:lnTo>
                  <a:pt x="3648" y="4607"/>
                </a:lnTo>
                <a:lnTo>
                  <a:pt x="3650" y="4607"/>
                </a:lnTo>
                <a:lnTo>
                  <a:pt x="3653" y="4607"/>
                </a:lnTo>
                <a:lnTo>
                  <a:pt x="3657" y="4604"/>
                </a:lnTo>
                <a:lnTo>
                  <a:pt x="3663" y="4598"/>
                </a:lnTo>
                <a:lnTo>
                  <a:pt x="3670" y="4589"/>
                </a:lnTo>
                <a:lnTo>
                  <a:pt x="3681" y="4573"/>
                </a:lnTo>
                <a:lnTo>
                  <a:pt x="3685" y="4566"/>
                </a:lnTo>
                <a:lnTo>
                  <a:pt x="3688" y="4563"/>
                </a:lnTo>
                <a:lnTo>
                  <a:pt x="3689" y="4562"/>
                </a:lnTo>
                <a:lnTo>
                  <a:pt x="3690" y="4562"/>
                </a:lnTo>
                <a:lnTo>
                  <a:pt x="3690" y="4567"/>
                </a:lnTo>
                <a:lnTo>
                  <a:pt x="3690" y="5069"/>
                </a:lnTo>
                <a:lnTo>
                  <a:pt x="3664" y="5756"/>
                </a:lnTo>
                <a:lnTo>
                  <a:pt x="3687" y="5758"/>
                </a:lnTo>
                <a:lnTo>
                  <a:pt x="3740" y="5762"/>
                </a:lnTo>
                <a:lnTo>
                  <a:pt x="3769" y="5764"/>
                </a:lnTo>
                <a:lnTo>
                  <a:pt x="3796" y="5765"/>
                </a:lnTo>
                <a:lnTo>
                  <a:pt x="3817" y="5765"/>
                </a:lnTo>
                <a:lnTo>
                  <a:pt x="3825" y="5764"/>
                </a:lnTo>
                <a:lnTo>
                  <a:pt x="3830" y="5763"/>
                </a:lnTo>
                <a:lnTo>
                  <a:pt x="3840" y="5760"/>
                </a:lnTo>
                <a:lnTo>
                  <a:pt x="3856" y="5758"/>
                </a:lnTo>
                <a:lnTo>
                  <a:pt x="3895" y="5753"/>
                </a:lnTo>
                <a:lnTo>
                  <a:pt x="3947" y="5748"/>
                </a:lnTo>
                <a:lnTo>
                  <a:pt x="3984" y="5741"/>
                </a:lnTo>
                <a:lnTo>
                  <a:pt x="3977" y="5732"/>
                </a:lnTo>
                <a:lnTo>
                  <a:pt x="3961" y="5711"/>
                </a:lnTo>
                <a:lnTo>
                  <a:pt x="3951" y="5698"/>
                </a:lnTo>
                <a:lnTo>
                  <a:pt x="3943" y="5685"/>
                </a:lnTo>
                <a:lnTo>
                  <a:pt x="3936" y="5673"/>
                </a:lnTo>
                <a:lnTo>
                  <a:pt x="3931" y="5662"/>
                </a:lnTo>
                <a:lnTo>
                  <a:pt x="3930" y="5652"/>
                </a:lnTo>
                <a:lnTo>
                  <a:pt x="3929" y="5634"/>
                </a:lnTo>
                <a:lnTo>
                  <a:pt x="3926" y="5578"/>
                </a:lnTo>
                <a:lnTo>
                  <a:pt x="3922" y="5414"/>
                </a:lnTo>
                <a:lnTo>
                  <a:pt x="3918" y="5245"/>
                </a:lnTo>
                <a:lnTo>
                  <a:pt x="3915" y="5182"/>
                </a:lnTo>
                <a:lnTo>
                  <a:pt x="3914" y="5160"/>
                </a:lnTo>
                <a:lnTo>
                  <a:pt x="3913" y="5145"/>
                </a:lnTo>
                <a:lnTo>
                  <a:pt x="3911" y="5120"/>
                </a:lnTo>
                <a:lnTo>
                  <a:pt x="3910" y="5088"/>
                </a:lnTo>
                <a:lnTo>
                  <a:pt x="3910" y="5013"/>
                </a:lnTo>
                <a:lnTo>
                  <a:pt x="3910" y="4973"/>
                </a:lnTo>
                <a:lnTo>
                  <a:pt x="3908" y="4934"/>
                </a:lnTo>
                <a:lnTo>
                  <a:pt x="3906" y="4898"/>
                </a:lnTo>
                <a:lnTo>
                  <a:pt x="3904" y="4881"/>
                </a:lnTo>
                <a:lnTo>
                  <a:pt x="3901" y="4865"/>
                </a:lnTo>
                <a:lnTo>
                  <a:pt x="3890" y="4808"/>
                </a:lnTo>
                <a:lnTo>
                  <a:pt x="3885" y="4780"/>
                </a:lnTo>
                <a:lnTo>
                  <a:pt x="3881" y="4753"/>
                </a:lnTo>
                <a:lnTo>
                  <a:pt x="3878" y="4723"/>
                </a:lnTo>
                <a:lnTo>
                  <a:pt x="3877" y="4694"/>
                </a:lnTo>
                <a:lnTo>
                  <a:pt x="3877" y="4679"/>
                </a:lnTo>
                <a:lnTo>
                  <a:pt x="3878" y="4663"/>
                </a:lnTo>
                <a:lnTo>
                  <a:pt x="3880" y="4647"/>
                </a:lnTo>
                <a:lnTo>
                  <a:pt x="3883" y="4631"/>
                </a:lnTo>
                <a:lnTo>
                  <a:pt x="3891" y="4575"/>
                </a:lnTo>
                <a:lnTo>
                  <a:pt x="3895" y="4555"/>
                </a:lnTo>
                <a:lnTo>
                  <a:pt x="3898" y="4539"/>
                </a:lnTo>
                <a:lnTo>
                  <a:pt x="3901" y="4533"/>
                </a:lnTo>
                <a:lnTo>
                  <a:pt x="3903" y="4527"/>
                </a:lnTo>
                <a:lnTo>
                  <a:pt x="3906" y="4522"/>
                </a:lnTo>
                <a:lnTo>
                  <a:pt x="3910" y="4518"/>
                </a:lnTo>
                <a:lnTo>
                  <a:pt x="3914" y="4514"/>
                </a:lnTo>
                <a:lnTo>
                  <a:pt x="3919" y="4511"/>
                </a:lnTo>
                <a:lnTo>
                  <a:pt x="3925" y="4509"/>
                </a:lnTo>
                <a:lnTo>
                  <a:pt x="3931" y="4506"/>
                </a:lnTo>
                <a:lnTo>
                  <a:pt x="3946" y="4502"/>
                </a:lnTo>
                <a:lnTo>
                  <a:pt x="3962" y="4499"/>
                </a:lnTo>
                <a:lnTo>
                  <a:pt x="3977" y="4498"/>
                </a:lnTo>
                <a:lnTo>
                  <a:pt x="3989" y="4498"/>
                </a:lnTo>
                <a:lnTo>
                  <a:pt x="3994" y="4498"/>
                </a:lnTo>
                <a:lnTo>
                  <a:pt x="3998" y="4500"/>
                </a:lnTo>
                <a:lnTo>
                  <a:pt x="4001" y="4502"/>
                </a:lnTo>
                <a:lnTo>
                  <a:pt x="4002" y="4505"/>
                </a:lnTo>
                <a:lnTo>
                  <a:pt x="4001" y="4509"/>
                </a:lnTo>
                <a:lnTo>
                  <a:pt x="3999" y="4513"/>
                </a:lnTo>
                <a:lnTo>
                  <a:pt x="3994" y="4519"/>
                </a:lnTo>
                <a:lnTo>
                  <a:pt x="3988" y="4525"/>
                </a:lnTo>
                <a:lnTo>
                  <a:pt x="3973" y="4539"/>
                </a:lnTo>
                <a:lnTo>
                  <a:pt x="3959" y="4553"/>
                </a:lnTo>
                <a:lnTo>
                  <a:pt x="3948" y="4565"/>
                </a:lnTo>
                <a:lnTo>
                  <a:pt x="3940" y="4576"/>
                </a:lnTo>
                <a:lnTo>
                  <a:pt x="3937" y="4581"/>
                </a:lnTo>
                <a:lnTo>
                  <a:pt x="3936" y="4586"/>
                </a:lnTo>
                <a:lnTo>
                  <a:pt x="3935" y="4590"/>
                </a:lnTo>
                <a:lnTo>
                  <a:pt x="3936" y="4594"/>
                </a:lnTo>
                <a:lnTo>
                  <a:pt x="3938" y="4598"/>
                </a:lnTo>
                <a:lnTo>
                  <a:pt x="3942" y="4600"/>
                </a:lnTo>
                <a:lnTo>
                  <a:pt x="3947" y="4603"/>
                </a:lnTo>
                <a:lnTo>
                  <a:pt x="3954" y="4604"/>
                </a:lnTo>
                <a:lnTo>
                  <a:pt x="3968" y="4607"/>
                </a:lnTo>
                <a:lnTo>
                  <a:pt x="3979" y="4608"/>
                </a:lnTo>
                <a:lnTo>
                  <a:pt x="3988" y="4607"/>
                </a:lnTo>
                <a:lnTo>
                  <a:pt x="3992" y="4606"/>
                </a:lnTo>
                <a:lnTo>
                  <a:pt x="3995" y="4604"/>
                </a:lnTo>
                <a:lnTo>
                  <a:pt x="3998" y="4602"/>
                </a:lnTo>
                <a:lnTo>
                  <a:pt x="4000" y="4600"/>
                </a:lnTo>
                <a:lnTo>
                  <a:pt x="4004" y="4593"/>
                </a:lnTo>
                <a:lnTo>
                  <a:pt x="4008" y="4583"/>
                </a:lnTo>
                <a:lnTo>
                  <a:pt x="4011" y="4571"/>
                </a:lnTo>
                <a:lnTo>
                  <a:pt x="4014" y="4556"/>
                </a:lnTo>
                <a:lnTo>
                  <a:pt x="4020" y="4541"/>
                </a:lnTo>
                <a:lnTo>
                  <a:pt x="4028" y="4527"/>
                </a:lnTo>
                <a:lnTo>
                  <a:pt x="4035" y="4517"/>
                </a:lnTo>
                <a:lnTo>
                  <a:pt x="4039" y="4513"/>
                </a:lnTo>
                <a:lnTo>
                  <a:pt x="4043" y="4511"/>
                </a:lnTo>
                <a:lnTo>
                  <a:pt x="4046" y="4510"/>
                </a:lnTo>
                <a:lnTo>
                  <a:pt x="4049" y="4511"/>
                </a:lnTo>
                <a:lnTo>
                  <a:pt x="4052" y="4514"/>
                </a:lnTo>
                <a:lnTo>
                  <a:pt x="4054" y="4519"/>
                </a:lnTo>
                <a:lnTo>
                  <a:pt x="4056" y="4527"/>
                </a:lnTo>
                <a:lnTo>
                  <a:pt x="4057" y="4537"/>
                </a:lnTo>
                <a:lnTo>
                  <a:pt x="4058" y="4559"/>
                </a:lnTo>
                <a:lnTo>
                  <a:pt x="4060" y="4579"/>
                </a:lnTo>
                <a:lnTo>
                  <a:pt x="4063" y="4597"/>
                </a:lnTo>
                <a:lnTo>
                  <a:pt x="4066" y="4612"/>
                </a:lnTo>
                <a:lnTo>
                  <a:pt x="4068" y="4618"/>
                </a:lnTo>
                <a:lnTo>
                  <a:pt x="4070" y="4622"/>
                </a:lnTo>
                <a:lnTo>
                  <a:pt x="4072" y="4626"/>
                </a:lnTo>
                <a:lnTo>
                  <a:pt x="4075" y="4628"/>
                </a:lnTo>
                <a:lnTo>
                  <a:pt x="4077" y="4628"/>
                </a:lnTo>
                <a:lnTo>
                  <a:pt x="4080" y="4627"/>
                </a:lnTo>
                <a:lnTo>
                  <a:pt x="4083" y="4624"/>
                </a:lnTo>
                <a:lnTo>
                  <a:pt x="4087" y="4619"/>
                </a:lnTo>
                <a:lnTo>
                  <a:pt x="4093" y="4608"/>
                </a:lnTo>
                <a:lnTo>
                  <a:pt x="4099" y="4595"/>
                </a:lnTo>
                <a:lnTo>
                  <a:pt x="4103" y="4582"/>
                </a:lnTo>
                <a:lnTo>
                  <a:pt x="4107" y="4570"/>
                </a:lnTo>
                <a:lnTo>
                  <a:pt x="4112" y="4552"/>
                </a:lnTo>
                <a:lnTo>
                  <a:pt x="4113" y="4544"/>
                </a:lnTo>
                <a:lnTo>
                  <a:pt x="4116" y="4539"/>
                </a:lnTo>
                <a:lnTo>
                  <a:pt x="4119" y="4534"/>
                </a:lnTo>
                <a:lnTo>
                  <a:pt x="4123" y="4526"/>
                </a:lnTo>
                <a:lnTo>
                  <a:pt x="4126" y="4516"/>
                </a:lnTo>
                <a:lnTo>
                  <a:pt x="4129" y="4504"/>
                </a:lnTo>
                <a:lnTo>
                  <a:pt x="4131" y="4491"/>
                </a:lnTo>
                <a:lnTo>
                  <a:pt x="4132" y="4476"/>
                </a:lnTo>
                <a:lnTo>
                  <a:pt x="4132" y="4449"/>
                </a:lnTo>
                <a:lnTo>
                  <a:pt x="4132" y="4440"/>
                </a:lnTo>
                <a:lnTo>
                  <a:pt x="4133" y="4433"/>
                </a:lnTo>
                <a:lnTo>
                  <a:pt x="4134" y="4432"/>
                </a:lnTo>
                <a:lnTo>
                  <a:pt x="4136" y="4431"/>
                </a:lnTo>
                <a:lnTo>
                  <a:pt x="4138" y="4431"/>
                </a:lnTo>
                <a:lnTo>
                  <a:pt x="4140" y="4432"/>
                </a:lnTo>
                <a:lnTo>
                  <a:pt x="4146" y="4439"/>
                </a:lnTo>
                <a:lnTo>
                  <a:pt x="4155" y="4450"/>
                </a:lnTo>
                <a:lnTo>
                  <a:pt x="4169" y="4472"/>
                </a:lnTo>
                <a:lnTo>
                  <a:pt x="4173" y="4478"/>
                </a:lnTo>
                <a:lnTo>
                  <a:pt x="4177" y="4482"/>
                </a:lnTo>
                <a:lnTo>
                  <a:pt x="4181" y="4484"/>
                </a:lnTo>
                <a:lnTo>
                  <a:pt x="4185" y="4484"/>
                </a:lnTo>
                <a:lnTo>
                  <a:pt x="4191" y="4483"/>
                </a:lnTo>
                <a:lnTo>
                  <a:pt x="4200" y="4480"/>
                </a:lnTo>
                <a:lnTo>
                  <a:pt x="4209" y="4477"/>
                </a:lnTo>
                <a:lnTo>
                  <a:pt x="4218" y="4474"/>
                </a:lnTo>
                <a:lnTo>
                  <a:pt x="4226" y="4471"/>
                </a:lnTo>
                <a:lnTo>
                  <a:pt x="4233" y="4469"/>
                </a:lnTo>
                <a:lnTo>
                  <a:pt x="4236" y="4469"/>
                </a:lnTo>
                <a:lnTo>
                  <a:pt x="4238" y="4470"/>
                </a:lnTo>
                <a:lnTo>
                  <a:pt x="4240" y="4472"/>
                </a:lnTo>
                <a:lnTo>
                  <a:pt x="4242" y="4474"/>
                </a:lnTo>
                <a:lnTo>
                  <a:pt x="4242" y="4478"/>
                </a:lnTo>
                <a:lnTo>
                  <a:pt x="4243" y="4482"/>
                </a:lnTo>
                <a:lnTo>
                  <a:pt x="4241" y="4495"/>
                </a:lnTo>
                <a:lnTo>
                  <a:pt x="4240" y="4503"/>
                </a:lnTo>
                <a:lnTo>
                  <a:pt x="4240" y="4510"/>
                </a:lnTo>
                <a:lnTo>
                  <a:pt x="4240" y="4516"/>
                </a:lnTo>
                <a:lnTo>
                  <a:pt x="4241" y="4522"/>
                </a:lnTo>
                <a:lnTo>
                  <a:pt x="4242" y="4527"/>
                </a:lnTo>
                <a:lnTo>
                  <a:pt x="4244" y="4531"/>
                </a:lnTo>
                <a:lnTo>
                  <a:pt x="4246" y="4535"/>
                </a:lnTo>
                <a:lnTo>
                  <a:pt x="4249" y="4538"/>
                </a:lnTo>
                <a:lnTo>
                  <a:pt x="4252" y="4540"/>
                </a:lnTo>
                <a:lnTo>
                  <a:pt x="4256" y="4542"/>
                </a:lnTo>
                <a:lnTo>
                  <a:pt x="4260" y="4542"/>
                </a:lnTo>
                <a:lnTo>
                  <a:pt x="4264" y="4542"/>
                </a:lnTo>
                <a:lnTo>
                  <a:pt x="4268" y="4541"/>
                </a:lnTo>
                <a:lnTo>
                  <a:pt x="4273" y="4539"/>
                </a:lnTo>
                <a:lnTo>
                  <a:pt x="4278" y="4537"/>
                </a:lnTo>
                <a:lnTo>
                  <a:pt x="4283" y="4533"/>
                </a:lnTo>
                <a:lnTo>
                  <a:pt x="4288" y="4529"/>
                </a:lnTo>
                <a:lnTo>
                  <a:pt x="4293" y="4525"/>
                </a:lnTo>
                <a:lnTo>
                  <a:pt x="4305" y="4520"/>
                </a:lnTo>
                <a:lnTo>
                  <a:pt x="4316" y="4518"/>
                </a:lnTo>
                <a:lnTo>
                  <a:pt x="4322" y="4517"/>
                </a:lnTo>
                <a:lnTo>
                  <a:pt x="4327" y="4517"/>
                </a:lnTo>
                <a:lnTo>
                  <a:pt x="4332" y="4518"/>
                </a:lnTo>
                <a:lnTo>
                  <a:pt x="4337" y="4520"/>
                </a:lnTo>
                <a:lnTo>
                  <a:pt x="4340" y="4522"/>
                </a:lnTo>
                <a:lnTo>
                  <a:pt x="4343" y="4525"/>
                </a:lnTo>
                <a:lnTo>
                  <a:pt x="4346" y="4529"/>
                </a:lnTo>
                <a:lnTo>
                  <a:pt x="4347" y="4533"/>
                </a:lnTo>
                <a:lnTo>
                  <a:pt x="4347" y="4538"/>
                </a:lnTo>
                <a:lnTo>
                  <a:pt x="4347" y="4544"/>
                </a:lnTo>
                <a:lnTo>
                  <a:pt x="4346" y="4550"/>
                </a:lnTo>
                <a:lnTo>
                  <a:pt x="4346" y="4556"/>
                </a:lnTo>
                <a:lnTo>
                  <a:pt x="4347" y="4561"/>
                </a:lnTo>
                <a:lnTo>
                  <a:pt x="4349" y="4566"/>
                </a:lnTo>
                <a:lnTo>
                  <a:pt x="4353" y="4574"/>
                </a:lnTo>
                <a:lnTo>
                  <a:pt x="4356" y="4581"/>
                </a:lnTo>
                <a:lnTo>
                  <a:pt x="4358" y="4587"/>
                </a:lnTo>
                <a:lnTo>
                  <a:pt x="4358" y="4589"/>
                </a:lnTo>
                <a:lnTo>
                  <a:pt x="4357" y="4590"/>
                </a:lnTo>
                <a:lnTo>
                  <a:pt x="4354" y="4592"/>
                </a:lnTo>
                <a:lnTo>
                  <a:pt x="4349" y="4592"/>
                </a:lnTo>
                <a:lnTo>
                  <a:pt x="4335" y="4593"/>
                </a:lnTo>
                <a:lnTo>
                  <a:pt x="4318" y="4594"/>
                </a:lnTo>
                <a:lnTo>
                  <a:pt x="4305" y="4595"/>
                </a:lnTo>
                <a:lnTo>
                  <a:pt x="4294" y="4598"/>
                </a:lnTo>
                <a:lnTo>
                  <a:pt x="4286" y="4602"/>
                </a:lnTo>
                <a:lnTo>
                  <a:pt x="4284" y="4605"/>
                </a:lnTo>
                <a:lnTo>
                  <a:pt x="4281" y="4607"/>
                </a:lnTo>
                <a:lnTo>
                  <a:pt x="4280" y="4610"/>
                </a:lnTo>
                <a:lnTo>
                  <a:pt x="4279" y="4614"/>
                </a:lnTo>
                <a:lnTo>
                  <a:pt x="4279" y="4617"/>
                </a:lnTo>
                <a:lnTo>
                  <a:pt x="4280" y="4622"/>
                </a:lnTo>
                <a:lnTo>
                  <a:pt x="4283" y="4631"/>
                </a:lnTo>
                <a:lnTo>
                  <a:pt x="4291" y="4649"/>
                </a:lnTo>
                <a:lnTo>
                  <a:pt x="4296" y="4656"/>
                </a:lnTo>
                <a:lnTo>
                  <a:pt x="4300" y="4661"/>
                </a:lnTo>
                <a:lnTo>
                  <a:pt x="4305" y="4664"/>
                </a:lnTo>
                <a:lnTo>
                  <a:pt x="4307" y="4665"/>
                </a:lnTo>
                <a:lnTo>
                  <a:pt x="4310" y="4665"/>
                </a:lnTo>
                <a:lnTo>
                  <a:pt x="4312" y="4664"/>
                </a:lnTo>
                <a:lnTo>
                  <a:pt x="4315" y="4662"/>
                </a:lnTo>
                <a:lnTo>
                  <a:pt x="4320" y="4657"/>
                </a:lnTo>
                <a:lnTo>
                  <a:pt x="4323" y="4654"/>
                </a:lnTo>
                <a:lnTo>
                  <a:pt x="4326" y="4653"/>
                </a:lnTo>
                <a:lnTo>
                  <a:pt x="4328" y="4654"/>
                </a:lnTo>
                <a:lnTo>
                  <a:pt x="4331" y="4655"/>
                </a:lnTo>
                <a:lnTo>
                  <a:pt x="4336" y="4662"/>
                </a:lnTo>
                <a:lnTo>
                  <a:pt x="4340" y="4670"/>
                </a:lnTo>
                <a:lnTo>
                  <a:pt x="4345" y="4679"/>
                </a:lnTo>
                <a:lnTo>
                  <a:pt x="4349" y="4686"/>
                </a:lnTo>
                <a:lnTo>
                  <a:pt x="4351" y="4689"/>
                </a:lnTo>
                <a:lnTo>
                  <a:pt x="4354" y="4691"/>
                </a:lnTo>
                <a:lnTo>
                  <a:pt x="4356" y="4692"/>
                </a:lnTo>
                <a:lnTo>
                  <a:pt x="4358" y="4691"/>
                </a:lnTo>
                <a:lnTo>
                  <a:pt x="4366" y="4685"/>
                </a:lnTo>
                <a:lnTo>
                  <a:pt x="4370" y="4682"/>
                </a:lnTo>
                <a:lnTo>
                  <a:pt x="4373" y="4678"/>
                </a:lnTo>
                <a:lnTo>
                  <a:pt x="4375" y="4673"/>
                </a:lnTo>
                <a:lnTo>
                  <a:pt x="4377" y="4668"/>
                </a:lnTo>
                <a:lnTo>
                  <a:pt x="4377" y="4661"/>
                </a:lnTo>
                <a:lnTo>
                  <a:pt x="4377" y="4653"/>
                </a:lnTo>
                <a:lnTo>
                  <a:pt x="4376" y="4649"/>
                </a:lnTo>
                <a:lnTo>
                  <a:pt x="4377" y="4650"/>
                </a:lnTo>
                <a:lnTo>
                  <a:pt x="4383" y="4663"/>
                </a:lnTo>
                <a:lnTo>
                  <a:pt x="4387" y="4669"/>
                </a:lnTo>
                <a:lnTo>
                  <a:pt x="4390" y="4671"/>
                </a:lnTo>
                <a:lnTo>
                  <a:pt x="4392" y="4672"/>
                </a:lnTo>
                <a:lnTo>
                  <a:pt x="4395" y="4672"/>
                </a:lnTo>
                <a:lnTo>
                  <a:pt x="4397" y="4670"/>
                </a:lnTo>
                <a:lnTo>
                  <a:pt x="4400" y="4667"/>
                </a:lnTo>
                <a:lnTo>
                  <a:pt x="4403" y="4661"/>
                </a:lnTo>
                <a:lnTo>
                  <a:pt x="4407" y="4647"/>
                </a:lnTo>
                <a:lnTo>
                  <a:pt x="4410" y="4636"/>
                </a:lnTo>
                <a:lnTo>
                  <a:pt x="4410" y="4625"/>
                </a:lnTo>
                <a:lnTo>
                  <a:pt x="4410" y="4617"/>
                </a:lnTo>
                <a:lnTo>
                  <a:pt x="4409" y="4611"/>
                </a:lnTo>
                <a:lnTo>
                  <a:pt x="4409" y="4606"/>
                </a:lnTo>
                <a:lnTo>
                  <a:pt x="4410" y="4605"/>
                </a:lnTo>
                <a:lnTo>
                  <a:pt x="4411" y="4604"/>
                </a:lnTo>
                <a:lnTo>
                  <a:pt x="4415" y="4604"/>
                </a:lnTo>
                <a:lnTo>
                  <a:pt x="4427" y="4608"/>
                </a:lnTo>
                <a:lnTo>
                  <a:pt x="4438" y="4613"/>
                </a:lnTo>
                <a:lnTo>
                  <a:pt x="4449" y="4619"/>
                </a:lnTo>
                <a:lnTo>
                  <a:pt x="4461" y="4627"/>
                </a:lnTo>
                <a:lnTo>
                  <a:pt x="4466" y="4633"/>
                </a:lnTo>
                <a:lnTo>
                  <a:pt x="4471" y="4640"/>
                </a:lnTo>
                <a:lnTo>
                  <a:pt x="4479" y="4657"/>
                </a:lnTo>
                <a:lnTo>
                  <a:pt x="4484" y="4663"/>
                </a:lnTo>
                <a:lnTo>
                  <a:pt x="4486" y="4665"/>
                </a:lnTo>
                <a:lnTo>
                  <a:pt x="4488" y="4667"/>
                </a:lnTo>
                <a:lnTo>
                  <a:pt x="4490" y="4667"/>
                </a:lnTo>
                <a:lnTo>
                  <a:pt x="4493" y="4666"/>
                </a:lnTo>
                <a:lnTo>
                  <a:pt x="4495" y="4664"/>
                </a:lnTo>
                <a:lnTo>
                  <a:pt x="4498" y="4661"/>
                </a:lnTo>
                <a:lnTo>
                  <a:pt x="4502" y="4655"/>
                </a:lnTo>
                <a:lnTo>
                  <a:pt x="4504" y="4654"/>
                </a:lnTo>
                <a:lnTo>
                  <a:pt x="4505" y="4657"/>
                </a:lnTo>
                <a:lnTo>
                  <a:pt x="4504" y="4662"/>
                </a:lnTo>
                <a:lnTo>
                  <a:pt x="4504" y="4669"/>
                </a:lnTo>
                <a:lnTo>
                  <a:pt x="4505" y="4675"/>
                </a:lnTo>
                <a:lnTo>
                  <a:pt x="4506" y="4678"/>
                </a:lnTo>
                <a:lnTo>
                  <a:pt x="4508" y="4680"/>
                </a:lnTo>
                <a:lnTo>
                  <a:pt x="4510" y="4682"/>
                </a:lnTo>
                <a:lnTo>
                  <a:pt x="4513" y="4683"/>
                </a:lnTo>
                <a:lnTo>
                  <a:pt x="4528" y="4687"/>
                </a:lnTo>
                <a:lnTo>
                  <a:pt x="4535" y="4688"/>
                </a:lnTo>
                <a:lnTo>
                  <a:pt x="4542" y="4689"/>
                </a:lnTo>
                <a:lnTo>
                  <a:pt x="4548" y="4687"/>
                </a:lnTo>
                <a:lnTo>
                  <a:pt x="4551" y="4686"/>
                </a:lnTo>
                <a:lnTo>
                  <a:pt x="4554" y="4684"/>
                </a:lnTo>
                <a:lnTo>
                  <a:pt x="4556" y="4681"/>
                </a:lnTo>
                <a:lnTo>
                  <a:pt x="4559" y="4678"/>
                </a:lnTo>
                <a:lnTo>
                  <a:pt x="4561" y="4674"/>
                </a:lnTo>
                <a:lnTo>
                  <a:pt x="4562" y="4668"/>
                </a:lnTo>
                <a:lnTo>
                  <a:pt x="4566" y="4658"/>
                </a:lnTo>
                <a:lnTo>
                  <a:pt x="4571" y="4650"/>
                </a:lnTo>
                <a:lnTo>
                  <a:pt x="4577" y="4643"/>
                </a:lnTo>
                <a:lnTo>
                  <a:pt x="4583" y="4639"/>
                </a:lnTo>
                <a:lnTo>
                  <a:pt x="4586" y="4638"/>
                </a:lnTo>
                <a:lnTo>
                  <a:pt x="4589" y="4638"/>
                </a:lnTo>
                <a:lnTo>
                  <a:pt x="4592" y="4638"/>
                </a:lnTo>
                <a:lnTo>
                  <a:pt x="4595" y="4639"/>
                </a:lnTo>
                <a:lnTo>
                  <a:pt x="4598" y="4640"/>
                </a:lnTo>
                <a:lnTo>
                  <a:pt x="4600" y="4643"/>
                </a:lnTo>
                <a:lnTo>
                  <a:pt x="4602" y="4646"/>
                </a:lnTo>
                <a:lnTo>
                  <a:pt x="4604" y="4650"/>
                </a:lnTo>
                <a:lnTo>
                  <a:pt x="4607" y="4658"/>
                </a:lnTo>
                <a:lnTo>
                  <a:pt x="4613" y="4667"/>
                </a:lnTo>
                <a:lnTo>
                  <a:pt x="4619" y="4675"/>
                </a:lnTo>
                <a:lnTo>
                  <a:pt x="4626" y="4681"/>
                </a:lnTo>
                <a:lnTo>
                  <a:pt x="4630" y="4683"/>
                </a:lnTo>
                <a:lnTo>
                  <a:pt x="4633" y="4684"/>
                </a:lnTo>
                <a:lnTo>
                  <a:pt x="4637" y="4684"/>
                </a:lnTo>
                <a:lnTo>
                  <a:pt x="4640" y="4683"/>
                </a:lnTo>
                <a:lnTo>
                  <a:pt x="4643" y="4681"/>
                </a:lnTo>
                <a:lnTo>
                  <a:pt x="4645" y="4677"/>
                </a:lnTo>
                <a:lnTo>
                  <a:pt x="4647" y="4671"/>
                </a:lnTo>
                <a:lnTo>
                  <a:pt x="4649" y="4665"/>
                </a:lnTo>
                <a:lnTo>
                  <a:pt x="4651" y="4658"/>
                </a:lnTo>
                <a:lnTo>
                  <a:pt x="4653" y="4653"/>
                </a:lnTo>
                <a:lnTo>
                  <a:pt x="4657" y="4649"/>
                </a:lnTo>
                <a:lnTo>
                  <a:pt x="4661" y="4647"/>
                </a:lnTo>
                <a:lnTo>
                  <a:pt x="4665" y="4645"/>
                </a:lnTo>
                <a:lnTo>
                  <a:pt x="4670" y="4645"/>
                </a:lnTo>
                <a:lnTo>
                  <a:pt x="4679" y="4645"/>
                </a:lnTo>
                <a:lnTo>
                  <a:pt x="4688" y="4646"/>
                </a:lnTo>
                <a:lnTo>
                  <a:pt x="4692" y="4646"/>
                </a:lnTo>
                <a:lnTo>
                  <a:pt x="4696" y="4646"/>
                </a:lnTo>
                <a:lnTo>
                  <a:pt x="4699" y="4645"/>
                </a:lnTo>
                <a:lnTo>
                  <a:pt x="4701" y="4643"/>
                </a:lnTo>
                <a:lnTo>
                  <a:pt x="4702" y="4639"/>
                </a:lnTo>
                <a:lnTo>
                  <a:pt x="4702" y="4634"/>
                </a:lnTo>
                <a:lnTo>
                  <a:pt x="4700" y="4623"/>
                </a:lnTo>
                <a:lnTo>
                  <a:pt x="4697" y="4613"/>
                </a:lnTo>
                <a:lnTo>
                  <a:pt x="4693" y="4597"/>
                </a:lnTo>
                <a:lnTo>
                  <a:pt x="4691" y="4593"/>
                </a:lnTo>
                <a:lnTo>
                  <a:pt x="4691" y="4592"/>
                </a:lnTo>
                <a:lnTo>
                  <a:pt x="4698" y="4604"/>
                </a:lnTo>
                <a:lnTo>
                  <a:pt x="4711" y="4630"/>
                </a:lnTo>
                <a:lnTo>
                  <a:pt x="4718" y="4642"/>
                </a:lnTo>
                <a:lnTo>
                  <a:pt x="4726" y="4652"/>
                </a:lnTo>
                <a:lnTo>
                  <a:pt x="4730" y="4655"/>
                </a:lnTo>
                <a:lnTo>
                  <a:pt x="4734" y="4658"/>
                </a:lnTo>
                <a:lnTo>
                  <a:pt x="4738" y="4659"/>
                </a:lnTo>
                <a:lnTo>
                  <a:pt x="4741" y="4658"/>
                </a:lnTo>
                <a:lnTo>
                  <a:pt x="4745" y="4655"/>
                </a:lnTo>
                <a:lnTo>
                  <a:pt x="4748" y="4651"/>
                </a:lnTo>
                <a:lnTo>
                  <a:pt x="4751" y="4644"/>
                </a:lnTo>
                <a:lnTo>
                  <a:pt x="4754" y="4634"/>
                </a:lnTo>
                <a:lnTo>
                  <a:pt x="4759" y="4613"/>
                </a:lnTo>
                <a:lnTo>
                  <a:pt x="4764" y="4592"/>
                </a:lnTo>
                <a:lnTo>
                  <a:pt x="4770" y="4559"/>
                </a:lnTo>
                <a:lnTo>
                  <a:pt x="4773" y="4548"/>
                </a:lnTo>
                <a:lnTo>
                  <a:pt x="4774" y="4545"/>
                </a:lnTo>
                <a:lnTo>
                  <a:pt x="4775" y="4544"/>
                </a:lnTo>
                <a:lnTo>
                  <a:pt x="4777" y="4544"/>
                </a:lnTo>
                <a:lnTo>
                  <a:pt x="4778" y="4547"/>
                </a:lnTo>
                <a:lnTo>
                  <a:pt x="4781" y="4559"/>
                </a:lnTo>
                <a:lnTo>
                  <a:pt x="4783" y="4568"/>
                </a:lnTo>
                <a:lnTo>
                  <a:pt x="4786" y="4577"/>
                </a:lnTo>
                <a:lnTo>
                  <a:pt x="4791" y="4587"/>
                </a:lnTo>
                <a:lnTo>
                  <a:pt x="4798" y="4597"/>
                </a:lnTo>
                <a:lnTo>
                  <a:pt x="4804" y="4607"/>
                </a:lnTo>
                <a:lnTo>
                  <a:pt x="4811" y="4616"/>
                </a:lnTo>
                <a:lnTo>
                  <a:pt x="4824" y="4632"/>
                </a:lnTo>
                <a:lnTo>
                  <a:pt x="4831" y="4639"/>
                </a:lnTo>
                <a:lnTo>
                  <a:pt x="4837" y="4644"/>
                </a:lnTo>
                <a:lnTo>
                  <a:pt x="4843" y="4648"/>
                </a:lnTo>
                <a:lnTo>
                  <a:pt x="4848" y="4650"/>
                </a:lnTo>
                <a:lnTo>
                  <a:pt x="4851" y="4650"/>
                </a:lnTo>
                <a:lnTo>
                  <a:pt x="4853" y="4649"/>
                </a:lnTo>
                <a:lnTo>
                  <a:pt x="4854" y="4647"/>
                </a:lnTo>
                <a:lnTo>
                  <a:pt x="4854" y="4642"/>
                </a:lnTo>
                <a:lnTo>
                  <a:pt x="4853" y="4634"/>
                </a:lnTo>
                <a:lnTo>
                  <a:pt x="4847" y="4607"/>
                </a:lnTo>
                <a:lnTo>
                  <a:pt x="4846" y="4599"/>
                </a:lnTo>
                <a:lnTo>
                  <a:pt x="4846" y="4595"/>
                </a:lnTo>
                <a:lnTo>
                  <a:pt x="4847" y="4594"/>
                </a:lnTo>
                <a:lnTo>
                  <a:pt x="4850" y="4596"/>
                </a:lnTo>
                <a:lnTo>
                  <a:pt x="4861" y="4604"/>
                </a:lnTo>
                <a:lnTo>
                  <a:pt x="4867" y="4608"/>
                </a:lnTo>
                <a:lnTo>
                  <a:pt x="4874" y="4611"/>
                </a:lnTo>
                <a:lnTo>
                  <a:pt x="4883" y="4613"/>
                </a:lnTo>
                <a:lnTo>
                  <a:pt x="4891" y="4614"/>
                </a:lnTo>
                <a:lnTo>
                  <a:pt x="4900" y="4615"/>
                </a:lnTo>
                <a:lnTo>
                  <a:pt x="4909" y="4614"/>
                </a:lnTo>
                <a:lnTo>
                  <a:pt x="4916" y="4612"/>
                </a:lnTo>
                <a:lnTo>
                  <a:pt x="4923" y="4608"/>
                </a:lnTo>
                <a:lnTo>
                  <a:pt x="4923" y="4612"/>
                </a:lnTo>
                <a:lnTo>
                  <a:pt x="4923" y="4616"/>
                </a:lnTo>
                <a:lnTo>
                  <a:pt x="4924" y="4620"/>
                </a:lnTo>
                <a:lnTo>
                  <a:pt x="4926" y="4623"/>
                </a:lnTo>
                <a:lnTo>
                  <a:pt x="4929" y="4625"/>
                </a:lnTo>
                <a:lnTo>
                  <a:pt x="4934" y="4627"/>
                </a:lnTo>
                <a:lnTo>
                  <a:pt x="4940" y="4628"/>
                </a:lnTo>
                <a:lnTo>
                  <a:pt x="4947" y="4627"/>
                </a:lnTo>
                <a:lnTo>
                  <a:pt x="4956" y="4626"/>
                </a:lnTo>
                <a:lnTo>
                  <a:pt x="4964" y="4626"/>
                </a:lnTo>
                <a:lnTo>
                  <a:pt x="4976" y="4627"/>
                </a:lnTo>
                <a:lnTo>
                  <a:pt x="4986" y="4630"/>
                </a:lnTo>
                <a:lnTo>
                  <a:pt x="4994" y="4632"/>
                </a:lnTo>
                <a:lnTo>
                  <a:pt x="4997" y="4632"/>
                </a:lnTo>
                <a:lnTo>
                  <a:pt x="5000" y="4632"/>
                </a:lnTo>
                <a:lnTo>
                  <a:pt x="5003" y="4631"/>
                </a:lnTo>
                <a:lnTo>
                  <a:pt x="5005" y="4629"/>
                </a:lnTo>
                <a:lnTo>
                  <a:pt x="5007" y="4626"/>
                </a:lnTo>
                <a:lnTo>
                  <a:pt x="5010" y="4622"/>
                </a:lnTo>
                <a:lnTo>
                  <a:pt x="5015" y="4608"/>
                </a:lnTo>
                <a:lnTo>
                  <a:pt x="5021" y="4594"/>
                </a:lnTo>
                <a:lnTo>
                  <a:pt x="5026" y="4583"/>
                </a:lnTo>
                <a:lnTo>
                  <a:pt x="5029" y="4580"/>
                </a:lnTo>
                <a:lnTo>
                  <a:pt x="5031" y="4577"/>
                </a:lnTo>
                <a:lnTo>
                  <a:pt x="5034" y="4575"/>
                </a:lnTo>
                <a:lnTo>
                  <a:pt x="5037" y="4574"/>
                </a:lnTo>
                <a:lnTo>
                  <a:pt x="5040" y="4574"/>
                </a:lnTo>
                <a:lnTo>
                  <a:pt x="5043" y="4574"/>
                </a:lnTo>
                <a:lnTo>
                  <a:pt x="5049" y="4576"/>
                </a:lnTo>
                <a:lnTo>
                  <a:pt x="5056" y="4580"/>
                </a:lnTo>
                <a:lnTo>
                  <a:pt x="5064" y="4585"/>
                </a:lnTo>
                <a:lnTo>
                  <a:pt x="5069" y="4588"/>
                </a:lnTo>
                <a:lnTo>
                  <a:pt x="5070" y="4588"/>
                </a:lnTo>
                <a:lnTo>
                  <a:pt x="5071" y="4587"/>
                </a:lnTo>
                <a:lnTo>
                  <a:pt x="5070" y="4583"/>
                </a:lnTo>
                <a:lnTo>
                  <a:pt x="5070" y="4578"/>
                </a:lnTo>
                <a:lnTo>
                  <a:pt x="5070" y="4575"/>
                </a:lnTo>
                <a:lnTo>
                  <a:pt x="5072" y="4573"/>
                </a:lnTo>
                <a:lnTo>
                  <a:pt x="5075" y="4571"/>
                </a:lnTo>
                <a:lnTo>
                  <a:pt x="5080" y="4570"/>
                </a:lnTo>
                <a:lnTo>
                  <a:pt x="5086" y="4570"/>
                </a:lnTo>
                <a:lnTo>
                  <a:pt x="5095" y="4571"/>
                </a:lnTo>
                <a:lnTo>
                  <a:pt x="5106" y="4574"/>
                </a:lnTo>
                <a:lnTo>
                  <a:pt x="5120" y="4578"/>
                </a:lnTo>
                <a:lnTo>
                  <a:pt x="5135" y="4584"/>
                </a:lnTo>
                <a:lnTo>
                  <a:pt x="5149" y="4591"/>
                </a:lnTo>
                <a:lnTo>
                  <a:pt x="5161" y="4598"/>
                </a:lnTo>
                <a:lnTo>
                  <a:pt x="5172" y="4607"/>
                </a:lnTo>
                <a:lnTo>
                  <a:pt x="5183" y="4615"/>
                </a:lnTo>
                <a:lnTo>
                  <a:pt x="5192" y="4623"/>
                </a:lnTo>
                <a:lnTo>
                  <a:pt x="5207" y="4637"/>
                </a:lnTo>
                <a:lnTo>
                  <a:pt x="5213" y="4642"/>
                </a:lnTo>
                <a:lnTo>
                  <a:pt x="5218" y="4645"/>
                </a:lnTo>
                <a:lnTo>
                  <a:pt x="5222" y="4647"/>
                </a:lnTo>
                <a:lnTo>
                  <a:pt x="5224" y="4646"/>
                </a:lnTo>
                <a:lnTo>
                  <a:pt x="5225" y="4645"/>
                </a:lnTo>
                <a:lnTo>
                  <a:pt x="5228" y="4641"/>
                </a:lnTo>
                <a:lnTo>
                  <a:pt x="5229" y="4634"/>
                </a:lnTo>
                <a:lnTo>
                  <a:pt x="5230" y="4623"/>
                </a:lnTo>
                <a:lnTo>
                  <a:pt x="5231" y="4608"/>
                </a:lnTo>
                <a:lnTo>
                  <a:pt x="5230" y="4580"/>
                </a:lnTo>
                <a:lnTo>
                  <a:pt x="5229" y="4563"/>
                </a:lnTo>
                <a:lnTo>
                  <a:pt x="5227" y="4554"/>
                </a:lnTo>
                <a:lnTo>
                  <a:pt x="5225" y="4549"/>
                </a:lnTo>
                <a:lnTo>
                  <a:pt x="5224" y="4546"/>
                </a:lnTo>
                <a:lnTo>
                  <a:pt x="5224" y="4541"/>
                </a:lnTo>
                <a:lnTo>
                  <a:pt x="5231" y="4518"/>
                </a:lnTo>
                <a:lnTo>
                  <a:pt x="5240" y="4485"/>
                </a:lnTo>
                <a:lnTo>
                  <a:pt x="5244" y="4474"/>
                </a:lnTo>
                <a:lnTo>
                  <a:pt x="5248" y="4466"/>
                </a:lnTo>
                <a:lnTo>
                  <a:pt x="5250" y="4463"/>
                </a:lnTo>
                <a:lnTo>
                  <a:pt x="5252" y="4461"/>
                </a:lnTo>
                <a:lnTo>
                  <a:pt x="5255" y="4460"/>
                </a:lnTo>
                <a:lnTo>
                  <a:pt x="5258" y="4459"/>
                </a:lnTo>
                <a:lnTo>
                  <a:pt x="5262" y="4460"/>
                </a:lnTo>
                <a:lnTo>
                  <a:pt x="5266" y="4461"/>
                </a:lnTo>
                <a:lnTo>
                  <a:pt x="5276" y="4465"/>
                </a:lnTo>
                <a:lnTo>
                  <a:pt x="5281" y="4468"/>
                </a:lnTo>
                <a:lnTo>
                  <a:pt x="5286" y="4472"/>
                </a:lnTo>
                <a:lnTo>
                  <a:pt x="5290" y="4476"/>
                </a:lnTo>
                <a:lnTo>
                  <a:pt x="5294" y="4481"/>
                </a:lnTo>
                <a:lnTo>
                  <a:pt x="5297" y="4487"/>
                </a:lnTo>
                <a:lnTo>
                  <a:pt x="5300" y="4493"/>
                </a:lnTo>
                <a:lnTo>
                  <a:pt x="5304" y="4505"/>
                </a:lnTo>
                <a:lnTo>
                  <a:pt x="5306" y="4519"/>
                </a:lnTo>
                <a:lnTo>
                  <a:pt x="5307" y="4532"/>
                </a:lnTo>
                <a:lnTo>
                  <a:pt x="5307" y="4546"/>
                </a:lnTo>
                <a:lnTo>
                  <a:pt x="5306" y="4559"/>
                </a:lnTo>
                <a:lnTo>
                  <a:pt x="5305" y="4572"/>
                </a:lnTo>
                <a:lnTo>
                  <a:pt x="5306" y="4583"/>
                </a:lnTo>
                <a:lnTo>
                  <a:pt x="5307" y="4594"/>
                </a:lnTo>
                <a:lnTo>
                  <a:pt x="5310" y="4601"/>
                </a:lnTo>
                <a:lnTo>
                  <a:pt x="5312" y="4604"/>
                </a:lnTo>
                <a:lnTo>
                  <a:pt x="5314" y="4605"/>
                </a:lnTo>
                <a:lnTo>
                  <a:pt x="5316" y="4606"/>
                </a:lnTo>
                <a:lnTo>
                  <a:pt x="5318" y="4605"/>
                </a:lnTo>
                <a:lnTo>
                  <a:pt x="5321" y="4603"/>
                </a:lnTo>
                <a:lnTo>
                  <a:pt x="5323" y="4600"/>
                </a:lnTo>
                <a:lnTo>
                  <a:pt x="5326" y="4595"/>
                </a:lnTo>
                <a:lnTo>
                  <a:pt x="5329" y="4589"/>
                </a:lnTo>
                <a:lnTo>
                  <a:pt x="5334" y="4574"/>
                </a:lnTo>
                <a:lnTo>
                  <a:pt x="5339" y="4557"/>
                </a:lnTo>
                <a:lnTo>
                  <a:pt x="5345" y="4540"/>
                </a:lnTo>
                <a:lnTo>
                  <a:pt x="5350" y="4525"/>
                </a:lnTo>
                <a:lnTo>
                  <a:pt x="5353" y="4519"/>
                </a:lnTo>
                <a:lnTo>
                  <a:pt x="5356" y="4514"/>
                </a:lnTo>
                <a:lnTo>
                  <a:pt x="5359" y="4510"/>
                </a:lnTo>
                <a:lnTo>
                  <a:pt x="5362" y="4508"/>
                </a:lnTo>
                <a:lnTo>
                  <a:pt x="5366" y="4507"/>
                </a:lnTo>
                <a:lnTo>
                  <a:pt x="5369" y="4509"/>
                </a:lnTo>
                <a:lnTo>
                  <a:pt x="5373" y="4512"/>
                </a:lnTo>
                <a:lnTo>
                  <a:pt x="5377" y="4518"/>
                </a:lnTo>
                <a:lnTo>
                  <a:pt x="5384" y="4530"/>
                </a:lnTo>
                <a:lnTo>
                  <a:pt x="5387" y="4539"/>
                </a:lnTo>
                <a:lnTo>
                  <a:pt x="5387" y="4545"/>
                </a:lnTo>
                <a:lnTo>
                  <a:pt x="5386" y="4551"/>
                </a:lnTo>
                <a:lnTo>
                  <a:pt x="5383" y="4558"/>
                </a:lnTo>
                <a:lnTo>
                  <a:pt x="5381" y="4566"/>
                </a:lnTo>
                <a:lnTo>
                  <a:pt x="5378" y="4577"/>
                </a:lnTo>
                <a:lnTo>
                  <a:pt x="5377" y="4593"/>
                </a:lnTo>
                <a:lnTo>
                  <a:pt x="5378" y="4602"/>
                </a:lnTo>
                <a:lnTo>
                  <a:pt x="5379" y="4611"/>
                </a:lnTo>
                <a:lnTo>
                  <a:pt x="5381" y="4620"/>
                </a:lnTo>
                <a:lnTo>
                  <a:pt x="5383" y="4628"/>
                </a:lnTo>
                <a:lnTo>
                  <a:pt x="5386" y="4635"/>
                </a:lnTo>
                <a:lnTo>
                  <a:pt x="5389" y="4642"/>
                </a:lnTo>
                <a:lnTo>
                  <a:pt x="5392" y="4648"/>
                </a:lnTo>
                <a:lnTo>
                  <a:pt x="5396" y="4653"/>
                </a:lnTo>
                <a:lnTo>
                  <a:pt x="5400" y="4657"/>
                </a:lnTo>
                <a:lnTo>
                  <a:pt x="5403" y="4660"/>
                </a:lnTo>
                <a:lnTo>
                  <a:pt x="5407" y="4662"/>
                </a:lnTo>
                <a:lnTo>
                  <a:pt x="5411" y="4662"/>
                </a:lnTo>
                <a:lnTo>
                  <a:pt x="5414" y="4661"/>
                </a:lnTo>
                <a:lnTo>
                  <a:pt x="5417" y="4657"/>
                </a:lnTo>
                <a:lnTo>
                  <a:pt x="5420" y="4653"/>
                </a:lnTo>
                <a:lnTo>
                  <a:pt x="5423" y="4646"/>
                </a:lnTo>
                <a:lnTo>
                  <a:pt x="5426" y="4631"/>
                </a:lnTo>
                <a:lnTo>
                  <a:pt x="5429" y="4618"/>
                </a:lnTo>
                <a:lnTo>
                  <a:pt x="5431" y="4607"/>
                </a:lnTo>
                <a:lnTo>
                  <a:pt x="5434" y="4600"/>
                </a:lnTo>
                <a:lnTo>
                  <a:pt x="5435" y="4598"/>
                </a:lnTo>
                <a:lnTo>
                  <a:pt x="5437" y="4597"/>
                </a:lnTo>
                <a:lnTo>
                  <a:pt x="5439" y="4597"/>
                </a:lnTo>
                <a:lnTo>
                  <a:pt x="5442" y="4599"/>
                </a:lnTo>
                <a:lnTo>
                  <a:pt x="5448" y="4606"/>
                </a:lnTo>
                <a:lnTo>
                  <a:pt x="5457" y="4619"/>
                </a:lnTo>
                <a:lnTo>
                  <a:pt x="5466" y="4635"/>
                </a:lnTo>
                <a:lnTo>
                  <a:pt x="5475" y="4648"/>
                </a:lnTo>
                <a:lnTo>
                  <a:pt x="5483" y="4657"/>
                </a:lnTo>
                <a:lnTo>
                  <a:pt x="5490" y="4663"/>
                </a:lnTo>
                <a:lnTo>
                  <a:pt x="5493" y="4664"/>
                </a:lnTo>
                <a:lnTo>
                  <a:pt x="5496" y="4664"/>
                </a:lnTo>
                <a:lnTo>
                  <a:pt x="5498" y="4663"/>
                </a:lnTo>
                <a:lnTo>
                  <a:pt x="5500" y="4661"/>
                </a:lnTo>
                <a:lnTo>
                  <a:pt x="5501" y="4657"/>
                </a:lnTo>
                <a:lnTo>
                  <a:pt x="5502" y="4652"/>
                </a:lnTo>
                <a:lnTo>
                  <a:pt x="5502" y="4638"/>
                </a:lnTo>
                <a:lnTo>
                  <a:pt x="5500" y="4613"/>
                </a:lnTo>
                <a:lnTo>
                  <a:pt x="5500" y="4606"/>
                </a:lnTo>
                <a:lnTo>
                  <a:pt x="5501" y="4604"/>
                </a:lnTo>
                <a:lnTo>
                  <a:pt x="5502" y="4602"/>
                </a:lnTo>
                <a:lnTo>
                  <a:pt x="5504" y="4601"/>
                </a:lnTo>
                <a:lnTo>
                  <a:pt x="5506" y="4601"/>
                </a:lnTo>
                <a:lnTo>
                  <a:pt x="5511" y="4602"/>
                </a:lnTo>
                <a:lnTo>
                  <a:pt x="5528" y="4608"/>
                </a:lnTo>
                <a:lnTo>
                  <a:pt x="5549" y="4616"/>
                </a:lnTo>
                <a:lnTo>
                  <a:pt x="5560" y="4618"/>
                </a:lnTo>
                <a:lnTo>
                  <a:pt x="5567" y="4618"/>
                </a:lnTo>
                <a:lnTo>
                  <a:pt x="5570" y="4618"/>
                </a:lnTo>
                <a:lnTo>
                  <a:pt x="5573" y="4616"/>
                </a:lnTo>
                <a:lnTo>
                  <a:pt x="5575" y="4614"/>
                </a:lnTo>
                <a:lnTo>
                  <a:pt x="5576" y="4611"/>
                </a:lnTo>
                <a:lnTo>
                  <a:pt x="5577" y="4607"/>
                </a:lnTo>
                <a:lnTo>
                  <a:pt x="5577" y="4602"/>
                </a:lnTo>
                <a:lnTo>
                  <a:pt x="5576" y="4596"/>
                </a:lnTo>
                <a:lnTo>
                  <a:pt x="5574" y="4589"/>
                </a:lnTo>
                <a:lnTo>
                  <a:pt x="5574" y="4587"/>
                </a:lnTo>
                <a:lnTo>
                  <a:pt x="5579" y="4583"/>
                </a:lnTo>
                <a:lnTo>
                  <a:pt x="5586" y="4574"/>
                </a:lnTo>
                <a:lnTo>
                  <a:pt x="5604" y="4547"/>
                </a:lnTo>
                <a:lnTo>
                  <a:pt x="5610" y="4539"/>
                </a:lnTo>
                <a:lnTo>
                  <a:pt x="5613" y="4536"/>
                </a:lnTo>
                <a:lnTo>
                  <a:pt x="5616" y="4534"/>
                </a:lnTo>
                <a:lnTo>
                  <a:pt x="5619" y="4533"/>
                </a:lnTo>
                <a:lnTo>
                  <a:pt x="5622" y="4533"/>
                </a:lnTo>
                <a:lnTo>
                  <a:pt x="5626" y="4534"/>
                </a:lnTo>
                <a:lnTo>
                  <a:pt x="5630" y="4536"/>
                </a:lnTo>
                <a:lnTo>
                  <a:pt x="5638" y="4544"/>
                </a:lnTo>
                <a:lnTo>
                  <a:pt x="5650" y="4555"/>
                </a:lnTo>
                <a:lnTo>
                  <a:pt x="5673" y="4582"/>
                </a:lnTo>
                <a:lnTo>
                  <a:pt x="5693" y="4605"/>
                </a:lnTo>
                <a:lnTo>
                  <a:pt x="5708" y="4624"/>
                </a:lnTo>
                <a:lnTo>
                  <a:pt x="5714" y="4632"/>
                </a:lnTo>
                <a:lnTo>
                  <a:pt x="5717" y="4638"/>
                </a:lnTo>
                <a:lnTo>
                  <a:pt x="5719" y="4641"/>
                </a:lnTo>
                <a:lnTo>
                  <a:pt x="5722" y="4642"/>
                </a:lnTo>
                <a:lnTo>
                  <a:pt x="5725" y="4644"/>
                </a:lnTo>
                <a:lnTo>
                  <a:pt x="5729" y="4644"/>
                </a:lnTo>
                <a:lnTo>
                  <a:pt x="5739" y="4644"/>
                </a:lnTo>
                <a:lnTo>
                  <a:pt x="5748" y="4642"/>
                </a:lnTo>
                <a:lnTo>
                  <a:pt x="5766" y="4637"/>
                </a:lnTo>
                <a:lnTo>
                  <a:pt x="5774" y="4634"/>
                </a:lnTo>
                <a:lnTo>
                  <a:pt x="5780" y="4645"/>
                </a:lnTo>
                <a:lnTo>
                  <a:pt x="5786" y="4655"/>
                </a:lnTo>
                <a:lnTo>
                  <a:pt x="5793" y="4666"/>
                </a:lnTo>
                <a:lnTo>
                  <a:pt x="5800" y="4674"/>
                </a:lnTo>
                <a:lnTo>
                  <a:pt x="5803" y="4677"/>
                </a:lnTo>
                <a:lnTo>
                  <a:pt x="5806" y="4679"/>
                </a:lnTo>
                <a:lnTo>
                  <a:pt x="5808" y="4679"/>
                </a:lnTo>
                <a:lnTo>
                  <a:pt x="5810" y="4678"/>
                </a:lnTo>
                <a:lnTo>
                  <a:pt x="5811" y="4674"/>
                </a:lnTo>
                <a:lnTo>
                  <a:pt x="5812" y="4668"/>
                </a:lnTo>
                <a:lnTo>
                  <a:pt x="5812" y="4661"/>
                </a:lnTo>
                <a:lnTo>
                  <a:pt x="5813" y="4653"/>
                </a:lnTo>
                <a:lnTo>
                  <a:pt x="5817" y="4637"/>
                </a:lnTo>
                <a:lnTo>
                  <a:pt x="5822" y="4621"/>
                </a:lnTo>
                <a:lnTo>
                  <a:pt x="5826" y="4614"/>
                </a:lnTo>
                <a:lnTo>
                  <a:pt x="5829" y="4608"/>
                </a:lnTo>
                <a:lnTo>
                  <a:pt x="5833" y="4603"/>
                </a:lnTo>
                <a:lnTo>
                  <a:pt x="5838" y="4599"/>
                </a:lnTo>
                <a:lnTo>
                  <a:pt x="5842" y="4597"/>
                </a:lnTo>
                <a:lnTo>
                  <a:pt x="5846" y="4596"/>
                </a:lnTo>
                <a:lnTo>
                  <a:pt x="5851" y="4598"/>
                </a:lnTo>
                <a:lnTo>
                  <a:pt x="5855" y="4601"/>
                </a:lnTo>
                <a:lnTo>
                  <a:pt x="5860" y="4607"/>
                </a:lnTo>
                <a:lnTo>
                  <a:pt x="5864" y="4616"/>
                </a:lnTo>
                <a:lnTo>
                  <a:pt x="5869" y="4625"/>
                </a:lnTo>
                <a:lnTo>
                  <a:pt x="5874" y="4634"/>
                </a:lnTo>
                <a:lnTo>
                  <a:pt x="5879" y="4642"/>
                </a:lnTo>
                <a:lnTo>
                  <a:pt x="5884" y="4649"/>
                </a:lnTo>
                <a:lnTo>
                  <a:pt x="5890" y="4655"/>
                </a:lnTo>
                <a:lnTo>
                  <a:pt x="5895" y="4660"/>
                </a:lnTo>
                <a:lnTo>
                  <a:pt x="5901" y="4664"/>
                </a:lnTo>
                <a:lnTo>
                  <a:pt x="5906" y="4667"/>
                </a:lnTo>
                <a:lnTo>
                  <a:pt x="5910" y="4669"/>
                </a:lnTo>
                <a:lnTo>
                  <a:pt x="5915" y="4670"/>
                </a:lnTo>
                <a:lnTo>
                  <a:pt x="5918" y="4669"/>
                </a:lnTo>
                <a:lnTo>
                  <a:pt x="5921" y="4668"/>
                </a:lnTo>
                <a:lnTo>
                  <a:pt x="5924" y="4664"/>
                </a:lnTo>
                <a:lnTo>
                  <a:pt x="5925" y="4660"/>
                </a:lnTo>
                <a:lnTo>
                  <a:pt x="5925" y="4653"/>
                </a:lnTo>
                <a:lnTo>
                  <a:pt x="5924" y="4646"/>
                </a:lnTo>
                <a:lnTo>
                  <a:pt x="5924" y="4638"/>
                </a:lnTo>
                <a:lnTo>
                  <a:pt x="5923" y="4631"/>
                </a:lnTo>
                <a:lnTo>
                  <a:pt x="5924" y="4624"/>
                </a:lnTo>
                <a:lnTo>
                  <a:pt x="5925" y="4619"/>
                </a:lnTo>
                <a:lnTo>
                  <a:pt x="5927" y="4614"/>
                </a:lnTo>
                <a:lnTo>
                  <a:pt x="5929" y="4610"/>
                </a:lnTo>
                <a:lnTo>
                  <a:pt x="5935" y="4604"/>
                </a:lnTo>
                <a:lnTo>
                  <a:pt x="5940" y="4600"/>
                </a:lnTo>
                <a:lnTo>
                  <a:pt x="5947" y="4598"/>
                </a:lnTo>
                <a:lnTo>
                  <a:pt x="5952" y="4597"/>
                </a:lnTo>
                <a:lnTo>
                  <a:pt x="5959" y="4598"/>
                </a:lnTo>
                <a:lnTo>
                  <a:pt x="5966" y="4598"/>
                </a:lnTo>
                <a:lnTo>
                  <a:pt x="5973" y="4597"/>
                </a:lnTo>
                <a:lnTo>
                  <a:pt x="5977" y="4595"/>
                </a:lnTo>
                <a:lnTo>
                  <a:pt x="5980" y="4594"/>
                </a:lnTo>
                <a:lnTo>
                  <a:pt x="5983" y="4591"/>
                </a:lnTo>
                <a:lnTo>
                  <a:pt x="5985" y="4587"/>
                </a:lnTo>
                <a:lnTo>
                  <a:pt x="5987" y="4583"/>
                </a:lnTo>
                <a:lnTo>
                  <a:pt x="5987" y="4577"/>
                </a:lnTo>
                <a:lnTo>
                  <a:pt x="5987" y="4571"/>
                </a:lnTo>
                <a:lnTo>
                  <a:pt x="5986" y="4563"/>
                </a:lnTo>
                <a:lnTo>
                  <a:pt x="5983" y="4550"/>
                </a:lnTo>
                <a:lnTo>
                  <a:pt x="5983" y="4545"/>
                </a:lnTo>
                <a:lnTo>
                  <a:pt x="5984" y="4543"/>
                </a:lnTo>
                <a:lnTo>
                  <a:pt x="5985" y="4541"/>
                </a:lnTo>
                <a:lnTo>
                  <a:pt x="5987" y="4540"/>
                </a:lnTo>
                <a:lnTo>
                  <a:pt x="5990" y="4541"/>
                </a:lnTo>
                <a:lnTo>
                  <a:pt x="5992" y="4541"/>
                </a:lnTo>
                <a:lnTo>
                  <a:pt x="6005" y="4547"/>
                </a:lnTo>
                <a:lnTo>
                  <a:pt x="6011" y="4549"/>
                </a:lnTo>
                <a:lnTo>
                  <a:pt x="6014" y="4549"/>
                </a:lnTo>
                <a:lnTo>
                  <a:pt x="6016" y="4548"/>
                </a:lnTo>
                <a:lnTo>
                  <a:pt x="6026" y="4542"/>
                </a:lnTo>
                <a:lnTo>
                  <a:pt x="6033" y="4538"/>
                </a:lnTo>
                <a:lnTo>
                  <a:pt x="6039" y="4533"/>
                </a:lnTo>
                <a:lnTo>
                  <a:pt x="6045" y="4527"/>
                </a:lnTo>
                <a:lnTo>
                  <a:pt x="6049" y="4520"/>
                </a:lnTo>
                <a:lnTo>
                  <a:pt x="6052" y="4510"/>
                </a:lnTo>
                <a:lnTo>
                  <a:pt x="6053" y="4505"/>
                </a:lnTo>
                <a:lnTo>
                  <a:pt x="6053" y="4499"/>
                </a:lnTo>
                <a:lnTo>
                  <a:pt x="6054" y="4493"/>
                </a:lnTo>
                <a:lnTo>
                  <a:pt x="6056" y="4487"/>
                </a:lnTo>
                <a:lnTo>
                  <a:pt x="6058" y="4481"/>
                </a:lnTo>
                <a:lnTo>
                  <a:pt x="6062" y="4476"/>
                </a:lnTo>
                <a:lnTo>
                  <a:pt x="6066" y="4471"/>
                </a:lnTo>
                <a:lnTo>
                  <a:pt x="6071" y="4467"/>
                </a:lnTo>
                <a:lnTo>
                  <a:pt x="6081" y="4458"/>
                </a:lnTo>
                <a:lnTo>
                  <a:pt x="6092" y="4451"/>
                </a:lnTo>
                <a:lnTo>
                  <a:pt x="6103" y="4445"/>
                </a:lnTo>
                <a:lnTo>
                  <a:pt x="6112" y="4440"/>
                </a:lnTo>
                <a:lnTo>
                  <a:pt x="6117" y="4435"/>
                </a:lnTo>
                <a:lnTo>
                  <a:pt x="6123" y="4429"/>
                </a:lnTo>
                <a:lnTo>
                  <a:pt x="6125" y="4428"/>
                </a:lnTo>
                <a:lnTo>
                  <a:pt x="6127" y="4428"/>
                </a:lnTo>
                <a:lnTo>
                  <a:pt x="6133" y="4432"/>
                </a:lnTo>
                <a:lnTo>
                  <a:pt x="6148" y="4439"/>
                </a:lnTo>
                <a:lnTo>
                  <a:pt x="6158" y="4444"/>
                </a:lnTo>
                <a:lnTo>
                  <a:pt x="6169" y="4451"/>
                </a:lnTo>
                <a:lnTo>
                  <a:pt x="6179" y="4457"/>
                </a:lnTo>
                <a:lnTo>
                  <a:pt x="6189" y="4460"/>
                </a:lnTo>
                <a:lnTo>
                  <a:pt x="6192" y="4461"/>
                </a:lnTo>
                <a:lnTo>
                  <a:pt x="6195" y="4460"/>
                </a:lnTo>
                <a:lnTo>
                  <a:pt x="6198" y="4458"/>
                </a:lnTo>
                <a:lnTo>
                  <a:pt x="6199" y="4455"/>
                </a:lnTo>
                <a:lnTo>
                  <a:pt x="6199" y="4449"/>
                </a:lnTo>
                <a:lnTo>
                  <a:pt x="6198" y="4442"/>
                </a:lnTo>
                <a:lnTo>
                  <a:pt x="6196" y="4432"/>
                </a:lnTo>
                <a:lnTo>
                  <a:pt x="6193" y="4420"/>
                </a:lnTo>
                <a:lnTo>
                  <a:pt x="6185" y="4397"/>
                </a:lnTo>
                <a:lnTo>
                  <a:pt x="6178" y="4381"/>
                </a:lnTo>
                <a:lnTo>
                  <a:pt x="6172" y="4370"/>
                </a:lnTo>
                <a:lnTo>
                  <a:pt x="6166" y="4360"/>
                </a:lnTo>
                <a:lnTo>
                  <a:pt x="6161" y="4353"/>
                </a:lnTo>
                <a:lnTo>
                  <a:pt x="6155" y="4344"/>
                </a:lnTo>
                <a:lnTo>
                  <a:pt x="6148" y="4331"/>
                </a:lnTo>
                <a:lnTo>
                  <a:pt x="6140" y="4313"/>
                </a:lnTo>
                <a:lnTo>
                  <a:pt x="6136" y="4303"/>
                </a:lnTo>
                <a:lnTo>
                  <a:pt x="6133" y="4293"/>
                </a:lnTo>
                <a:lnTo>
                  <a:pt x="6132" y="4283"/>
                </a:lnTo>
                <a:lnTo>
                  <a:pt x="6130" y="4273"/>
                </a:lnTo>
                <a:lnTo>
                  <a:pt x="6130" y="4264"/>
                </a:lnTo>
                <a:lnTo>
                  <a:pt x="6130" y="4256"/>
                </a:lnTo>
                <a:lnTo>
                  <a:pt x="6131" y="4249"/>
                </a:lnTo>
                <a:lnTo>
                  <a:pt x="6133" y="4243"/>
                </a:lnTo>
                <a:lnTo>
                  <a:pt x="6135" y="4238"/>
                </a:lnTo>
                <a:lnTo>
                  <a:pt x="6137" y="4235"/>
                </a:lnTo>
                <a:lnTo>
                  <a:pt x="6140" y="4233"/>
                </a:lnTo>
                <a:lnTo>
                  <a:pt x="6143" y="4232"/>
                </a:lnTo>
                <a:lnTo>
                  <a:pt x="6147" y="4234"/>
                </a:lnTo>
                <a:lnTo>
                  <a:pt x="6151" y="4237"/>
                </a:lnTo>
                <a:lnTo>
                  <a:pt x="6155" y="4242"/>
                </a:lnTo>
                <a:lnTo>
                  <a:pt x="6159" y="4249"/>
                </a:lnTo>
                <a:lnTo>
                  <a:pt x="6163" y="4257"/>
                </a:lnTo>
                <a:lnTo>
                  <a:pt x="6168" y="4264"/>
                </a:lnTo>
                <a:lnTo>
                  <a:pt x="6172" y="4269"/>
                </a:lnTo>
                <a:lnTo>
                  <a:pt x="6176" y="4273"/>
                </a:lnTo>
                <a:lnTo>
                  <a:pt x="6184" y="4280"/>
                </a:lnTo>
                <a:lnTo>
                  <a:pt x="6192" y="4286"/>
                </a:lnTo>
                <a:lnTo>
                  <a:pt x="6198" y="4292"/>
                </a:lnTo>
                <a:lnTo>
                  <a:pt x="6201" y="4296"/>
                </a:lnTo>
                <a:lnTo>
                  <a:pt x="6203" y="4300"/>
                </a:lnTo>
                <a:lnTo>
                  <a:pt x="6205" y="4305"/>
                </a:lnTo>
                <a:lnTo>
                  <a:pt x="6207" y="4312"/>
                </a:lnTo>
                <a:lnTo>
                  <a:pt x="6208" y="4319"/>
                </a:lnTo>
                <a:lnTo>
                  <a:pt x="6208" y="4328"/>
                </a:lnTo>
                <a:lnTo>
                  <a:pt x="6208" y="4364"/>
                </a:lnTo>
                <a:lnTo>
                  <a:pt x="6209" y="4380"/>
                </a:lnTo>
                <a:lnTo>
                  <a:pt x="6211" y="4391"/>
                </a:lnTo>
                <a:lnTo>
                  <a:pt x="6213" y="4395"/>
                </a:lnTo>
                <a:lnTo>
                  <a:pt x="6214" y="4398"/>
                </a:lnTo>
                <a:lnTo>
                  <a:pt x="6216" y="4400"/>
                </a:lnTo>
                <a:lnTo>
                  <a:pt x="6219" y="4400"/>
                </a:lnTo>
                <a:lnTo>
                  <a:pt x="6222" y="4400"/>
                </a:lnTo>
                <a:lnTo>
                  <a:pt x="6226" y="4398"/>
                </a:lnTo>
                <a:lnTo>
                  <a:pt x="6230" y="4395"/>
                </a:lnTo>
                <a:lnTo>
                  <a:pt x="6234" y="4390"/>
                </a:lnTo>
                <a:lnTo>
                  <a:pt x="6238" y="4383"/>
                </a:lnTo>
                <a:lnTo>
                  <a:pt x="6241" y="4376"/>
                </a:lnTo>
                <a:lnTo>
                  <a:pt x="6243" y="4368"/>
                </a:lnTo>
                <a:lnTo>
                  <a:pt x="6244" y="4358"/>
                </a:lnTo>
                <a:lnTo>
                  <a:pt x="6244" y="4340"/>
                </a:lnTo>
                <a:lnTo>
                  <a:pt x="6243" y="4322"/>
                </a:lnTo>
                <a:lnTo>
                  <a:pt x="6242" y="4305"/>
                </a:lnTo>
                <a:lnTo>
                  <a:pt x="6242" y="4298"/>
                </a:lnTo>
                <a:lnTo>
                  <a:pt x="6243" y="4292"/>
                </a:lnTo>
                <a:lnTo>
                  <a:pt x="6244" y="4288"/>
                </a:lnTo>
                <a:lnTo>
                  <a:pt x="6247" y="4284"/>
                </a:lnTo>
                <a:lnTo>
                  <a:pt x="6251" y="4283"/>
                </a:lnTo>
                <a:lnTo>
                  <a:pt x="6257" y="4283"/>
                </a:lnTo>
                <a:lnTo>
                  <a:pt x="6263" y="4285"/>
                </a:lnTo>
                <a:lnTo>
                  <a:pt x="6269" y="4288"/>
                </a:lnTo>
                <a:lnTo>
                  <a:pt x="6280" y="4294"/>
                </a:lnTo>
                <a:lnTo>
                  <a:pt x="6299" y="4307"/>
                </a:lnTo>
                <a:lnTo>
                  <a:pt x="6306" y="4310"/>
                </a:lnTo>
                <a:lnTo>
                  <a:pt x="6309" y="4311"/>
                </a:lnTo>
                <a:lnTo>
                  <a:pt x="6311" y="4310"/>
                </a:lnTo>
                <a:lnTo>
                  <a:pt x="6312" y="4308"/>
                </a:lnTo>
                <a:lnTo>
                  <a:pt x="6313" y="4304"/>
                </a:lnTo>
                <a:lnTo>
                  <a:pt x="6314" y="4298"/>
                </a:lnTo>
                <a:lnTo>
                  <a:pt x="6313" y="4291"/>
                </a:lnTo>
                <a:lnTo>
                  <a:pt x="6313" y="4283"/>
                </a:lnTo>
                <a:lnTo>
                  <a:pt x="6315" y="4277"/>
                </a:lnTo>
                <a:lnTo>
                  <a:pt x="6317" y="4272"/>
                </a:lnTo>
                <a:lnTo>
                  <a:pt x="6321" y="4269"/>
                </a:lnTo>
                <a:lnTo>
                  <a:pt x="6327" y="4266"/>
                </a:lnTo>
                <a:lnTo>
                  <a:pt x="6332" y="4265"/>
                </a:lnTo>
                <a:lnTo>
                  <a:pt x="6343" y="4263"/>
                </a:lnTo>
                <a:lnTo>
                  <a:pt x="6354" y="4261"/>
                </a:lnTo>
                <a:lnTo>
                  <a:pt x="6360" y="4260"/>
                </a:lnTo>
                <a:lnTo>
                  <a:pt x="6365" y="4259"/>
                </a:lnTo>
                <a:lnTo>
                  <a:pt x="6369" y="4257"/>
                </a:lnTo>
                <a:lnTo>
                  <a:pt x="6372" y="4254"/>
                </a:lnTo>
                <a:lnTo>
                  <a:pt x="6374" y="4251"/>
                </a:lnTo>
                <a:lnTo>
                  <a:pt x="6375" y="4246"/>
                </a:lnTo>
                <a:lnTo>
                  <a:pt x="6374" y="4240"/>
                </a:lnTo>
                <a:lnTo>
                  <a:pt x="6373" y="4234"/>
                </a:lnTo>
                <a:lnTo>
                  <a:pt x="6370" y="4222"/>
                </a:lnTo>
                <a:lnTo>
                  <a:pt x="6361" y="4200"/>
                </a:lnTo>
                <a:lnTo>
                  <a:pt x="6358" y="4190"/>
                </a:lnTo>
                <a:lnTo>
                  <a:pt x="6357" y="4185"/>
                </a:lnTo>
                <a:lnTo>
                  <a:pt x="6357" y="4181"/>
                </a:lnTo>
                <a:lnTo>
                  <a:pt x="6358" y="4178"/>
                </a:lnTo>
                <a:lnTo>
                  <a:pt x="6360" y="4175"/>
                </a:lnTo>
                <a:lnTo>
                  <a:pt x="6363" y="4172"/>
                </a:lnTo>
                <a:lnTo>
                  <a:pt x="6367" y="4170"/>
                </a:lnTo>
                <a:lnTo>
                  <a:pt x="6372" y="4169"/>
                </a:lnTo>
                <a:lnTo>
                  <a:pt x="6375" y="4166"/>
                </a:lnTo>
                <a:lnTo>
                  <a:pt x="6378" y="4162"/>
                </a:lnTo>
                <a:lnTo>
                  <a:pt x="6380" y="4159"/>
                </a:lnTo>
                <a:lnTo>
                  <a:pt x="6383" y="4150"/>
                </a:lnTo>
                <a:lnTo>
                  <a:pt x="6384" y="4141"/>
                </a:lnTo>
                <a:lnTo>
                  <a:pt x="6385" y="4133"/>
                </a:lnTo>
                <a:lnTo>
                  <a:pt x="6387" y="4128"/>
                </a:lnTo>
                <a:lnTo>
                  <a:pt x="6388" y="4127"/>
                </a:lnTo>
                <a:lnTo>
                  <a:pt x="6389" y="4126"/>
                </a:lnTo>
                <a:lnTo>
                  <a:pt x="6391" y="4127"/>
                </a:lnTo>
                <a:lnTo>
                  <a:pt x="6393" y="4129"/>
                </a:lnTo>
                <a:lnTo>
                  <a:pt x="6396" y="4132"/>
                </a:lnTo>
                <a:lnTo>
                  <a:pt x="6398" y="4136"/>
                </a:lnTo>
                <a:lnTo>
                  <a:pt x="6402" y="4147"/>
                </a:lnTo>
                <a:lnTo>
                  <a:pt x="6407" y="4171"/>
                </a:lnTo>
                <a:lnTo>
                  <a:pt x="6411" y="4183"/>
                </a:lnTo>
                <a:lnTo>
                  <a:pt x="6415" y="4193"/>
                </a:lnTo>
                <a:lnTo>
                  <a:pt x="6417" y="4197"/>
                </a:lnTo>
                <a:lnTo>
                  <a:pt x="6420" y="4201"/>
                </a:lnTo>
                <a:lnTo>
                  <a:pt x="6423" y="4203"/>
                </a:lnTo>
                <a:lnTo>
                  <a:pt x="6427" y="4204"/>
                </a:lnTo>
                <a:lnTo>
                  <a:pt x="6431" y="4205"/>
                </a:lnTo>
                <a:lnTo>
                  <a:pt x="6436" y="4207"/>
                </a:lnTo>
                <a:lnTo>
                  <a:pt x="6443" y="4211"/>
                </a:lnTo>
                <a:lnTo>
                  <a:pt x="6451" y="4216"/>
                </a:lnTo>
                <a:lnTo>
                  <a:pt x="6457" y="4219"/>
                </a:lnTo>
                <a:lnTo>
                  <a:pt x="6460" y="4220"/>
                </a:lnTo>
                <a:lnTo>
                  <a:pt x="6463" y="4221"/>
                </a:lnTo>
                <a:lnTo>
                  <a:pt x="6466" y="4220"/>
                </a:lnTo>
                <a:lnTo>
                  <a:pt x="6469" y="4219"/>
                </a:lnTo>
                <a:lnTo>
                  <a:pt x="6471" y="4216"/>
                </a:lnTo>
                <a:lnTo>
                  <a:pt x="6473" y="4213"/>
                </a:lnTo>
                <a:lnTo>
                  <a:pt x="6475" y="4207"/>
                </a:lnTo>
                <a:lnTo>
                  <a:pt x="6476" y="4200"/>
                </a:lnTo>
                <a:lnTo>
                  <a:pt x="6478" y="4194"/>
                </a:lnTo>
                <a:lnTo>
                  <a:pt x="6479" y="4189"/>
                </a:lnTo>
                <a:lnTo>
                  <a:pt x="6481" y="4185"/>
                </a:lnTo>
                <a:lnTo>
                  <a:pt x="6483" y="4183"/>
                </a:lnTo>
                <a:lnTo>
                  <a:pt x="6486" y="4183"/>
                </a:lnTo>
                <a:lnTo>
                  <a:pt x="6488" y="4183"/>
                </a:lnTo>
                <a:lnTo>
                  <a:pt x="6494" y="4185"/>
                </a:lnTo>
                <a:lnTo>
                  <a:pt x="6501" y="4188"/>
                </a:lnTo>
                <a:lnTo>
                  <a:pt x="6509" y="4191"/>
                </a:lnTo>
                <a:lnTo>
                  <a:pt x="6513" y="4192"/>
                </a:lnTo>
                <a:lnTo>
                  <a:pt x="6518" y="4192"/>
                </a:lnTo>
                <a:lnTo>
                  <a:pt x="6523" y="4191"/>
                </a:lnTo>
                <a:lnTo>
                  <a:pt x="6529" y="4189"/>
                </a:lnTo>
                <a:lnTo>
                  <a:pt x="6535" y="4187"/>
                </a:lnTo>
                <a:lnTo>
                  <a:pt x="6542" y="4187"/>
                </a:lnTo>
                <a:lnTo>
                  <a:pt x="6550" y="4187"/>
                </a:lnTo>
                <a:lnTo>
                  <a:pt x="6557" y="4188"/>
                </a:lnTo>
                <a:lnTo>
                  <a:pt x="6573" y="4192"/>
                </a:lnTo>
                <a:lnTo>
                  <a:pt x="6588" y="4194"/>
                </a:lnTo>
                <a:lnTo>
                  <a:pt x="6594" y="4194"/>
                </a:lnTo>
                <a:lnTo>
                  <a:pt x="6599" y="4193"/>
                </a:lnTo>
                <a:lnTo>
                  <a:pt x="6602" y="4190"/>
                </a:lnTo>
                <a:lnTo>
                  <a:pt x="6604" y="4188"/>
                </a:lnTo>
                <a:lnTo>
                  <a:pt x="6605" y="4185"/>
                </a:lnTo>
                <a:lnTo>
                  <a:pt x="6605" y="4178"/>
                </a:lnTo>
                <a:lnTo>
                  <a:pt x="6603" y="4169"/>
                </a:lnTo>
                <a:lnTo>
                  <a:pt x="6599" y="4156"/>
                </a:lnTo>
                <a:lnTo>
                  <a:pt x="6593" y="4140"/>
                </a:lnTo>
                <a:lnTo>
                  <a:pt x="6568" y="4084"/>
                </a:lnTo>
                <a:lnTo>
                  <a:pt x="6559" y="4065"/>
                </a:lnTo>
                <a:lnTo>
                  <a:pt x="6554" y="4051"/>
                </a:lnTo>
                <a:lnTo>
                  <a:pt x="6552" y="4042"/>
                </a:lnTo>
                <a:lnTo>
                  <a:pt x="6553" y="4039"/>
                </a:lnTo>
                <a:lnTo>
                  <a:pt x="6554" y="4036"/>
                </a:lnTo>
                <a:lnTo>
                  <a:pt x="6556" y="4035"/>
                </a:lnTo>
                <a:lnTo>
                  <a:pt x="6558" y="4034"/>
                </a:lnTo>
                <a:lnTo>
                  <a:pt x="6567" y="4035"/>
                </a:lnTo>
                <a:lnTo>
                  <a:pt x="6571" y="4035"/>
                </a:lnTo>
                <a:lnTo>
                  <a:pt x="6576" y="4033"/>
                </a:lnTo>
                <a:lnTo>
                  <a:pt x="6581" y="4029"/>
                </a:lnTo>
                <a:lnTo>
                  <a:pt x="6585" y="4025"/>
                </a:lnTo>
                <a:lnTo>
                  <a:pt x="6594" y="4014"/>
                </a:lnTo>
                <a:lnTo>
                  <a:pt x="6601" y="4002"/>
                </a:lnTo>
                <a:lnTo>
                  <a:pt x="6608" y="3992"/>
                </a:lnTo>
                <a:lnTo>
                  <a:pt x="6611" y="3989"/>
                </a:lnTo>
                <a:lnTo>
                  <a:pt x="6613" y="3987"/>
                </a:lnTo>
                <a:lnTo>
                  <a:pt x="6615" y="3987"/>
                </a:lnTo>
                <a:lnTo>
                  <a:pt x="6617" y="3989"/>
                </a:lnTo>
                <a:lnTo>
                  <a:pt x="6618" y="3993"/>
                </a:lnTo>
                <a:lnTo>
                  <a:pt x="6619" y="4001"/>
                </a:lnTo>
                <a:lnTo>
                  <a:pt x="6621" y="4017"/>
                </a:lnTo>
                <a:lnTo>
                  <a:pt x="6625" y="4030"/>
                </a:lnTo>
                <a:lnTo>
                  <a:pt x="6629" y="4042"/>
                </a:lnTo>
                <a:lnTo>
                  <a:pt x="6634" y="4052"/>
                </a:lnTo>
                <a:lnTo>
                  <a:pt x="6639" y="4061"/>
                </a:lnTo>
                <a:lnTo>
                  <a:pt x="6645" y="4069"/>
                </a:lnTo>
                <a:lnTo>
                  <a:pt x="6657" y="4084"/>
                </a:lnTo>
                <a:lnTo>
                  <a:pt x="6664" y="4092"/>
                </a:lnTo>
                <a:lnTo>
                  <a:pt x="6672" y="4100"/>
                </a:lnTo>
                <a:lnTo>
                  <a:pt x="6681" y="4108"/>
                </a:lnTo>
                <a:lnTo>
                  <a:pt x="6685" y="4111"/>
                </a:lnTo>
                <a:lnTo>
                  <a:pt x="6690" y="4114"/>
                </a:lnTo>
                <a:lnTo>
                  <a:pt x="6694" y="4116"/>
                </a:lnTo>
                <a:lnTo>
                  <a:pt x="6699" y="4116"/>
                </a:lnTo>
                <a:lnTo>
                  <a:pt x="6703" y="4115"/>
                </a:lnTo>
                <a:lnTo>
                  <a:pt x="6707" y="4113"/>
                </a:lnTo>
                <a:lnTo>
                  <a:pt x="6711" y="4110"/>
                </a:lnTo>
                <a:lnTo>
                  <a:pt x="6714" y="4104"/>
                </a:lnTo>
                <a:lnTo>
                  <a:pt x="6716" y="4097"/>
                </a:lnTo>
                <a:lnTo>
                  <a:pt x="6718" y="4088"/>
                </a:lnTo>
                <a:lnTo>
                  <a:pt x="6722" y="4049"/>
                </a:lnTo>
                <a:lnTo>
                  <a:pt x="6724" y="4033"/>
                </a:lnTo>
                <a:lnTo>
                  <a:pt x="6727" y="4020"/>
                </a:lnTo>
                <a:lnTo>
                  <a:pt x="6731" y="4008"/>
                </a:lnTo>
                <a:lnTo>
                  <a:pt x="6734" y="4003"/>
                </a:lnTo>
                <a:lnTo>
                  <a:pt x="6737" y="3999"/>
                </a:lnTo>
                <a:lnTo>
                  <a:pt x="6740" y="3994"/>
                </a:lnTo>
                <a:lnTo>
                  <a:pt x="6745" y="3990"/>
                </a:lnTo>
                <a:lnTo>
                  <a:pt x="6750" y="3987"/>
                </a:lnTo>
                <a:lnTo>
                  <a:pt x="6756" y="3985"/>
                </a:lnTo>
                <a:lnTo>
                  <a:pt x="6768" y="3981"/>
                </a:lnTo>
                <a:lnTo>
                  <a:pt x="6781" y="3978"/>
                </a:lnTo>
                <a:lnTo>
                  <a:pt x="6793" y="3976"/>
                </a:lnTo>
                <a:lnTo>
                  <a:pt x="6803" y="3973"/>
                </a:lnTo>
                <a:lnTo>
                  <a:pt x="6813" y="3969"/>
                </a:lnTo>
                <a:lnTo>
                  <a:pt x="6817" y="3967"/>
                </a:lnTo>
                <a:lnTo>
                  <a:pt x="6821" y="3964"/>
                </a:lnTo>
                <a:lnTo>
                  <a:pt x="6824" y="3961"/>
                </a:lnTo>
                <a:lnTo>
                  <a:pt x="6827" y="3957"/>
                </a:lnTo>
                <a:lnTo>
                  <a:pt x="6829" y="3952"/>
                </a:lnTo>
                <a:lnTo>
                  <a:pt x="6831" y="3947"/>
                </a:lnTo>
                <a:lnTo>
                  <a:pt x="6833" y="3942"/>
                </a:lnTo>
                <a:lnTo>
                  <a:pt x="6835" y="3938"/>
                </a:lnTo>
                <a:lnTo>
                  <a:pt x="6837" y="3934"/>
                </a:lnTo>
                <a:lnTo>
                  <a:pt x="6840" y="3932"/>
                </a:lnTo>
                <a:lnTo>
                  <a:pt x="6846" y="3928"/>
                </a:lnTo>
                <a:lnTo>
                  <a:pt x="6853" y="3926"/>
                </a:lnTo>
                <a:lnTo>
                  <a:pt x="6860" y="3924"/>
                </a:lnTo>
                <a:lnTo>
                  <a:pt x="6867" y="3922"/>
                </a:lnTo>
                <a:lnTo>
                  <a:pt x="6874" y="3919"/>
                </a:lnTo>
                <a:lnTo>
                  <a:pt x="6877" y="3917"/>
                </a:lnTo>
                <a:lnTo>
                  <a:pt x="6880" y="3913"/>
                </a:lnTo>
                <a:lnTo>
                  <a:pt x="6883" y="3910"/>
                </a:lnTo>
                <a:lnTo>
                  <a:pt x="6887" y="3909"/>
                </a:lnTo>
                <a:lnTo>
                  <a:pt x="6892" y="3908"/>
                </a:lnTo>
                <a:lnTo>
                  <a:pt x="6897" y="3909"/>
                </a:lnTo>
                <a:lnTo>
                  <a:pt x="6909" y="3912"/>
                </a:lnTo>
                <a:lnTo>
                  <a:pt x="6921" y="3916"/>
                </a:lnTo>
                <a:lnTo>
                  <a:pt x="6933" y="3921"/>
                </a:lnTo>
                <a:lnTo>
                  <a:pt x="6944" y="3925"/>
                </a:lnTo>
                <a:lnTo>
                  <a:pt x="6949" y="3926"/>
                </a:lnTo>
                <a:lnTo>
                  <a:pt x="6953" y="3927"/>
                </a:lnTo>
                <a:lnTo>
                  <a:pt x="6957" y="3926"/>
                </a:lnTo>
                <a:lnTo>
                  <a:pt x="6959" y="3925"/>
                </a:lnTo>
                <a:lnTo>
                  <a:pt x="6961" y="3922"/>
                </a:lnTo>
                <a:lnTo>
                  <a:pt x="6963" y="3918"/>
                </a:lnTo>
                <a:lnTo>
                  <a:pt x="6965" y="3908"/>
                </a:lnTo>
                <a:lnTo>
                  <a:pt x="6969" y="3883"/>
                </a:lnTo>
                <a:lnTo>
                  <a:pt x="6971" y="3871"/>
                </a:lnTo>
                <a:lnTo>
                  <a:pt x="6973" y="3866"/>
                </a:lnTo>
                <a:lnTo>
                  <a:pt x="6975" y="3861"/>
                </a:lnTo>
                <a:lnTo>
                  <a:pt x="6978" y="3857"/>
                </a:lnTo>
                <a:lnTo>
                  <a:pt x="6981" y="3855"/>
                </a:lnTo>
                <a:lnTo>
                  <a:pt x="6985" y="3853"/>
                </a:lnTo>
                <a:lnTo>
                  <a:pt x="6989" y="3853"/>
                </a:lnTo>
                <a:lnTo>
                  <a:pt x="6994" y="3854"/>
                </a:lnTo>
                <a:lnTo>
                  <a:pt x="6998" y="3856"/>
                </a:lnTo>
                <a:lnTo>
                  <a:pt x="7001" y="3859"/>
                </a:lnTo>
                <a:lnTo>
                  <a:pt x="7004" y="3863"/>
                </a:lnTo>
                <a:lnTo>
                  <a:pt x="7009" y="3872"/>
                </a:lnTo>
                <a:lnTo>
                  <a:pt x="7014" y="3881"/>
                </a:lnTo>
                <a:lnTo>
                  <a:pt x="7018" y="3891"/>
                </a:lnTo>
                <a:lnTo>
                  <a:pt x="7023" y="3900"/>
                </a:lnTo>
                <a:lnTo>
                  <a:pt x="7026" y="3903"/>
                </a:lnTo>
                <a:lnTo>
                  <a:pt x="7030" y="3906"/>
                </a:lnTo>
                <a:lnTo>
                  <a:pt x="7034" y="3908"/>
                </a:lnTo>
                <a:lnTo>
                  <a:pt x="7038" y="3910"/>
                </a:lnTo>
                <a:lnTo>
                  <a:pt x="7048" y="3910"/>
                </a:lnTo>
                <a:lnTo>
                  <a:pt x="7059" y="3910"/>
                </a:lnTo>
                <a:lnTo>
                  <a:pt x="7068" y="3907"/>
                </a:lnTo>
                <a:lnTo>
                  <a:pt x="7077" y="3903"/>
                </a:lnTo>
                <a:lnTo>
                  <a:pt x="7080" y="3901"/>
                </a:lnTo>
                <a:lnTo>
                  <a:pt x="7084" y="3898"/>
                </a:lnTo>
                <a:lnTo>
                  <a:pt x="7086" y="3895"/>
                </a:lnTo>
                <a:lnTo>
                  <a:pt x="7088" y="3891"/>
                </a:lnTo>
                <a:lnTo>
                  <a:pt x="7089" y="3887"/>
                </a:lnTo>
                <a:lnTo>
                  <a:pt x="7089" y="3882"/>
                </a:lnTo>
                <a:lnTo>
                  <a:pt x="7089" y="3877"/>
                </a:lnTo>
                <a:lnTo>
                  <a:pt x="7087" y="3872"/>
                </a:lnTo>
                <a:lnTo>
                  <a:pt x="7084" y="3863"/>
                </a:lnTo>
                <a:lnTo>
                  <a:pt x="7083" y="3858"/>
                </a:lnTo>
                <a:lnTo>
                  <a:pt x="7083" y="3856"/>
                </a:lnTo>
                <a:lnTo>
                  <a:pt x="7085" y="3857"/>
                </a:lnTo>
                <a:lnTo>
                  <a:pt x="7095" y="3864"/>
                </a:lnTo>
                <a:lnTo>
                  <a:pt x="7107" y="3876"/>
                </a:lnTo>
                <a:lnTo>
                  <a:pt x="7116" y="3882"/>
                </a:lnTo>
                <a:lnTo>
                  <a:pt x="7128" y="3888"/>
                </a:lnTo>
                <a:lnTo>
                  <a:pt x="7141" y="3893"/>
                </a:lnTo>
                <a:lnTo>
                  <a:pt x="7148" y="3894"/>
                </a:lnTo>
                <a:lnTo>
                  <a:pt x="7154" y="3895"/>
                </a:lnTo>
                <a:lnTo>
                  <a:pt x="7160" y="3896"/>
                </a:lnTo>
                <a:lnTo>
                  <a:pt x="7165" y="3895"/>
                </a:lnTo>
                <a:lnTo>
                  <a:pt x="7169" y="3893"/>
                </a:lnTo>
                <a:lnTo>
                  <a:pt x="7172" y="3890"/>
                </a:lnTo>
                <a:lnTo>
                  <a:pt x="7173" y="3886"/>
                </a:lnTo>
                <a:lnTo>
                  <a:pt x="7173" y="3881"/>
                </a:lnTo>
                <a:lnTo>
                  <a:pt x="7171" y="3873"/>
                </a:lnTo>
                <a:lnTo>
                  <a:pt x="7167" y="3864"/>
                </a:lnTo>
                <a:lnTo>
                  <a:pt x="7162" y="3855"/>
                </a:lnTo>
                <a:lnTo>
                  <a:pt x="7157" y="3846"/>
                </a:lnTo>
                <a:lnTo>
                  <a:pt x="7146" y="3830"/>
                </a:lnTo>
                <a:lnTo>
                  <a:pt x="7127" y="3807"/>
                </a:lnTo>
                <a:lnTo>
                  <a:pt x="7121" y="3799"/>
                </a:lnTo>
                <a:lnTo>
                  <a:pt x="7120" y="3796"/>
                </a:lnTo>
                <a:lnTo>
                  <a:pt x="7121" y="3793"/>
                </a:lnTo>
                <a:lnTo>
                  <a:pt x="7122" y="3791"/>
                </a:lnTo>
                <a:lnTo>
                  <a:pt x="7125" y="3790"/>
                </a:lnTo>
                <a:lnTo>
                  <a:pt x="7130" y="3789"/>
                </a:lnTo>
                <a:lnTo>
                  <a:pt x="7137" y="3789"/>
                </a:lnTo>
                <a:lnTo>
                  <a:pt x="7145" y="3789"/>
                </a:lnTo>
                <a:lnTo>
                  <a:pt x="7152" y="3787"/>
                </a:lnTo>
                <a:lnTo>
                  <a:pt x="7165" y="3783"/>
                </a:lnTo>
                <a:lnTo>
                  <a:pt x="7177" y="3778"/>
                </a:lnTo>
                <a:lnTo>
                  <a:pt x="7186" y="3774"/>
                </a:lnTo>
                <a:lnTo>
                  <a:pt x="7190" y="3773"/>
                </a:lnTo>
                <a:lnTo>
                  <a:pt x="7193" y="3773"/>
                </a:lnTo>
                <a:lnTo>
                  <a:pt x="7196" y="3774"/>
                </a:lnTo>
                <a:lnTo>
                  <a:pt x="7199" y="3776"/>
                </a:lnTo>
                <a:lnTo>
                  <a:pt x="7200" y="3780"/>
                </a:lnTo>
                <a:lnTo>
                  <a:pt x="7201" y="3786"/>
                </a:lnTo>
                <a:lnTo>
                  <a:pt x="7201" y="3794"/>
                </a:lnTo>
                <a:lnTo>
                  <a:pt x="7201" y="3804"/>
                </a:lnTo>
                <a:lnTo>
                  <a:pt x="7197" y="3850"/>
                </a:lnTo>
                <a:lnTo>
                  <a:pt x="7195" y="3871"/>
                </a:lnTo>
                <a:lnTo>
                  <a:pt x="7194" y="3889"/>
                </a:lnTo>
                <a:lnTo>
                  <a:pt x="7195" y="3902"/>
                </a:lnTo>
                <a:lnTo>
                  <a:pt x="7196" y="3906"/>
                </a:lnTo>
                <a:lnTo>
                  <a:pt x="7197" y="3908"/>
                </a:lnTo>
                <a:lnTo>
                  <a:pt x="7200" y="3908"/>
                </a:lnTo>
                <a:lnTo>
                  <a:pt x="7203" y="3906"/>
                </a:lnTo>
                <a:lnTo>
                  <a:pt x="7207" y="3902"/>
                </a:lnTo>
                <a:lnTo>
                  <a:pt x="7212" y="3894"/>
                </a:lnTo>
                <a:lnTo>
                  <a:pt x="7223" y="3877"/>
                </a:lnTo>
                <a:lnTo>
                  <a:pt x="7231" y="3861"/>
                </a:lnTo>
                <a:lnTo>
                  <a:pt x="7244" y="3833"/>
                </a:lnTo>
                <a:lnTo>
                  <a:pt x="7248" y="3824"/>
                </a:lnTo>
                <a:lnTo>
                  <a:pt x="7250" y="3821"/>
                </a:lnTo>
                <a:lnTo>
                  <a:pt x="7252" y="3820"/>
                </a:lnTo>
                <a:lnTo>
                  <a:pt x="7253" y="3820"/>
                </a:lnTo>
                <a:lnTo>
                  <a:pt x="7255" y="3822"/>
                </a:lnTo>
                <a:lnTo>
                  <a:pt x="7256" y="3825"/>
                </a:lnTo>
                <a:lnTo>
                  <a:pt x="7258" y="3831"/>
                </a:lnTo>
                <a:lnTo>
                  <a:pt x="7260" y="3844"/>
                </a:lnTo>
                <a:lnTo>
                  <a:pt x="7260" y="3859"/>
                </a:lnTo>
                <a:lnTo>
                  <a:pt x="7260" y="3888"/>
                </a:lnTo>
                <a:lnTo>
                  <a:pt x="7261" y="3899"/>
                </a:lnTo>
                <a:lnTo>
                  <a:pt x="7262" y="3907"/>
                </a:lnTo>
                <a:lnTo>
                  <a:pt x="7263" y="3909"/>
                </a:lnTo>
                <a:lnTo>
                  <a:pt x="7264" y="3909"/>
                </a:lnTo>
                <a:lnTo>
                  <a:pt x="7266" y="3908"/>
                </a:lnTo>
                <a:lnTo>
                  <a:pt x="7269" y="3906"/>
                </a:lnTo>
                <a:lnTo>
                  <a:pt x="7270" y="3904"/>
                </a:lnTo>
                <a:lnTo>
                  <a:pt x="7272" y="3903"/>
                </a:lnTo>
                <a:lnTo>
                  <a:pt x="7277" y="3903"/>
                </a:lnTo>
                <a:lnTo>
                  <a:pt x="7283" y="3903"/>
                </a:lnTo>
                <a:lnTo>
                  <a:pt x="7290" y="3905"/>
                </a:lnTo>
                <a:lnTo>
                  <a:pt x="7305" y="3911"/>
                </a:lnTo>
                <a:lnTo>
                  <a:pt x="7321" y="3918"/>
                </a:lnTo>
                <a:lnTo>
                  <a:pt x="7329" y="3920"/>
                </a:lnTo>
                <a:lnTo>
                  <a:pt x="7336" y="3922"/>
                </a:lnTo>
                <a:lnTo>
                  <a:pt x="7344" y="3923"/>
                </a:lnTo>
                <a:lnTo>
                  <a:pt x="7350" y="3922"/>
                </a:lnTo>
                <a:lnTo>
                  <a:pt x="7356" y="3920"/>
                </a:lnTo>
                <a:lnTo>
                  <a:pt x="7359" y="3918"/>
                </a:lnTo>
                <a:lnTo>
                  <a:pt x="7361" y="3915"/>
                </a:lnTo>
                <a:lnTo>
                  <a:pt x="7365" y="3908"/>
                </a:lnTo>
                <a:lnTo>
                  <a:pt x="7367" y="3898"/>
                </a:lnTo>
                <a:lnTo>
                  <a:pt x="7368" y="3889"/>
                </a:lnTo>
                <a:lnTo>
                  <a:pt x="7367" y="3883"/>
                </a:lnTo>
                <a:lnTo>
                  <a:pt x="7366" y="3880"/>
                </a:lnTo>
                <a:lnTo>
                  <a:pt x="7365" y="3879"/>
                </a:lnTo>
                <a:lnTo>
                  <a:pt x="7363" y="3879"/>
                </a:lnTo>
                <a:lnTo>
                  <a:pt x="7360" y="3881"/>
                </a:lnTo>
                <a:lnTo>
                  <a:pt x="7355" y="3885"/>
                </a:lnTo>
                <a:lnTo>
                  <a:pt x="7354" y="3886"/>
                </a:lnTo>
                <a:lnTo>
                  <a:pt x="7352" y="3885"/>
                </a:lnTo>
                <a:lnTo>
                  <a:pt x="7352" y="3883"/>
                </a:lnTo>
                <a:lnTo>
                  <a:pt x="7352" y="3879"/>
                </a:lnTo>
                <a:lnTo>
                  <a:pt x="7356" y="3859"/>
                </a:lnTo>
                <a:lnTo>
                  <a:pt x="7367" y="3823"/>
                </a:lnTo>
                <a:lnTo>
                  <a:pt x="7374" y="3801"/>
                </a:lnTo>
                <a:lnTo>
                  <a:pt x="7382" y="3782"/>
                </a:lnTo>
                <a:lnTo>
                  <a:pt x="7389" y="3766"/>
                </a:lnTo>
                <a:lnTo>
                  <a:pt x="7397" y="3751"/>
                </a:lnTo>
                <a:lnTo>
                  <a:pt x="7405" y="3739"/>
                </a:lnTo>
                <a:lnTo>
                  <a:pt x="7412" y="3729"/>
                </a:lnTo>
                <a:lnTo>
                  <a:pt x="7424" y="3713"/>
                </a:lnTo>
                <a:lnTo>
                  <a:pt x="7433" y="3702"/>
                </a:lnTo>
                <a:lnTo>
                  <a:pt x="7435" y="3698"/>
                </a:lnTo>
                <a:lnTo>
                  <a:pt x="7436" y="3694"/>
                </a:lnTo>
                <a:lnTo>
                  <a:pt x="7435" y="3691"/>
                </a:lnTo>
                <a:lnTo>
                  <a:pt x="7432" y="3687"/>
                </a:lnTo>
                <a:lnTo>
                  <a:pt x="7427" y="3684"/>
                </a:lnTo>
                <a:lnTo>
                  <a:pt x="7420" y="3680"/>
                </a:lnTo>
                <a:lnTo>
                  <a:pt x="7411" y="3675"/>
                </a:lnTo>
                <a:lnTo>
                  <a:pt x="7404" y="3670"/>
                </a:lnTo>
                <a:lnTo>
                  <a:pt x="7398" y="3664"/>
                </a:lnTo>
                <a:lnTo>
                  <a:pt x="7392" y="3658"/>
                </a:lnTo>
                <a:lnTo>
                  <a:pt x="7388" y="3651"/>
                </a:lnTo>
                <a:lnTo>
                  <a:pt x="7384" y="3645"/>
                </a:lnTo>
                <a:lnTo>
                  <a:pt x="7381" y="3638"/>
                </a:lnTo>
                <a:lnTo>
                  <a:pt x="7379" y="3632"/>
                </a:lnTo>
                <a:lnTo>
                  <a:pt x="7378" y="3626"/>
                </a:lnTo>
                <a:lnTo>
                  <a:pt x="7378" y="3621"/>
                </a:lnTo>
                <a:lnTo>
                  <a:pt x="7379" y="3617"/>
                </a:lnTo>
                <a:lnTo>
                  <a:pt x="7381" y="3614"/>
                </a:lnTo>
                <a:lnTo>
                  <a:pt x="7385" y="3612"/>
                </a:lnTo>
                <a:lnTo>
                  <a:pt x="7389" y="3611"/>
                </a:lnTo>
                <a:lnTo>
                  <a:pt x="7394" y="3612"/>
                </a:lnTo>
                <a:lnTo>
                  <a:pt x="7401" y="3615"/>
                </a:lnTo>
                <a:lnTo>
                  <a:pt x="7429" y="3631"/>
                </a:lnTo>
                <a:lnTo>
                  <a:pt x="7441" y="3637"/>
                </a:lnTo>
                <a:lnTo>
                  <a:pt x="7451" y="3641"/>
                </a:lnTo>
                <a:lnTo>
                  <a:pt x="7455" y="3642"/>
                </a:lnTo>
                <a:lnTo>
                  <a:pt x="7457" y="3641"/>
                </a:lnTo>
                <a:lnTo>
                  <a:pt x="7458" y="3640"/>
                </a:lnTo>
                <a:lnTo>
                  <a:pt x="7458" y="3638"/>
                </a:lnTo>
                <a:lnTo>
                  <a:pt x="7457" y="3634"/>
                </a:lnTo>
                <a:lnTo>
                  <a:pt x="7454" y="3627"/>
                </a:lnTo>
                <a:lnTo>
                  <a:pt x="7442" y="3611"/>
                </a:lnTo>
                <a:lnTo>
                  <a:pt x="7427" y="3593"/>
                </a:lnTo>
                <a:lnTo>
                  <a:pt x="7413" y="3579"/>
                </a:lnTo>
                <a:lnTo>
                  <a:pt x="7393" y="3560"/>
                </a:lnTo>
                <a:lnTo>
                  <a:pt x="7387" y="3554"/>
                </a:lnTo>
                <a:lnTo>
                  <a:pt x="7386" y="3552"/>
                </a:lnTo>
                <a:lnTo>
                  <a:pt x="7385" y="3550"/>
                </a:lnTo>
                <a:lnTo>
                  <a:pt x="7386" y="3548"/>
                </a:lnTo>
                <a:lnTo>
                  <a:pt x="7389" y="3546"/>
                </a:lnTo>
                <a:lnTo>
                  <a:pt x="7397" y="3543"/>
                </a:lnTo>
                <a:lnTo>
                  <a:pt x="7400" y="3542"/>
                </a:lnTo>
                <a:lnTo>
                  <a:pt x="7402" y="3541"/>
                </a:lnTo>
                <a:lnTo>
                  <a:pt x="7405" y="3536"/>
                </a:lnTo>
                <a:lnTo>
                  <a:pt x="7408" y="3529"/>
                </a:lnTo>
                <a:lnTo>
                  <a:pt x="7409" y="3520"/>
                </a:lnTo>
                <a:lnTo>
                  <a:pt x="7409" y="3510"/>
                </a:lnTo>
                <a:lnTo>
                  <a:pt x="7409" y="3500"/>
                </a:lnTo>
                <a:lnTo>
                  <a:pt x="7408" y="3478"/>
                </a:lnTo>
                <a:lnTo>
                  <a:pt x="7407" y="3458"/>
                </a:lnTo>
                <a:lnTo>
                  <a:pt x="7407" y="3449"/>
                </a:lnTo>
                <a:lnTo>
                  <a:pt x="7408" y="3442"/>
                </a:lnTo>
                <a:lnTo>
                  <a:pt x="7409" y="3437"/>
                </a:lnTo>
                <a:lnTo>
                  <a:pt x="7410" y="3436"/>
                </a:lnTo>
                <a:lnTo>
                  <a:pt x="7411" y="3435"/>
                </a:lnTo>
                <a:lnTo>
                  <a:pt x="7413" y="3434"/>
                </a:lnTo>
                <a:lnTo>
                  <a:pt x="7415" y="3435"/>
                </a:lnTo>
                <a:lnTo>
                  <a:pt x="7420" y="3438"/>
                </a:lnTo>
                <a:lnTo>
                  <a:pt x="7431" y="3449"/>
                </a:lnTo>
                <a:lnTo>
                  <a:pt x="7442" y="3462"/>
                </a:lnTo>
                <a:lnTo>
                  <a:pt x="7452" y="3475"/>
                </a:lnTo>
                <a:lnTo>
                  <a:pt x="7460" y="3485"/>
                </a:lnTo>
                <a:lnTo>
                  <a:pt x="7464" y="3489"/>
                </a:lnTo>
                <a:lnTo>
                  <a:pt x="7468" y="3491"/>
                </a:lnTo>
                <a:lnTo>
                  <a:pt x="7471" y="3492"/>
                </a:lnTo>
                <a:lnTo>
                  <a:pt x="7473" y="3491"/>
                </a:lnTo>
                <a:lnTo>
                  <a:pt x="7476" y="3488"/>
                </a:lnTo>
                <a:lnTo>
                  <a:pt x="7477" y="3483"/>
                </a:lnTo>
                <a:lnTo>
                  <a:pt x="7477" y="3475"/>
                </a:lnTo>
                <a:lnTo>
                  <a:pt x="7477" y="3464"/>
                </a:lnTo>
                <a:lnTo>
                  <a:pt x="7476" y="3453"/>
                </a:lnTo>
                <a:lnTo>
                  <a:pt x="7472" y="3442"/>
                </a:lnTo>
                <a:lnTo>
                  <a:pt x="7469" y="3431"/>
                </a:lnTo>
                <a:lnTo>
                  <a:pt x="7465" y="3421"/>
                </a:lnTo>
                <a:lnTo>
                  <a:pt x="7460" y="3412"/>
                </a:lnTo>
                <a:lnTo>
                  <a:pt x="7455" y="3403"/>
                </a:lnTo>
                <a:lnTo>
                  <a:pt x="7445" y="3388"/>
                </a:lnTo>
                <a:lnTo>
                  <a:pt x="7437" y="3375"/>
                </a:lnTo>
                <a:lnTo>
                  <a:pt x="7431" y="3365"/>
                </a:lnTo>
                <a:lnTo>
                  <a:pt x="7430" y="3360"/>
                </a:lnTo>
                <a:lnTo>
                  <a:pt x="7430" y="3357"/>
                </a:lnTo>
                <a:lnTo>
                  <a:pt x="7431" y="3354"/>
                </a:lnTo>
                <a:lnTo>
                  <a:pt x="7435" y="3351"/>
                </a:lnTo>
                <a:lnTo>
                  <a:pt x="7439" y="3350"/>
                </a:lnTo>
                <a:lnTo>
                  <a:pt x="7444" y="3349"/>
                </a:lnTo>
                <a:lnTo>
                  <a:pt x="7454" y="3349"/>
                </a:lnTo>
                <a:lnTo>
                  <a:pt x="7474" y="3354"/>
                </a:lnTo>
                <a:lnTo>
                  <a:pt x="7485" y="3355"/>
                </a:lnTo>
                <a:lnTo>
                  <a:pt x="7489" y="3354"/>
                </a:lnTo>
                <a:lnTo>
                  <a:pt x="7493" y="3353"/>
                </a:lnTo>
                <a:lnTo>
                  <a:pt x="7496" y="3351"/>
                </a:lnTo>
                <a:lnTo>
                  <a:pt x="7499" y="3347"/>
                </a:lnTo>
                <a:lnTo>
                  <a:pt x="7502" y="3342"/>
                </a:lnTo>
                <a:lnTo>
                  <a:pt x="7503" y="3336"/>
                </a:lnTo>
                <a:lnTo>
                  <a:pt x="7504" y="3329"/>
                </a:lnTo>
                <a:lnTo>
                  <a:pt x="7505" y="3321"/>
                </a:lnTo>
                <a:lnTo>
                  <a:pt x="7505" y="3306"/>
                </a:lnTo>
                <a:lnTo>
                  <a:pt x="7503" y="3290"/>
                </a:lnTo>
                <a:lnTo>
                  <a:pt x="7501" y="3276"/>
                </a:lnTo>
                <a:lnTo>
                  <a:pt x="7496" y="3249"/>
                </a:lnTo>
                <a:lnTo>
                  <a:pt x="7495" y="3240"/>
                </a:lnTo>
                <a:lnTo>
                  <a:pt x="7496" y="3234"/>
                </a:lnTo>
                <a:lnTo>
                  <a:pt x="7497" y="3232"/>
                </a:lnTo>
                <a:lnTo>
                  <a:pt x="7499" y="3230"/>
                </a:lnTo>
                <a:lnTo>
                  <a:pt x="7506" y="3228"/>
                </a:lnTo>
                <a:lnTo>
                  <a:pt x="7513" y="3226"/>
                </a:lnTo>
                <a:lnTo>
                  <a:pt x="7520" y="3223"/>
                </a:lnTo>
                <a:lnTo>
                  <a:pt x="7523" y="3221"/>
                </a:lnTo>
                <a:lnTo>
                  <a:pt x="7525" y="3219"/>
                </a:lnTo>
                <a:lnTo>
                  <a:pt x="7527" y="3215"/>
                </a:lnTo>
                <a:lnTo>
                  <a:pt x="7527" y="3211"/>
                </a:lnTo>
                <a:lnTo>
                  <a:pt x="7525" y="3206"/>
                </a:lnTo>
                <a:lnTo>
                  <a:pt x="7522" y="3200"/>
                </a:lnTo>
                <a:lnTo>
                  <a:pt x="7518" y="3193"/>
                </a:lnTo>
                <a:lnTo>
                  <a:pt x="7511" y="3185"/>
                </a:lnTo>
                <a:lnTo>
                  <a:pt x="7497" y="3167"/>
                </a:lnTo>
                <a:lnTo>
                  <a:pt x="7487" y="3150"/>
                </a:lnTo>
                <a:lnTo>
                  <a:pt x="7483" y="3142"/>
                </a:lnTo>
                <a:lnTo>
                  <a:pt x="7479" y="3134"/>
                </a:lnTo>
                <a:lnTo>
                  <a:pt x="7477" y="3126"/>
                </a:lnTo>
                <a:lnTo>
                  <a:pt x="7474" y="3119"/>
                </a:lnTo>
                <a:lnTo>
                  <a:pt x="7473" y="3111"/>
                </a:lnTo>
                <a:lnTo>
                  <a:pt x="7473" y="3104"/>
                </a:lnTo>
                <a:lnTo>
                  <a:pt x="7473" y="3097"/>
                </a:lnTo>
                <a:lnTo>
                  <a:pt x="7474" y="3090"/>
                </a:lnTo>
                <a:lnTo>
                  <a:pt x="7476" y="3084"/>
                </a:lnTo>
                <a:lnTo>
                  <a:pt x="7479" y="3077"/>
                </a:lnTo>
                <a:lnTo>
                  <a:pt x="7485" y="3064"/>
                </a:lnTo>
                <a:lnTo>
                  <a:pt x="7489" y="3058"/>
                </a:lnTo>
                <a:lnTo>
                  <a:pt x="7493" y="3054"/>
                </a:lnTo>
                <a:lnTo>
                  <a:pt x="7499" y="3050"/>
                </a:lnTo>
                <a:lnTo>
                  <a:pt x="7504" y="3046"/>
                </a:lnTo>
                <a:lnTo>
                  <a:pt x="7515" y="3041"/>
                </a:lnTo>
                <a:lnTo>
                  <a:pt x="7524" y="3037"/>
                </a:lnTo>
                <a:lnTo>
                  <a:pt x="7528" y="3035"/>
                </a:lnTo>
                <a:lnTo>
                  <a:pt x="7530" y="3032"/>
                </a:lnTo>
                <a:lnTo>
                  <a:pt x="7530" y="3029"/>
                </a:lnTo>
                <a:lnTo>
                  <a:pt x="7528" y="3026"/>
                </a:lnTo>
                <a:lnTo>
                  <a:pt x="7525" y="3022"/>
                </a:lnTo>
                <a:lnTo>
                  <a:pt x="7519" y="3017"/>
                </a:lnTo>
                <a:lnTo>
                  <a:pt x="7511" y="3011"/>
                </a:lnTo>
                <a:lnTo>
                  <a:pt x="7500" y="3004"/>
                </a:lnTo>
                <a:lnTo>
                  <a:pt x="7457" y="2978"/>
                </a:lnTo>
                <a:lnTo>
                  <a:pt x="7443" y="2969"/>
                </a:lnTo>
                <a:lnTo>
                  <a:pt x="7434" y="2962"/>
                </a:lnTo>
                <a:lnTo>
                  <a:pt x="7431" y="2958"/>
                </a:lnTo>
                <a:lnTo>
                  <a:pt x="7429" y="2955"/>
                </a:lnTo>
                <a:lnTo>
                  <a:pt x="7428" y="2952"/>
                </a:lnTo>
                <a:lnTo>
                  <a:pt x="7429" y="2949"/>
                </a:lnTo>
                <a:lnTo>
                  <a:pt x="7430" y="2946"/>
                </a:lnTo>
                <a:lnTo>
                  <a:pt x="7433" y="2943"/>
                </a:lnTo>
                <a:lnTo>
                  <a:pt x="7442" y="2936"/>
                </a:lnTo>
                <a:lnTo>
                  <a:pt x="7447" y="2932"/>
                </a:lnTo>
                <a:lnTo>
                  <a:pt x="7452" y="2928"/>
                </a:lnTo>
                <a:lnTo>
                  <a:pt x="7455" y="2924"/>
                </a:lnTo>
                <a:lnTo>
                  <a:pt x="7458" y="2920"/>
                </a:lnTo>
                <a:lnTo>
                  <a:pt x="7463" y="2911"/>
                </a:lnTo>
                <a:lnTo>
                  <a:pt x="7467" y="2902"/>
                </a:lnTo>
                <a:lnTo>
                  <a:pt x="7471" y="2895"/>
                </a:lnTo>
                <a:lnTo>
                  <a:pt x="7474" y="2892"/>
                </a:lnTo>
                <a:lnTo>
                  <a:pt x="7477" y="2890"/>
                </a:lnTo>
                <a:lnTo>
                  <a:pt x="7481" y="2888"/>
                </a:lnTo>
                <a:lnTo>
                  <a:pt x="7485" y="2888"/>
                </a:lnTo>
                <a:lnTo>
                  <a:pt x="7490" y="2888"/>
                </a:lnTo>
                <a:lnTo>
                  <a:pt x="7496" y="2890"/>
                </a:lnTo>
                <a:lnTo>
                  <a:pt x="7508" y="2896"/>
                </a:lnTo>
                <a:lnTo>
                  <a:pt x="7520" y="2901"/>
                </a:lnTo>
                <a:lnTo>
                  <a:pt x="7530" y="2905"/>
                </a:lnTo>
                <a:lnTo>
                  <a:pt x="7540" y="2908"/>
                </a:lnTo>
                <a:lnTo>
                  <a:pt x="7544" y="2908"/>
                </a:lnTo>
                <a:lnTo>
                  <a:pt x="7548" y="2908"/>
                </a:lnTo>
                <a:lnTo>
                  <a:pt x="7551" y="2906"/>
                </a:lnTo>
                <a:lnTo>
                  <a:pt x="7555" y="2904"/>
                </a:lnTo>
                <a:lnTo>
                  <a:pt x="7557" y="2900"/>
                </a:lnTo>
                <a:lnTo>
                  <a:pt x="7560" y="2895"/>
                </a:lnTo>
                <a:lnTo>
                  <a:pt x="7562" y="2887"/>
                </a:lnTo>
                <a:lnTo>
                  <a:pt x="7564" y="2879"/>
                </a:lnTo>
                <a:lnTo>
                  <a:pt x="7566" y="2867"/>
                </a:lnTo>
                <a:lnTo>
                  <a:pt x="7569" y="2856"/>
                </a:lnTo>
                <a:lnTo>
                  <a:pt x="7575" y="2837"/>
                </a:lnTo>
                <a:lnTo>
                  <a:pt x="7581" y="2820"/>
                </a:lnTo>
                <a:lnTo>
                  <a:pt x="7583" y="2813"/>
                </a:lnTo>
                <a:lnTo>
                  <a:pt x="7584" y="2807"/>
                </a:lnTo>
                <a:lnTo>
                  <a:pt x="7592" y="2808"/>
                </a:lnTo>
                <a:lnTo>
                  <a:pt x="7595" y="2808"/>
                </a:lnTo>
                <a:lnTo>
                  <a:pt x="7598" y="2807"/>
                </a:lnTo>
                <a:lnTo>
                  <a:pt x="7600" y="2806"/>
                </a:lnTo>
                <a:lnTo>
                  <a:pt x="7603" y="2804"/>
                </a:lnTo>
                <a:lnTo>
                  <a:pt x="7604" y="2800"/>
                </a:lnTo>
                <a:lnTo>
                  <a:pt x="7605" y="2796"/>
                </a:lnTo>
                <a:lnTo>
                  <a:pt x="7607" y="2783"/>
                </a:lnTo>
                <a:lnTo>
                  <a:pt x="7609" y="2771"/>
                </a:lnTo>
                <a:lnTo>
                  <a:pt x="7611" y="2760"/>
                </a:lnTo>
                <a:lnTo>
                  <a:pt x="7612" y="2750"/>
                </a:lnTo>
                <a:lnTo>
                  <a:pt x="7612" y="2745"/>
                </a:lnTo>
                <a:lnTo>
                  <a:pt x="7610" y="2741"/>
                </a:lnTo>
                <a:lnTo>
                  <a:pt x="7608" y="2736"/>
                </a:lnTo>
                <a:lnTo>
                  <a:pt x="7606" y="2732"/>
                </a:lnTo>
                <a:lnTo>
                  <a:pt x="7602" y="2727"/>
                </a:lnTo>
                <a:lnTo>
                  <a:pt x="7597" y="2723"/>
                </a:lnTo>
                <a:lnTo>
                  <a:pt x="7590" y="2718"/>
                </a:lnTo>
                <a:lnTo>
                  <a:pt x="7582" y="2713"/>
                </a:lnTo>
                <a:close/>
                <a:moveTo>
                  <a:pt x="507" y="3268"/>
                </a:moveTo>
                <a:lnTo>
                  <a:pt x="507" y="3268"/>
                </a:lnTo>
                <a:lnTo>
                  <a:pt x="500" y="3268"/>
                </a:lnTo>
                <a:lnTo>
                  <a:pt x="492" y="3265"/>
                </a:lnTo>
                <a:lnTo>
                  <a:pt x="472" y="3256"/>
                </a:lnTo>
                <a:lnTo>
                  <a:pt x="447" y="3245"/>
                </a:lnTo>
                <a:lnTo>
                  <a:pt x="444" y="3239"/>
                </a:lnTo>
                <a:lnTo>
                  <a:pt x="438" y="3226"/>
                </a:lnTo>
                <a:lnTo>
                  <a:pt x="435" y="3217"/>
                </a:lnTo>
                <a:lnTo>
                  <a:pt x="433" y="3208"/>
                </a:lnTo>
                <a:lnTo>
                  <a:pt x="432" y="3200"/>
                </a:lnTo>
                <a:lnTo>
                  <a:pt x="432" y="3192"/>
                </a:lnTo>
                <a:lnTo>
                  <a:pt x="433" y="3190"/>
                </a:lnTo>
                <a:lnTo>
                  <a:pt x="436" y="3189"/>
                </a:lnTo>
                <a:lnTo>
                  <a:pt x="440" y="3189"/>
                </a:lnTo>
                <a:lnTo>
                  <a:pt x="444" y="3191"/>
                </a:lnTo>
                <a:lnTo>
                  <a:pt x="456" y="3197"/>
                </a:lnTo>
                <a:lnTo>
                  <a:pt x="469" y="3205"/>
                </a:lnTo>
                <a:lnTo>
                  <a:pt x="482" y="3213"/>
                </a:lnTo>
                <a:lnTo>
                  <a:pt x="495" y="3220"/>
                </a:lnTo>
                <a:lnTo>
                  <a:pt x="500" y="3221"/>
                </a:lnTo>
                <a:lnTo>
                  <a:pt x="505" y="3222"/>
                </a:lnTo>
                <a:lnTo>
                  <a:pt x="508" y="3221"/>
                </a:lnTo>
                <a:lnTo>
                  <a:pt x="511" y="3218"/>
                </a:lnTo>
                <a:lnTo>
                  <a:pt x="515" y="3211"/>
                </a:lnTo>
                <a:lnTo>
                  <a:pt x="517" y="3204"/>
                </a:lnTo>
                <a:lnTo>
                  <a:pt x="518" y="3192"/>
                </a:lnTo>
                <a:lnTo>
                  <a:pt x="519" y="3189"/>
                </a:lnTo>
                <a:lnTo>
                  <a:pt x="522" y="3200"/>
                </a:lnTo>
                <a:lnTo>
                  <a:pt x="525" y="3210"/>
                </a:lnTo>
                <a:lnTo>
                  <a:pt x="525" y="3221"/>
                </a:lnTo>
                <a:lnTo>
                  <a:pt x="525" y="3233"/>
                </a:lnTo>
                <a:lnTo>
                  <a:pt x="523" y="3243"/>
                </a:lnTo>
                <a:lnTo>
                  <a:pt x="521" y="3253"/>
                </a:lnTo>
                <a:lnTo>
                  <a:pt x="517" y="3261"/>
                </a:lnTo>
                <a:lnTo>
                  <a:pt x="515" y="3264"/>
                </a:lnTo>
                <a:lnTo>
                  <a:pt x="513" y="3267"/>
                </a:lnTo>
                <a:lnTo>
                  <a:pt x="510" y="3268"/>
                </a:lnTo>
                <a:lnTo>
                  <a:pt x="507" y="3268"/>
                </a:lnTo>
                <a:close/>
                <a:moveTo>
                  <a:pt x="648" y="2717"/>
                </a:moveTo>
                <a:lnTo>
                  <a:pt x="648" y="2717"/>
                </a:lnTo>
                <a:lnTo>
                  <a:pt x="641" y="2721"/>
                </a:lnTo>
                <a:lnTo>
                  <a:pt x="633" y="2725"/>
                </a:lnTo>
                <a:lnTo>
                  <a:pt x="625" y="2728"/>
                </a:lnTo>
                <a:lnTo>
                  <a:pt x="616" y="2731"/>
                </a:lnTo>
                <a:lnTo>
                  <a:pt x="607" y="2732"/>
                </a:lnTo>
                <a:lnTo>
                  <a:pt x="598" y="2733"/>
                </a:lnTo>
                <a:lnTo>
                  <a:pt x="590" y="2731"/>
                </a:lnTo>
                <a:lnTo>
                  <a:pt x="587" y="2730"/>
                </a:lnTo>
                <a:lnTo>
                  <a:pt x="584" y="2728"/>
                </a:lnTo>
                <a:lnTo>
                  <a:pt x="581" y="2726"/>
                </a:lnTo>
                <a:lnTo>
                  <a:pt x="579" y="2726"/>
                </a:lnTo>
                <a:lnTo>
                  <a:pt x="576" y="2726"/>
                </a:lnTo>
                <a:lnTo>
                  <a:pt x="573" y="2726"/>
                </a:lnTo>
                <a:lnTo>
                  <a:pt x="569" y="2728"/>
                </a:lnTo>
                <a:lnTo>
                  <a:pt x="566" y="2730"/>
                </a:lnTo>
                <a:lnTo>
                  <a:pt x="562" y="2731"/>
                </a:lnTo>
                <a:lnTo>
                  <a:pt x="560" y="2731"/>
                </a:lnTo>
                <a:lnTo>
                  <a:pt x="558" y="2730"/>
                </a:lnTo>
                <a:lnTo>
                  <a:pt x="556" y="2727"/>
                </a:lnTo>
                <a:lnTo>
                  <a:pt x="554" y="2724"/>
                </a:lnTo>
                <a:lnTo>
                  <a:pt x="549" y="2713"/>
                </a:lnTo>
                <a:lnTo>
                  <a:pt x="542" y="2699"/>
                </a:lnTo>
                <a:lnTo>
                  <a:pt x="534" y="2687"/>
                </a:lnTo>
                <a:lnTo>
                  <a:pt x="520" y="2666"/>
                </a:lnTo>
                <a:lnTo>
                  <a:pt x="515" y="2658"/>
                </a:lnTo>
                <a:lnTo>
                  <a:pt x="515" y="2655"/>
                </a:lnTo>
                <a:lnTo>
                  <a:pt x="515" y="2652"/>
                </a:lnTo>
                <a:lnTo>
                  <a:pt x="516" y="2650"/>
                </a:lnTo>
                <a:lnTo>
                  <a:pt x="519" y="2648"/>
                </a:lnTo>
                <a:lnTo>
                  <a:pt x="524" y="2646"/>
                </a:lnTo>
                <a:lnTo>
                  <a:pt x="530" y="2645"/>
                </a:lnTo>
                <a:lnTo>
                  <a:pt x="536" y="2644"/>
                </a:lnTo>
                <a:lnTo>
                  <a:pt x="542" y="2643"/>
                </a:lnTo>
                <a:lnTo>
                  <a:pt x="546" y="2641"/>
                </a:lnTo>
                <a:lnTo>
                  <a:pt x="550" y="2639"/>
                </a:lnTo>
                <a:lnTo>
                  <a:pt x="555" y="2634"/>
                </a:lnTo>
                <a:lnTo>
                  <a:pt x="558" y="2629"/>
                </a:lnTo>
                <a:lnTo>
                  <a:pt x="560" y="2625"/>
                </a:lnTo>
                <a:lnTo>
                  <a:pt x="561" y="2621"/>
                </a:lnTo>
                <a:lnTo>
                  <a:pt x="562" y="2619"/>
                </a:lnTo>
                <a:lnTo>
                  <a:pt x="563" y="2618"/>
                </a:lnTo>
                <a:lnTo>
                  <a:pt x="564" y="2619"/>
                </a:lnTo>
                <a:lnTo>
                  <a:pt x="567" y="2621"/>
                </a:lnTo>
                <a:lnTo>
                  <a:pt x="569" y="2625"/>
                </a:lnTo>
                <a:lnTo>
                  <a:pt x="572" y="2630"/>
                </a:lnTo>
                <a:lnTo>
                  <a:pt x="576" y="2637"/>
                </a:lnTo>
                <a:lnTo>
                  <a:pt x="580" y="2653"/>
                </a:lnTo>
                <a:lnTo>
                  <a:pt x="584" y="2672"/>
                </a:lnTo>
                <a:lnTo>
                  <a:pt x="585" y="2676"/>
                </a:lnTo>
                <a:lnTo>
                  <a:pt x="587" y="2680"/>
                </a:lnTo>
                <a:lnTo>
                  <a:pt x="589" y="2682"/>
                </a:lnTo>
                <a:lnTo>
                  <a:pt x="592" y="2684"/>
                </a:lnTo>
                <a:lnTo>
                  <a:pt x="595" y="2686"/>
                </a:lnTo>
                <a:lnTo>
                  <a:pt x="598" y="2687"/>
                </a:lnTo>
                <a:lnTo>
                  <a:pt x="606" y="2687"/>
                </a:lnTo>
                <a:lnTo>
                  <a:pt x="613" y="2686"/>
                </a:lnTo>
                <a:lnTo>
                  <a:pt x="619" y="2685"/>
                </a:lnTo>
                <a:lnTo>
                  <a:pt x="625" y="2683"/>
                </a:lnTo>
                <a:lnTo>
                  <a:pt x="631" y="2684"/>
                </a:lnTo>
                <a:lnTo>
                  <a:pt x="637" y="2687"/>
                </a:lnTo>
                <a:lnTo>
                  <a:pt x="643" y="2691"/>
                </a:lnTo>
                <a:lnTo>
                  <a:pt x="648" y="2696"/>
                </a:lnTo>
                <a:lnTo>
                  <a:pt x="651" y="2701"/>
                </a:lnTo>
                <a:lnTo>
                  <a:pt x="653" y="2707"/>
                </a:lnTo>
                <a:lnTo>
                  <a:pt x="652" y="2709"/>
                </a:lnTo>
                <a:lnTo>
                  <a:pt x="652" y="2712"/>
                </a:lnTo>
                <a:lnTo>
                  <a:pt x="650" y="2715"/>
                </a:lnTo>
                <a:lnTo>
                  <a:pt x="648" y="2717"/>
                </a:lnTo>
                <a:close/>
                <a:moveTo>
                  <a:pt x="698" y="2545"/>
                </a:moveTo>
                <a:lnTo>
                  <a:pt x="698" y="2545"/>
                </a:lnTo>
                <a:lnTo>
                  <a:pt x="691" y="2555"/>
                </a:lnTo>
                <a:lnTo>
                  <a:pt x="687" y="2559"/>
                </a:lnTo>
                <a:lnTo>
                  <a:pt x="683" y="2562"/>
                </a:lnTo>
                <a:lnTo>
                  <a:pt x="675" y="2569"/>
                </a:lnTo>
                <a:lnTo>
                  <a:pt x="666" y="2574"/>
                </a:lnTo>
                <a:lnTo>
                  <a:pt x="662" y="2576"/>
                </a:lnTo>
                <a:lnTo>
                  <a:pt x="658" y="2576"/>
                </a:lnTo>
                <a:lnTo>
                  <a:pt x="655" y="2575"/>
                </a:lnTo>
                <a:lnTo>
                  <a:pt x="651" y="2574"/>
                </a:lnTo>
                <a:lnTo>
                  <a:pt x="647" y="2571"/>
                </a:lnTo>
                <a:lnTo>
                  <a:pt x="641" y="2569"/>
                </a:lnTo>
                <a:lnTo>
                  <a:pt x="634" y="2567"/>
                </a:lnTo>
                <a:lnTo>
                  <a:pt x="626" y="2565"/>
                </a:lnTo>
                <a:lnTo>
                  <a:pt x="606" y="2564"/>
                </a:lnTo>
                <a:lnTo>
                  <a:pt x="584" y="2564"/>
                </a:lnTo>
                <a:lnTo>
                  <a:pt x="560" y="2566"/>
                </a:lnTo>
                <a:lnTo>
                  <a:pt x="537" y="2570"/>
                </a:lnTo>
                <a:lnTo>
                  <a:pt x="525" y="2573"/>
                </a:lnTo>
                <a:lnTo>
                  <a:pt x="515" y="2576"/>
                </a:lnTo>
                <a:lnTo>
                  <a:pt x="505" y="2580"/>
                </a:lnTo>
                <a:lnTo>
                  <a:pt x="496" y="2585"/>
                </a:lnTo>
                <a:lnTo>
                  <a:pt x="483" y="2592"/>
                </a:lnTo>
                <a:lnTo>
                  <a:pt x="479" y="2593"/>
                </a:lnTo>
                <a:lnTo>
                  <a:pt x="477" y="2593"/>
                </a:lnTo>
                <a:lnTo>
                  <a:pt x="475" y="2591"/>
                </a:lnTo>
                <a:lnTo>
                  <a:pt x="476" y="2589"/>
                </a:lnTo>
                <a:lnTo>
                  <a:pt x="479" y="2581"/>
                </a:lnTo>
                <a:lnTo>
                  <a:pt x="491" y="2558"/>
                </a:lnTo>
                <a:lnTo>
                  <a:pt x="498" y="2545"/>
                </a:lnTo>
                <a:lnTo>
                  <a:pt x="504" y="2532"/>
                </a:lnTo>
                <a:lnTo>
                  <a:pt x="506" y="2525"/>
                </a:lnTo>
                <a:lnTo>
                  <a:pt x="508" y="2521"/>
                </a:lnTo>
                <a:lnTo>
                  <a:pt x="511" y="2517"/>
                </a:lnTo>
                <a:lnTo>
                  <a:pt x="514" y="2514"/>
                </a:lnTo>
                <a:lnTo>
                  <a:pt x="520" y="2509"/>
                </a:lnTo>
                <a:lnTo>
                  <a:pt x="527" y="2507"/>
                </a:lnTo>
                <a:lnTo>
                  <a:pt x="542" y="2503"/>
                </a:lnTo>
                <a:lnTo>
                  <a:pt x="549" y="2499"/>
                </a:lnTo>
                <a:lnTo>
                  <a:pt x="553" y="2497"/>
                </a:lnTo>
                <a:lnTo>
                  <a:pt x="556" y="2494"/>
                </a:lnTo>
                <a:lnTo>
                  <a:pt x="568" y="2482"/>
                </a:lnTo>
                <a:lnTo>
                  <a:pt x="578" y="2472"/>
                </a:lnTo>
                <a:lnTo>
                  <a:pt x="585" y="2462"/>
                </a:lnTo>
                <a:lnTo>
                  <a:pt x="595" y="2448"/>
                </a:lnTo>
                <a:lnTo>
                  <a:pt x="599" y="2443"/>
                </a:lnTo>
                <a:lnTo>
                  <a:pt x="601" y="2442"/>
                </a:lnTo>
                <a:lnTo>
                  <a:pt x="602" y="2442"/>
                </a:lnTo>
                <a:lnTo>
                  <a:pt x="603" y="2446"/>
                </a:lnTo>
                <a:lnTo>
                  <a:pt x="603" y="2454"/>
                </a:lnTo>
                <a:lnTo>
                  <a:pt x="602" y="2480"/>
                </a:lnTo>
                <a:lnTo>
                  <a:pt x="602" y="2497"/>
                </a:lnTo>
                <a:lnTo>
                  <a:pt x="602" y="2516"/>
                </a:lnTo>
                <a:lnTo>
                  <a:pt x="604" y="2533"/>
                </a:lnTo>
                <a:lnTo>
                  <a:pt x="606" y="2538"/>
                </a:lnTo>
                <a:lnTo>
                  <a:pt x="607" y="2541"/>
                </a:lnTo>
                <a:lnTo>
                  <a:pt x="609" y="2542"/>
                </a:lnTo>
                <a:lnTo>
                  <a:pt x="611" y="2543"/>
                </a:lnTo>
                <a:lnTo>
                  <a:pt x="613" y="2542"/>
                </a:lnTo>
                <a:lnTo>
                  <a:pt x="616" y="2540"/>
                </a:lnTo>
                <a:lnTo>
                  <a:pt x="621" y="2533"/>
                </a:lnTo>
                <a:lnTo>
                  <a:pt x="627" y="2524"/>
                </a:lnTo>
                <a:lnTo>
                  <a:pt x="633" y="2514"/>
                </a:lnTo>
                <a:lnTo>
                  <a:pt x="640" y="2505"/>
                </a:lnTo>
                <a:lnTo>
                  <a:pt x="647" y="2498"/>
                </a:lnTo>
                <a:lnTo>
                  <a:pt x="653" y="2494"/>
                </a:lnTo>
                <a:lnTo>
                  <a:pt x="659" y="2492"/>
                </a:lnTo>
                <a:lnTo>
                  <a:pt x="665" y="2493"/>
                </a:lnTo>
                <a:lnTo>
                  <a:pt x="669" y="2495"/>
                </a:lnTo>
                <a:lnTo>
                  <a:pt x="673" y="2498"/>
                </a:lnTo>
                <a:lnTo>
                  <a:pt x="676" y="2503"/>
                </a:lnTo>
                <a:lnTo>
                  <a:pt x="678" y="2509"/>
                </a:lnTo>
                <a:lnTo>
                  <a:pt x="678" y="2515"/>
                </a:lnTo>
                <a:lnTo>
                  <a:pt x="677" y="2522"/>
                </a:lnTo>
                <a:lnTo>
                  <a:pt x="671" y="2537"/>
                </a:lnTo>
                <a:lnTo>
                  <a:pt x="668" y="2545"/>
                </a:lnTo>
                <a:lnTo>
                  <a:pt x="666" y="2551"/>
                </a:lnTo>
                <a:lnTo>
                  <a:pt x="665" y="2557"/>
                </a:lnTo>
                <a:lnTo>
                  <a:pt x="665" y="2560"/>
                </a:lnTo>
                <a:lnTo>
                  <a:pt x="666" y="2562"/>
                </a:lnTo>
                <a:lnTo>
                  <a:pt x="668" y="2564"/>
                </a:lnTo>
                <a:lnTo>
                  <a:pt x="669" y="2565"/>
                </a:lnTo>
                <a:lnTo>
                  <a:pt x="673" y="2565"/>
                </a:lnTo>
                <a:lnTo>
                  <a:pt x="678" y="2564"/>
                </a:lnTo>
                <a:lnTo>
                  <a:pt x="683" y="2562"/>
                </a:lnTo>
                <a:lnTo>
                  <a:pt x="691" y="2553"/>
                </a:lnTo>
                <a:lnTo>
                  <a:pt x="698" y="2545"/>
                </a:lnTo>
                <a:lnTo>
                  <a:pt x="703" y="2539"/>
                </a:lnTo>
                <a:lnTo>
                  <a:pt x="706" y="2536"/>
                </a:lnTo>
                <a:lnTo>
                  <a:pt x="708" y="2532"/>
                </a:lnTo>
                <a:lnTo>
                  <a:pt x="698" y="2545"/>
                </a:lnTo>
                <a:close/>
                <a:moveTo>
                  <a:pt x="1277" y="2978"/>
                </a:moveTo>
                <a:lnTo>
                  <a:pt x="1277" y="2978"/>
                </a:lnTo>
                <a:lnTo>
                  <a:pt x="1272" y="2986"/>
                </a:lnTo>
                <a:lnTo>
                  <a:pt x="1267" y="2993"/>
                </a:lnTo>
                <a:lnTo>
                  <a:pt x="1263" y="2998"/>
                </a:lnTo>
                <a:lnTo>
                  <a:pt x="1259" y="3002"/>
                </a:lnTo>
                <a:lnTo>
                  <a:pt x="1251" y="3008"/>
                </a:lnTo>
                <a:lnTo>
                  <a:pt x="1244" y="3015"/>
                </a:lnTo>
                <a:lnTo>
                  <a:pt x="1238" y="3019"/>
                </a:lnTo>
                <a:lnTo>
                  <a:pt x="1232" y="3022"/>
                </a:lnTo>
                <a:lnTo>
                  <a:pt x="1224" y="3023"/>
                </a:lnTo>
                <a:lnTo>
                  <a:pt x="1215" y="3024"/>
                </a:lnTo>
                <a:lnTo>
                  <a:pt x="1207" y="3024"/>
                </a:lnTo>
                <a:lnTo>
                  <a:pt x="1199" y="3023"/>
                </a:lnTo>
                <a:lnTo>
                  <a:pt x="1192" y="3021"/>
                </a:lnTo>
                <a:lnTo>
                  <a:pt x="1187" y="3019"/>
                </a:lnTo>
                <a:lnTo>
                  <a:pt x="1185" y="3017"/>
                </a:lnTo>
                <a:lnTo>
                  <a:pt x="1182" y="3014"/>
                </a:lnTo>
                <a:lnTo>
                  <a:pt x="1177" y="3004"/>
                </a:lnTo>
                <a:lnTo>
                  <a:pt x="1171" y="2992"/>
                </a:lnTo>
                <a:lnTo>
                  <a:pt x="1166" y="2978"/>
                </a:lnTo>
                <a:lnTo>
                  <a:pt x="1157" y="2954"/>
                </a:lnTo>
                <a:lnTo>
                  <a:pt x="1153" y="2944"/>
                </a:lnTo>
                <a:lnTo>
                  <a:pt x="1162" y="2942"/>
                </a:lnTo>
                <a:lnTo>
                  <a:pt x="1170" y="2939"/>
                </a:lnTo>
                <a:lnTo>
                  <a:pt x="1177" y="2937"/>
                </a:lnTo>
                <a:lnTo>
                  <a:pt x="1183" y="2935"/>
                </a:lnTo>
                <a:lnTo>
                  <a:pt x="1188" y="2935"/>
                </a:lnTo>
                <a:lnTo>
                  <a:pt x="1190" y="2937"/>
                </a:lnTo>
                <a:lnTo>
                  <a:pt x="1192" y="2938"/>
                </a:lnTo>
                <a:lnTo>
                  <a:pt x="1195" y="2945"/>
                </a:lnTo>
                <a:lnTo>
                  <a:pt x="1198" y="2955"/>
                </a:lnTo>
                <a:lnTo>
                  <a:pt x="1201" y="2967"/>
                </a:lnTo>
                <a:lnTo>
                  <a:pt x="1202" y="2977"/>
                </a:lnTo>
                <a:lnTo>
                  <a:pt x="1203" y="2985"/>
                </a:lnTo>
                <a:lnTo>
                  <a:pt x="1204" y="2991"/>
                </a:lnTo>
                <a:lnTo>
                  <a:pt x="1206" y="2994"/>
                </a:lnTo>
                <a:lnTo>
                  <a:pt x="1207" y="2995"/>
                </a:lnTo>
                <a:lnTo>
                  <a:pt x="1209" y="2995"/>
                </a:lnTo>
                <a:lnTo>
                  <a:pt x="1214" y="2992"/>
                </a:lnTo>
                <a:lnTo>
                  <a:pt x="1221" y="2985"/>
                </a:lnTo>
                <a:lnTo>
                  <a:pt x="1225" y="2981"/>
                </a:lnTo>
                <a:lnTo>
                  <a:pt x="1229" y="2978"/>
                </a:lnTo>
                <a:lnTo>
                  <a:pt x="1237" y="2974"/>
                </a:lnTo>
                <a:lnTo>
                  <a:pt x="1244" y="2971"/>
                </a:lnTo>
                <a:lnTo>
                  <a:pt x="1250" y="2969"/>
                </a:lnTo>
                <a:lnTo>
                  <a:pt x="1252" y="2967"/>
                </a:lnTo>
                <a:lnTo>
                  <a:pt x="1254" y="2965"/>
                </a:lnTo>
                <a:lnTo>
                  <a:pt x="1256" y="2962"/>
                </a:lnTo>
                <a:lnTo>
                  <a:pt x="1257" y="2958"/>
                </a:lnTo>
                <a:lnTo>
                  <a:pt x="1258" y="2953"/>
                </a:lnTo>
                <a:lnTo>
                  <a:pt x="1259" y="2948"/>
                </a:lnTo>
                <a:lnTo>
                  <a:pt x="1259" y="2932"/>
                </a:lnTo>
                <a:lnTo>
                  <a:pt x="1256" y="2899"/>
                </a:lnTo>
                <a:lnTo>
                  <a:pt x="1254" y="2884"/>
                </a:lnTo>
                <a:lnTo>
                  <a:pt x="1254" y="2873"/>
                </a:lnTo>
                <a:lnTo>
                  <a:pt x="1255" y="2863"/>
                </a:lnTo>
                <a:lnTo>
                  <a:pt x="1257" y="2855"/>
                </a:lnTo>
                <a:lnTo>
                  <a:pt x="1258" y="2851"/>
                </a:lnTo>
                <a:lnTo>
                  <a:pt x="1260" y="2849"/>
                </a:lnTo>
                <a:lnTo>
                  <a:pt x="1263" y="2846"/>
                </a:lnTo>
                <a:lnTo>
                  <a:pt x="1266" y="2845"/>
                </a:lnTo>
                <a:lnTo>
                  <a:pt x="1269" y="2843"/>
                </a:lnTo>
                <a:lnTo>
                  <a:pt x="1272" y="2841"/>
                </a:lnTo>
                <a:lnTo>
                  <a:pt x="1276" y="2835"/>
                </a:lnTo>
                <a:lnTo>
                  <a:pt x="1278" y="2829"/>
                </a:lnTo>
                <a:lnTo>
                  <a:pt x="1280" y="2824"/>
                </a:lnTo>
                <a:lnTo>
                  <a:pt x="1281" y="2821"/>
                </a:lnTo>
                <a:lnTo>
                  <a:pt x="1282" y="2821"/>
                </a:lnTo>
                <a:lnTo>
                  <a:pt x="1285" y="2837"/>
                </a:lnTo>
                <a:lnTo>
                  <a:pt x="1287" y="2853"/>
                </a:lnTo>
                <a:lnTo>
                  <a:pt x="1289" y="2871"/>
                </a:lnTo>
                <a:lnTo>
                  <a:pt x="1290" y="2891"/>
                </a:lnTo>
                <a:lnTo>
                  <a:pt x="1290" y="2912"/>
                </a:lnTo>
                <a:lnTo>
                  <a:pt x="1288" y="2932"/>
                </a:lnTo>
                <a:lnTo>
                  <a:pt x="1286" y="2950"/>
                </a:lnTo>
                <a:lnTo>
                  <a:pt x="1282" y="2966"/>
                </a:lnTo>
                <a:lnTo>
                  <a:pt x="1280" y="2972"/>
                </a:lnTo>
                <a:lnTo>
                  <a:pt x="1277" y="2978"/>
                </a:lnTo>
                <a:close/>
                <a:moveTo>
                  <a:pt x="1563" y="4457"/>
                </a:moveTo>
                <a:lnTo>
                  <a:pt x="1563" y="4457"/>
                </a:lnTo>
                <a:lnTo>
                  <a:pt x="1565" y="4445"/>
                </a:lnTo>
                <a:lnTo>
                  <a:pt x="1568" y="4438"/>
                </a:lnTo>
                <a:lnTo>
                  <a:pt x="1570" y="4436"/>
                </a:lnTo>
                <a:lnTo>
                  <a:pt x="1572" y="4436"/>
                </a:lnTo>
                <a:lnTo>
                  <a:pt x="1574" y="4438"/>
                </a:lnTo>
                <a:lnTo>
                  <a:pt x="1576" y="4442"/>
                </a:lnTo>
                <a:lnTo>
                  <a:pt x="1577" y="4447"/>
                </a:lnTo>
                <a:lnTo>
                  <a:pt x="1577" y="4450"/>
                </a:lnTo>
                <a:lnTo>
                  <a:pt x="1576" y="4452"/>
                </a:lnTo>
                <a:lnTo>
                  <a:pt x="1574" y="4453"/>
                </a:lnTo>
                <a:lnTo>
                  <a:pt x="1568" y="4454"/>
                </a:lnTo>
                <a:lnTo>
                  <a:pt x="1565" y="4455"/>
                </a:lnTo>
                <a:lnTo>
                  <a:pt x="1563" y="4457"/>
                </a:lnTo>
                <a:close/>
                <a:moveTo>
                  <a:pt x="2161" y="3680"/>
                </a:moveTo>
                <a:lnTo>
                  <a:pt x="2161" y="3680"/>
                </a:lnTo>
                <a:lnTo>
                  <a:pt x="2161" y="3676"/>
                </a:lnTo>
                <a:lnTo>
                  <a:pt x="2162" y="3672"/>
                </a:lnTo>
                <a:lnTo>
                  <a:pt x="2163" y="3668"/>
                </a:lnTo>
                <a:lnTo>
                  <a:pt x="2165" y="3664"/>
                </a:lnTo>
                <a:lnTo>
                  <a:pt x="2171" y="3657"/>
                </a:lnTo>
                <a:lnTo>
                  <a:pt x="2178" y="3651"/>
                </a:lnTo>
                <a:lnTo>
                  <a:pt x="2187" y="3647"/>
                </a:lnTo>
                <a:lnTo>
                  <a:pt x="2196" y="3643"/>
                </a:lnTo>
                <a:lnTo>
                  <a:pt x="2205" y="3642"/>
                </a:lnTo>
                <a:lnTo>
                  <a:pt x="2214" y="3642"/>
                </a:lnTo>
                <a:lnTo>
                  <a:pt x="2220" y="3644"/>
                </a:lnTo>
                <a:lnTo>
                  <a:pt x="2221" y="3645"/>
                </a:lnTo>
                <a:lnTo>
                  <a:pt x="2221" y="3647"/>
                </a:lnTo>
                <a:lnTo>
                  <a:pt x="2219" y="3650"/>
                </a:lnTo>
                <a:lnTo>
                  <a:pt x="2215" y="3655"/>
                </a:lnTo>
                <a:lnTo>
                  <a:pt x="2210" y="3662"/>
                </a:lnTo>
                <a:lnTo>
                  <a:pt x="2205" y="3670"/>
                </a:lnTo>
                <a:lnTo>
                  <a:pt x="2202" y="3674"/>
                </a:lnTo>
                <a:lnTo>
                  <a:pt x="2201" y="3679"/>
                </a:lnTo>
                <a:lnTo>
                  <a:pt x="2200" y="3685"/>
                </a:lnTo>
                <a:lnTo>
                  <a:pt x="2199" y="3691"/>
                </a:lnTo>
                <a:lnTo>
                  <a:pt x="2199" y="3694"/>
                </a:lnTo>
                <a:lnTo>
                  <a:pt x="2200" y="3697"/>
                </a:lnTo>
                <a:lnTo>
                  <a:pt x="2203" y="3701"/>
                </a:lnTo>
                <a:lnTo>
                  <a:pt x="2208" y="3705"/>
                </a:lnTo>
                <a:lnTo>
                  <a:pt x="2215" y="3707"/>
                </a:lnTo>
                <a:lnTo>
                  <a:pt x="2222" y="3709"/>
                </a:lnTo>
                <a:lnTo>
                  <a:pt x="2231" y="3710"/>
                </a:lnTo>
                <a:lnTo>
                  <a:pt x="2249" y="3710"/>
                </a:lnTo>
                <a:lnTo>
                  <a:pt x="2269" y="3708"/>
                </a:lnTo>
                <a:lnTo>
                  <a:pt x="2287" y="3705"/>
                </a:lnTo>
                <a:lnTo>
                  <a:pt x="2308" y="3702"/>
                </a:lnTo>
                <a:lnTo>
                  <a:pt x="2313" y="3701"/>
                </a:lnTo>
                <a:lnTo>
                  <a:pt x="2318" y="3698"/>
                </a:lnTo>
                <a:lnTo>
                  <a:pt x="2328" y="3689"/>
                </a:lnTo>
                <a:lnTo>
                  <a:pt x="2333" y="3686"/>
                </a:lnTo>
                <a:lnTo>
                  <a:pt x="2339" y="3683"/>
                </a:lnTo>
                <a:lnTo>
                  <a:pt x="2341" y="3683"/>
                </a:lnTo>
                <a:lnTo>
                  <a:pt x="2344" y="3684"/>
                </a:lnTo>
                <a:lnTo>
                  <a:pt x="2347" y="3685"/>
                </a:lnTo>
                <a:lnTo>
                  <a:pt x="2350" y="3687"/>
                </a:lnTo>
                <a:lnTo>
                  <a:pt x="2335" y="3708"/>
                </a:lnTo>
                <a:lnTo>
                  <a:pt x="2323" y="3724"/>
                </a:lnTo>
                <a:lnTo>
                  <a:pt x="2312" y="3736"/>
                </a:lnTo>
                <a:lnTo>
                  <a:pt x="2309" y="3738"/>
                </a:lnTo>
                <a:lnTo>
                  <a:pt x="2304" y="3739"/>
                </a:lnTo>
                <a:lnTo>
                  <a:pt x="2298" y="3739"/>
                </a:lnTo>
                <a:lnTo>
                  <a:pt x="2290" y="3739"/>
                </a:lnTo>
                <a:lnTo>
                  <a:pt x="2271" y="3738"/>
                </a:lnTo>
                <a:lnTo>
                  <a:pt x="2250" y="3735"/>
                </a:lnTo>
                <a:lnTo>
                  <a:pt x="2207" y="3728"/>
                </a:lnTo>
                <a:lnTo>
                  <a:pt x="2190" y="3726"/>
                </a:lnTo>
                <a:lnTo>
                  <a:pt x="2177" y="3725"/>
                </a:lnTo>
                <a:lnTo>
                  <a:pt x="2172" y="3725"/>
                </a:lnTo>
                <a:lnTo>
                  <a:pt x="2169" y="3724"/>
                </a:lnTo>
                <a:lnTo>
                  <a:pt x="2166" y="3723"/>
                </a:lnTo>
                <a:lnTo>
                  <a:pt x="2164" y="3721"/>
                </a:lnTo>
                <a:lnTo>
                  <a:pt x="2162" y="3719"/>
                </a:lnTo>
                <a:lnTo>
                  <a:pt x="2161" y="3717"/>
                </a:lnTo>
                <a:lnTo>
                  <a:pt x="2161" y="3711"/>
                </a:lnTo>
                <a:lnTo>
                  <a:pt x="2162" y="3696"/>
                </a:lnTo>
                <a:lnTo>
                  <a:pt x="2162" y="3688"/>
                </a:lnTo>
                <a:lnTo>
                  <a:pt x="2161" y="3680"/>
                </a:lnTo>
                <a:close/>
                <a:moveTo>
                  <a:pt x="2244" y="4005"/>
                </a:moveTo>
                <a:lnTo>
                  <a:pt x="2244" y="4005"/>
                </a:lnTo>
                <a:lnTo>
                  <a:pt x="2240" y="4006"/>
                </a:lnTo>
                <a:lnTo>
                  <a:pt x="2235" y="4006"/>
                </a:lnTo>
                <a:lnTo>
                  <a:pt x="2226" y="4005"/>
                </a:lnTo>
                <a:lnTo>
                  <a:pt x="2218" y="4002"/>
                </a:lnTo>
                <a:lnTo>
                  <a:pt x="2211" y="3998"/>
                </a:lnTo>
                <a:lnTo>
                  <a:pt x="2204" y="3991"/>
                </a:lnTo>
                <a:lnTo>
                  <a:pt x="2196" y="3984"/>
                </a:lnTo>
                <a:lnTo>
                  <a:pt x="2180" y="3970"/>
                </a:lnTo>
                <a:lnTo>
                  <a:pt x="2177" y="3966"/>
                </a:lnTo>
                <a:lnTo>
                  <a:pt x="2174" y="3961"/>
                </a:lnTo>
                <a:lnTo>
                  <a:pt x="2173" y="3955"/>
                </a:lnTo>
                <a:lnTo>
                  <a:pt x="2172" y="3949"/>
                </a:lnTo>
                <a:lnTo>
                  <a:pt x="2172" y="3943"/>
                </a:lnTo>
                <a:lnTo>
                  <a:pt x="2173" y="3937"/>
                </a:lnTo>
                <a:lnTo>
                  <a:pt x="2177" y="3925"/>
                </a:lnTo>
                <a:lnTo>
                  <a:pt x="2181" y="3916"/>
                </a:lnTo>
                <a:lnTo>
                  <a:pt x="2184" y="3912"/>
                </a:lnTo>
                <a:lnTo>
                  <a:pt x="2187" y="3910"/>
                </a:lnTo>
                <a:lnTo>
                  <a:pt x="2189" y="3909"/>
                </a:lnTo>
                <a:lnTo>
                  <a:pt x="2192" y="3910"/>
                </a:lnTo>
                <a:lnTo>
                  <a:pt x="2194" y="3913"/>
                </a:lnTo>
                <a:lnTo>
                  <a:pt x="2195" y="3917"/>
                </a:lnTo>
                <a:lnTo>
                  <a:pt x="2197" y="3922"/>
                </a:lnTo>
                <a:lnTo>
                  <a:pt x="2199" y="3927"/>
                </a:lnTo>
                <a:lnTo>
                  <a:pt x="2202" y="3930"/>
                </a:lnTo>
                <a:lnTo>
                  <a:pt x="2205" y="3933"/>
                </a:lnTo>
                <a:lnTo>
                  <a:pt x="2212" y="3938"/>
                </a:lnTo>
                <a:lnTo>
                  <a:pt x="2220" y="3942"/>
                </a:lnTo>
                <a:lnTo>
                  <a:pt x="2230" y="3945"/>
                </a:lnTo>
                <a:lnTo>
                  <a:pt x="2239" y="3950"/>
                </a:lnTo>
                <a:lnTo>
                  <a:pt x="2249" y="3956"/>
                </a:lnTo>
                <a:lnTo>
                  <a:pt x="2254" y="3961"/>
                </a:lnTo>
                <a:lnTo>
                  <a:pt x="2259" y="3966"/>
                </a:lnTo>
                <a:lnTo>
                  <a:pt x="2264" y="3971"/>
                </a:lnTo>
                <a:lnTo>
                  <a:pt x="2269" y="3975"/>
                </a:lnTo>
                <a:lnTo>
                  <a:pt x="2273" y="3977"/>
                </a:lnTo>
                <a:lnTo>
                  <a:pt x="2277" y="3978"/>
                </a:lnTo>
                <a:lnTo>
                  <a:pt x="2281" y="3979"/>
                </a:lnTo>
                <a:lnTo>
                  <a:pt x="2285" y="3978"/>
                </a:lnTo>
                <a:lnTo>
                  <a:pt x="2289" y="3977"/>
                </a:lnTo>
                <a:lnTo>
                  <a:pt x="2292" y="3974"/>
                </a:lnTo>
                <a:lnTo>
                  <a:pt x="2299" y="3968"/>
                </a:lnTo>
                <a:lnTo>
                  <a:pt x="2306" y="3961"/>
                </a:lnTo>
                <a:lnTo>
                  <a:pt x="2320" y="3943"/>
                </a:lnTo>
                <a:lnTo>
                  <a:pt x="2332" y="3930"/>
                </a:lnTo>
                <a:lnTo>
                  <a:pt x="2342" y="3920"/>
                </a:lnTo>
                <a:lnTo>
                  <a:pt x="2352" y="3908"/>
                </a:lnTo>
                <a:lnTo>
                  <a:pt x="2358" y="3901"/>
                </a:lnTo>
                <a:lnTo>
                  <a:pt x="2365" y="3891"/>
                </a:lnTo>
                <a:lnTo>
                  <a:pt x="2368" y="3886"/>
                </a:lnTo>
                <a:lnTo>
                  <a:pt x="2371" y="3883"/>
                </a:lnTo>
                <a:lnTo>
                  <a:pt x="2374" y="3881"/>
                </a:lnTo>
                <a:lnTo>
                  <a:pt x="2377" y="3881"/>
                </a:lnTo>
                <a:lnTo>
                  <a:pt x="2380" y="3882"/>
                </a:lnTo>
                <a:lnTo>
                  <a:pt x="2382" y="3884"/>
                </a:lnTo>
                <a:lnTo>
                  <a:pt x="2387" y="3892"/>
                </a:lnTo>
                <a:lnTo>
                  <a:pt x="2391" y="3902"/>
                </a:lnTo>
                <a:lnTo>
                  <a:pt x="2395" y="3915"/>
                </a:lnTo>
                <a:lnTo>
                  <a:pt x="2403" y="3943"/>
                </a:lnTo>
                <a:lnTo>
                  <a:pt x="2333" y="3971"/>
                </a:lnTo>
                <a:lnTo>
                  <a:pt x="2280" y="3991"/>
                </a:lnTo>
                <a:lnTo>
                  <a:pt x="2244" y="4005"/>
                </a:lnTo>
                <a:close/>
                <a:moveTo>
                  <a:pt x="3561" y="3498"/>
                </a:moveTo>
                <a:lnTo>
                  <a:pt x="3561" y="3498"/>
                </a:lnTo>
                <a:lnTo>
                  <a:pt x="3566" y="3495"/>
                </a:lnTo>
                <a:lnTo>
                  <a:pt x="3571" y="3494"/>
                </a:lnTo>
                <a:lnTo>
                  <a:pt x="3577" y="3493"/>
                </a:lnTo>
                <a:lnTo>
                  <a:pt x="3580" y="3494"/>
                </a:lnTo>
                <a:lnTo>
                  <a:pt x="3584" y="3496"/>
                </a:lnTo>
                <a:lnTo>
                  <a:pt x="3588" y="3498"/>
                </a:lnTo>
                <a:lnTo>
                  <a:pt x="3592" y="3501"/>
                </a:lnTo>
                <a:lnTo>
                  <a:pt x="3595" y="3506"/>
                </a:lnTo>
                <a:lnTo>
                  <a:pt x="3599" y="3512"/>
                </a:lnTo>
                <a:lnTo>
                  <a:pt x="3603" y="3519"/>
                </a:lnTo>
                <a:lnTo>
                  <a:pt x="3607" y="3528"/>
                </a:lnTo>
                <a:lnTo>
                  <a:pt x="3612" y="3545"/>
                </a:lnTo>
                <a:lnTo>
                  <a:pt x="3615" y="3557"/>
                </a:lnTo>
                <a:lnTo>
                  <a:pt x="3616" y="3565"/>
                </a:lnTo>
                <a:lnTo>
                  <a:pt x="3616" y="3570"/>
                </a:lnTo>
                <a:lnTo>
                  <a:pt x="3614" y="3577"/>
                </a:lnTo>
                <a:lnTo>
                  <a:pt x="3614" y="3582"/>
                </a:lnTo>
                <a:lnTo>
                  <a:pt x="3614" y="3589"/>
                </a:lnTo>
                <a:lnTo>
                  <a:pt x="3616" y="3596"/>
                </a:lnTo>
                <a:lnTo>
                  <a:pt x="3620" y="3600"/>
                </a:lnTo>
                <a:lnTo>
                  <a:pt x="3624" y="3603"/>
                </a:lnTo>
                <a:lnTo>
                  <a:pt x="3629" y="3605"/>
                </a:lnTo>
                <a:lnTo>
                  <a:pt x="3635" y="3605"/>
                </a:lnTo>
                <a:lnTo>
                  <a:pt x="3643" y="3604"/>
                </a:lnTo>
                <a:lnTo>
                  <a:pt x="3657" y="3604"/>
                </a:lnTo>
                <a:lnTo>
                  <a:pt x="3660" y="3604"/>
                </a:lnTo>
                <a:lnTo>
                  <a:pt x="3662" y="3605"/>
                </a:lnTo>
                <a:lnTo>
                  <a:pt x="3664" y="3607"/>
                </a:lnTo>
                <a:lnTo>
                  <a:pt x="3665" y="3609"/>
                </a:lnTo>
                <a:lnTo>
                  <a:pt x="3665" y="3616"/>
                </a:lnTo>
                <a:lnTo>
                  <a:pt x="3664" y="3624"/>
                </a:lnTo>
                <a:lnTo>
                  <a:pt x="3661" y="3634"/>
                </a:lnTo>
                <a:lnTo>
                  <a:pt x="3658" y="3644"/>
                </a:lnTo>
                <a:lnTo>
                  <a:pt x="3649" y="3665"/>
                </a:lnTo>
                <a:lnTo>
                  <a:pt x="3647" y="3669"/>
                </a:lnTo>
                <a:lnTo>
                  <a:pt x="3644" y="3672"/>
                </a:lnTo>
                <a:lnTo>
                  <a:pt x="3641" y="3674"/>
                </a:lnTo>
                <a:lnTo>
                  <a:pt x="3638" y="3675"/>
                </a:lnTo>
                <a:lnTo>
                  <a:pt x="3635" y="3675"/>
                </a:lnTo>
                <a:lnTo>
                  <a:pt x="3632" y="3675"/>
                </a:lnTo>
                <a:lnTo>
                  <a:pt x="3625" y="3672"/>
                </a:lnTo>
                <a:lnTo>
                  <a:pt x="3619" y="3667"/>
                </a:lnTo>
                <a:lnTo>
                  <a:pt x="3613" y="3662"/>
                </a:lnTo>
                <a:lnTo>
                  <a:pt x="3603" y="3654"/>
                </a:lnTo>
                <a:lnTo>
                  <a:pt x="3601" y="3651"/>
                </a:lnTo>
                <a:lnTo>
                  <a:pt x="3598" y="3645"/>
                </a:lnTo>
                <a:lnTo>
                  <a:pt x="3594" y="3626"/>
                </a:lnTo>
                <a:lnTo>
                  <a:pt x="3584" y="3575"/>
                </a:lnTo>
                <a:lnTo>
                  <a:pt x="3578" y="3548"/>
                </a:lnTo>
                <a:lnTo>
                  <a:pt x="3573" y="3524"/>
                </a:lnTo>
                <a:lnTo>
                  <a:pt x="3570" y="3515"/>
                </a:lnTo>
                <a:lnTo>
                  <a:pt x="3567" y="3507"/>
                </a:lnTo>
                <a:lnTo>
                  <a:pt x="3564" y="3501"/>
                </a:lnTo>
                <a:lnTo>
                  <a:pt x="3561" y="3498"/>
                </a:lnTo>
                <a:close/>
                <a:moveTo>
                  <a:pt x="3672" y="3834"/>
                </a:moveTo>
                <a:lnTo>
                  <a:pt x="3672" y="3834"/>
                </a:lnTo>
                <a:lnTo>
                  <a:pt x="3643" y="3837"/>
                </a:lnTo>
                <a:lnTo>
                  <a:pt x="3618" y="3839"/>
                </a:lnTo>
                <a:lnTo>
                  <a:pt x="3599" y="3842"/>
                </a:lnTo>
                <a:lnTo>
                  <a:pt x="3596" y="3842"/>
                </a:lnTo>
                <a:lnTo>
                  <a:pt x="3593" y="3842"/>
                </a:lnTo>
                <a:lnTo>
                  <a:pt x="3590" y="3841"/>
                </a:lnTo>
                <a:lnTo>
                  <a:pt x="3588" y="3839"/>
                </a:lnTo>
                <a:lnTo>
                  <a:pt x="3584" y="3835"/>
                </a:lnTo>
                <a:lnTo>
                  <a:pt x="3582" y="3828"/>
                </a:lnTo>
                <a:lnTo>
                  <a:pt x="3579" y="3820"/>
                </a:lnTo>
                <a:lnTo>
                  <a:pt x="3577" y="3810"/>
                </a:lnTo>
                <a:lnTo>
                  <a:pt x="3573" y="3789"/>
                </a:lnTo>
                <a:lnTo>
                  <a:pt x="3572" y="3784"/>
                </a:lnTo>
                <a:lnTo>
                  <a:pt x="3572" y="3780"/>
                </a:lnTo>
                <a:lnTo>
                  <a:pt x="3572" y="3777"/>
                </a:lnTo>
                <a:lnTo>
                  <a:pt x="3573" y="3774"/>
                </a:lnTo>
                <a:lnTo>
                  <a:pt x="3575" y="3773"/>
                </a:lnTo>
                <a:lnTo>
                  <a:pt x="3577" y="3772"/>
                </a:lnTo>
                <a:lnTo>
                  <a:pt x="3580" y="3772"/>
                </a:lnTo>
                <a:lnTo>
                  <a:pt x="3583" y="3773"/>
                </a:lnTo>
                <a:lnTo>
                  <a:pt x="3590" y="3775"/>
                </a:lnTo>
                <a:lnTo>
                  <a:pt x="3597" y="3780"/>
                </a:lnTo>
                <a:lnTo>
                  <a:pt x="3604" y="3786"/>
                </a:lnTo>
                <a:lnTo>
                  <a:pt x="3610" y="3793"/>
                </a:lnTo>
                <a:lnTo>
                  <a:pt x="3620" y="3804"/>
                </a:lnTo>
                <a:lnTo>
                  <a:pt x="3624" y="3807"/>
                </a:lnTo>
                <a:lnTo>
                  <a:pt x="3627" y="3809"/>
                </a:lnTo>
                <a:lnTo>
                  <a:pt x="3631" y="3810"/>
                </a:lnTo>
                <a:lnTo>
                  <a:pt x="3635" y="3808"/>
                </a:lnTo>
                <a:lnTo>
                  <a:pt x="3639" y="3805"/>
                </a:lnTo>
                <a:lnTo>
                  <a:pt x="3645" y="3800"/>
                </a:lnTo>
                <a:lnTo>
                  <a:pt x="3651" y="3796"/>
                </a:lnTo>
                <a:lnTo>
                  <a:pt x="3657" y="3793"/>
                </a:lnTo>
                <a:lnTo>
                  <a:pt x="3662" y="3793"/>
                </a:lnTo>
                <a:lnTo>
                  <a:pt x="3668" y="3793"/>
                </a:lnTo>
                <a:lnTo>
                  <a:pt x="3679" y="3795"/>
                </a:lnTo>
                <a:lnTo>
                  <a:pt x="3685" y="3796"/>
                </a:lnTo>
                <a:lnTo>
                  <a:pt x="3690" y="3797"/>
                </a:lnTo>
                <a:lnTo>
                  <a:pt x="3693" y="3797"/>
                </a:lnTo>
                <a:lnTo>
                  <a:pt x="3694" y="3798"/>
                </a:lnTo>
                <a:lnTo>
                  <a:pt x="3695" y="3800"/>
                </a:lnTo>
                <a:lnTo>
                  <a:pt x="3695" y="3802"/>
                </a:lnTo>
                <a:lnTo>
                  <a:pt x="3694" y="3808"/>
                </a:lnTo>
                <a:lnTo>
                  <a:pt x="3691" y="3814"/>
                </a:lnTo>
                <a:lnTo>
                  <a:pt x="3686" y="3821"/>
                </a:lnTo>
                <a:lnTo>
                  <a:pt x="3681" y="3827"/>
                </a:lnTo>
                <a:lnTo>
                  <a:pt x="3676" y="3832"/>
                </a:lnTo>
                <a:lnTo>
                  <a:pt x="3672" y="3834"/>
                </a:ln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99110" y="388874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499110" y="430847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630805" y="4076700"/>
            <a:ext cx="20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342265" y="177292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342265" y="219265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2805" y="2859405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0"/>
          <p:cNvSpPr txBox="1"/>
          <p:nvPr/>
        </p:nvSpPr>
        <p:spPr>
          <a:xfrm flipH="1">
            <a:off x="7266940" y="96901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7266940" y="138874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471285" y="2207260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8626475" y="267398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8626475" y="3093720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478395" y="3902075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flipH="1">
            <a:off x="8612505" y="441198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8612505" y="483171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471285" y="4681220"/>
            <a:ext cx="208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苹果"/>
          <p:cNvSpPr/>
          <p:nvPr/>
        </p:nvSpPr>
        <p:spPr bwMode="auto">
          <a:xfrm rot="900000">
            <a:off x="4947285" y="258508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苹果"/>
          <p:cNvSpPr/>
          <p:nvPr/>
        </p:nvSpPr>
        <p:spPr bwMode="auto">
          <a:xfrm rot="19920000">
            <a:off x="4493895" y="369570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苹果"/>
          <p:cNvSpPr/>
          <p:nvPr/>
        </p:nvSpPr>
        <p:spPr bwMode="auto">
          <a:xfrm rot="21240000">
            <a:off x="6046470" y="222186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59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苹果"/>
          <p:cNvSpPr/>
          <p:nvPr/>
        </p:nvSpPr>
        <p:spPr bwMode="auto">
          <a:xfrm rot="180000">
            <a:off x="6713855" y="345313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苹果"/>
          <p:cNvSpPr/>
          <p:nvPr/>
        </p:nvSpPr>
        <p:spPr bwMode="auto">
          <a:xfrm rot="20820000">
            <a:off x="5706110" y="413766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3440" y="3902075"/>
            <a:ext cx="5556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93740" y="4311650"/>
            <a:ext cx="6045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3490" y="2781300"/>
            <a:ext cx="615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2520" y="2378075"/>
            <a:ext cx="603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9905" y="3609340"/>
            <a:ext cx="618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4" name="图片 13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30" y="6158865"/>
            <a:ext cx="5922010" cy="740410"/>
          </a:xfrm>
          <a:prstGeom prst="rect">
            <a:avLst/>
          </a:prstGeom>
        </p:spPr>
      </p:pic>
      <p:pic>
        <p:nvPicPr>
          <p:cNvPr id="19" name="图片 18" descr="fc85f2a324e3c42c2067966f589847df"/>
          <p:cNvPicPr>
            <a:picLocks noChangeAspect="1"/>
          </p:cNvPicPr>
          <p:nvPr/>
        </p:nvPicPr>
        <p:blipFill>
          <a:blip r:embed="rId2"/>
          <a:srcRect l="59127" t="16058" r="3176" b="47886"/>
          <a:stretch>
            <a:fillRect/>
          </a:stretch>
        </p:blipFill>
        <p:spPr>
          <a:xfrm>
            <a:off x="6796405" y="5450840"/>
            <a:ext cx="1724025" cy="1166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同侧圆角矩形 12"/>
          <p:cNvSpPr/>
          <p:nvPr/>
        </p:nvSpPr>
        <p:spPr>
          <a:xfrm rot="5400000" flipV="1">
            <a:off x="8470265" y="-1494155"/>
            <a:ext cx="720090" cy="6721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TextBox 25"/>
          <p:cNvSpPr txBox="1"/>
          <p:nvPr/>
        </p:nvSpPr>
        <p:spPr>
          <a:xfrm flipH="1">
            <a:off x="5391150" y="159194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1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 rot="0">
            <a:off x="7042150" y="1534160"/>
            <a:ext cx="5816600" cy="645795"/>
            <a:chOff x="681" y="3551"/>
            <a:chExt cx="7384" cy="1012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36" name="同侧圆角矩形 35"/>
          <p:cNvSpPr/>
          <p:nvPr/>
        </p:nvSpPr>
        <p:spPr>
          <a:xfrm rot="5400000" flipV="1">
            <a:off x="8468995" y="-402590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TextBox 25"/>
          <p:cNvSpPr txBox="1"/>
          <p:nvPr/>
        </p:nvSpPr>
        <p:spPr>
          <a:xfrm flipH="1">
            <a:off x="5391150" y="268668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2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 rot="0">
            <a:off x="7042150" y="2668270"/>
            <a:ext cx="5816600" cy="647700"/>
            <a:chOff x="681" y="3617"/>
            <a:chExt cx="7384" cy="1015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37" name="同侧圆角矩形 36"/>
          <p:cNvSpPr/>
          <p:nvPr/>
        </p:nvSpPr>
        <p:spPr>
          <a:xfrm rot="5400000" flipV="1">
            <a:off x="8468995" y="768985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TextBox 25"/>
          <p:cNvSpPr txBox="1"/>
          <p:nvPr/>
        </p:nvSpPr>
        <p:spPr>
          <a:xfrm flipH="1">
            <a:off x="5391150" y="386461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3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3" name="TextBox 25"/>
          <p:cNvSpPr txBox="1"/>
          <p:nvPr/>
        </p:nvSpPr>
        <p:spPr>
          <a:xfrm flipH="1">
            <a:off x="7031990" y="3799840"/>
            <a:ext cx="5152390" cy="365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b="1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幼圆" panose="02010509060101010101" charset="-122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4" name="TextBox 25"/>
          <p:cNvSpPr txBox="1"/>
          <p:nvPr/>
        </p:nvSpPr>
        <p:spPr>
          <a:xfrm flipH="1">
            <a:off x="7042150" y="4081780"/>
            <a:ext cx="5816600" cy="365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b="1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幼圆" panose="02010509060101010101" charset="-122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1" name="同侧圆角矩形 50"/>
          <p:cNvSpPr/>
          <p:nvPr/>
        </p:nvSpPr>
        <p:spPr>
          <a:xfrm rot="5400000" flipV="1">
            <a:off x="8468995" y="1779905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TextBox 25"/>
          <p:cNvSpPr txBox="1"/>
          <p:nvPr/>
        </p:nvSpPr>
        <p:spPr>
          <a:xfrm flipH="1">
            <a:off x="5391150" y="48818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4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 rot="0">
            <a:off x="7042150" y="4814570"/>
            <a:ext cx="5816600" cy="621030"/>
            <a:chOff x="681" y="3548"/>
            <a:chExt cx="7384" cy="973"/>
          </a:xfrm>
        </p:grpSpPr>
        <p:sp>
          <p:nvSpPr>
            <p:cNvPr id="87" name="TextBox 25"/>
            <p:cNvSpPr txBox="1"/>
            <p:nvPr/>
          </p:nvSpPr>
          <p:spPr>
            <a:xfrm flipH="1">
              <a:off x="681" y="3548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8" name="TextBox 25"/>
            <p:cNvSpPr txBox="1"/>
            <p:nvPr/>
          </p:nvSpPr>
          <p:spPr>
            <a:xfrm flipH="1">
              <a:off x="681" y="3948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59" name="同侧圆角矩形 58"/>
          <p:cNvSpPr/>
          <p:nvPr/>
        </p:nvSpPr>
        <p:spPr>
          <a:xfrm rot="5400000" flipV="1">
            <a:off x="8468995" y="2870200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TextBox 25"/>
          <p:cNvSpPr txBox="1"/>
          <p:nvPr/>
        </p:nvSpPr>
        <p:spPr>
          <a:xfrm flipH="1">
            <a:off x="5391150" y="597852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5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幼圆" panose="02010509060101010101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 rot="0">
            <a:off x="7042150" y="5908675"/>
            <a:ext cx="5816600" cy="621030"/>
            <a:chOff x="681" y="3548"/>
            <a:chExt cx="7384" cy="973"/>
          </a:xfrm>
        </p:grpSpPr>
        <p:sp>
          <p:nvSpPr>
            <p:cNvPr id="90" name="TextBox 25"/>
            <p:cNvSpPr txBox="1"/>
            <p:nvPr/>
          </p:nvSpPr>
          <p:spPr>
            <a:xfrm flipH="1">
              <a:off x="681" y="3548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91" name="TextBox 25"/>
            <p:cNvSpPr txBox="1"/>
            <p:nvPr/>
          </p:nvSpPr>
          <p:spPr>
            <a:xfrm flipH="1">
              <a:off x="681" y="3948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93" name="TextBox 25"/>
          <p:cNvSpPr txBox="1"/>
          <p:nvPr/>
        </p:nvSpPr>
        <p:spPr>
          <a:xfrm flipH="1">
            <a:off x="8145780" y="202565"/>
            <a:ext cx="23996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en-US" sz="3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 sz="3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4" name="TextBox 25"/>
          <p:cNvSpPr txBox="1"/>
          <p:nvPr/>
        </p:nvSpPr>
        <p:spPr>
          <a:xfrm flipH="1">
            <a:off x="10095865" y="248920"/>
            <a:ext cx="1291590" cy="48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  录</a:t>
            </a:r>
            <a:endParaRPr lang="zh-CN" altLang="en-US" sz="2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pic>
        <p:nvPicPr>
          <p:cNvPr id="9" name="图片 8" descr="935240504b93d3b21badb4bcbf0ea7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945" y="389255"/>
            <a:ext cx="3067050" cy="316547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2"/>
          <a:srcRect l="3491" t="50428" r="60335" b="11340"/>
          <a:stretch>
            <a:fillRect/>
          </a:stretch>
        </p:blipFill>
        <p:spPr>
          <a:xfrm>
            <a:off x="346710" y="3770630"/>
            <a:ext cx="3935730" cy="29413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5400000" flipV="1">
            <a:off x="9916062" y="-1464798"/>
            <a:ext cx="72000" cy="4464000"/>
          </a:xfrm>
          <a:prstGeom prst="rect">
            <a:avLst/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向上箭头"/>
          <p:cNvSpPr/>
          <p:nvPr/>
        </p:nvSpPr>
        <p:spPr bwMode="auto">
          <a:xfrm rot="10800000" flipV="1">
            <a:off x="462915" y="1014095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向上箭头"/>
          <p:cNvSpPr/>
          <p:nvPr/>
        </p:nvSpPr>
        <p:spPr bwMode="auto">
          <a:xfrm rot="10800000" flipV="1">
            <a:off x="3377565" y="1760220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向上箭头"/>
          <p:cNvSpPr/>
          <p:nvPr/>
        </p:nvSpPr>
        <p:spPr bwMode="auto">
          <a:xfrm rot="10800000" flipV="1">
            <a:off x="6292215" y="2506345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向上箭头"/>
          <p:cNvSpPr/>
          <p:nvPr/>
        </p:nvSpPr>
        <p:spPr bwMode="auto">
          <a:xfrm rot="10800000" flipV="1">
            <a:off x="9206865" y="3252470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C8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4" name="弧形双箭头"/>
          <p:cNvSpPr/>
          <p:nvPr/>
        </p:nvSpPr>
        <p:spPr>
          <a:xfrm rot="540000" flipV="1">
            <a:off x="2184400" y="762635"/>
            <a:ext cx="1801495" cy="94424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弧形双箭头"/>
          <p:cNvSpPr/>
          <p:nvPr/>
        </p:nvSpPr>
        <p:spPr>
          <a:xfrm rot="540000" flipV="1">
            <a:off x="5134610" y="1536065"/>
            <a:ext cx="1801495" cy="94424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弧形双箭头"/>
          <p:cNvSpPr/>
          <p:nvPr/>
        </p:nvSpPr>
        <p:spPr>
          <a:xfrm rot="540000" flipV="1">
            <a:off x="8084820" y="2309495"/>
            <a:ext cx="1801495" cy="94424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2308860" y="154114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5246370" y="2174240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8209280" y="2865120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 rot="0">
            <a:off x="346710" y="3252470"/>
            <a:ext cx="2251075" cy="1546860"/>
            <a:chOff x="1654" y="6220"/>
            <a:chExt cx="3171" cy="2436"/>
          </a:xfrm>
        </p:grpSpPr>
        <p:sp>
          <p:nvSpPr>
            <p:cNvPr id="28" name="文本框 27"/>
            <p:cNvSpPr txBox="1"/>
            <p:nvPr/>
          </p:nvSpPr>
          <p:spPr>
            <a:xfrm flipH="1">
              <a:off x="1654" y="622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2"/>
            <p:cNvSpPr txBox="1"/>
            <p:nvPr/>
          </p:nvSpPr>
          <p:spPr>
            <a:xfrm flipH="1">
              <a:off x="1654" y="6809"/>
              <a:ext cx="317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0">
            <a:off x="3216910" y="3798570"/>
            <a:ext cx="2251075" cy="1546860"/>
            <a:chOff x="1654" y="6220"/>
            <a:chExt cx="3171" cy="2436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1654" y="622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1654" y="6809"/>
              <a:ext cx="317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02985" y="4566285"/>
            <a:ext cx="2792730" cy="1332865"/>
            <a:chOff x="9795" y="7467"/>
            <a:chExt cx="4398" cy="2099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9795" y="7467"/>
              <a:ext cx="4398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2"/>
            <p:cNvSpPr txBox="1"/>
            <p:nvPr/>
          </p:nvSpPr>
          <p:spPr>
            <a:xfrm flipH="1">
              <a:off x="9795" y="8056"/>
              <a:ext cx="4399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24950" y="5290820"/>
            <a:ext cx="2792730" cy="1332865"/>
            <a:chOff x="9795" y="7467"/>
            <a:chExt cx="4398" cy="2099"/>
          </a:xfrm>
        </p:grpSpPr>
        <p:sp>
          <p:nvSpPr>
            <p:cNvPr id="33" name="文本框 32"/>
            <p:cNvSpPr txBox="1"/>
            <p:nvPr/>
          </p:nvSpPr>
          <p:spPr>
            <a:xfrm flipH="1">
              <a:off x="9795" y="7467"/>
              <a:ext cx="4398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22"/>
            <p:cNvSpPr txBox="1"/>
            <p:nvPr/>
          </p:nvSpPr>
          <p:spPr>
            <a:xfrm flipH="1">
              <a:off x="9795" y="8056"/>
              <a:ext cx="4399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6" name="椭圆形标注"/>
          <p:cNvSpPr/>
          <p:nvPr/>
        </p:nvSpPr>
        <p:spPr>
          <a:xfrm rot="9600000" flipH="1">
            <a:off x="554355" y="725170"/>
            <a:ext cx="776605" cy="776605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9" name="文本框 20"/>
          <p:cNvSpPr txBox="1"/>
          <p:nvPr/>
        </p:nvSpPr>
        <p:spPr>
          <a:xfrm flipH="1">
            <a:off x="282575" y="796925"/>
            <a:ext cx="1268730" cy="7035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698875" y="1310640"/>
            <a:ext cx="1268730" cy="775970"/>
            <a:chOff x="2807" y="1342"/>
            <a:chExt cx="1998" cy="1222"/>
          </a:xfrm>
        </p:grpSpPr>
        <p:sp>
          <p:nvSpPr>
            <p:cNvPr id="37" name="椭圆形标注"/>
            <p:cNvSpPr/>
            <p:nvPr/>
          </p:nvSpPr>
          <p:spPr>
            <a:xfrm rot="9600000" flipH="1">
              <a:off x="3235" y="1342"/>
              <a:ext cx="1223" cy="1223"/>
            </a:xfrm>
            <a:prstGeom prst="wedgeEllipseCallout">
              <a:avLst>
                <a:gd name="adj1" fmla="val 7056"/>
                <a:gd name="adj2" fmla="val -65414"/>
              </a:avLst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文本框 20"/>
            <p:cNvSpPr txBox="1"/>
            <p:nvPr/>
          </p:nvSpPr>
          <p:spPr>
            <a:xfrm flipH="1">
              <a:off x="2807" y="1455"/>
              <a:ext cx="1998" cy="11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STEP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47815" y="2089150"/>
            <a:ext cx="1268730" cy="776605"/>
            <a:chOff x="2807" y="1342"/>
            <a:chExt cx="1998" cy="1223"/>
          </a:xfrm>
        </p:grpSpPr>
        <p:sp>
          <p:nvSpPr>
            <p:cNvPr id="41" name="椭圆形标注"/>
            <p:cNvSpPr/>
            <p:nvPr/>
          </p:nvSpPr>
          <p:spPr>
            <a:xfrm rot="9600000" flipH="1">
              <a:off x="3235" y="1342"/>
              <a:ext cx="1223" cy="1223"/>
            </a:xfrm>
            <a:prstGeom prst="wedgeEllipseCallout">
              <a:avLst>
                <a:gd name="adj1" fmla="val 7056"/>
                <a:gd name="adj2" fmla="val -65414"/>
              </a:avLst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文本框 20"/>
            <p:cNvSpPr txBox="1"/>
            <p:nvPr/>
          </p:nvSpPr>
          <p:spPr>
            <a:xfrm flipH="1">
              <a:off x="2807" y="1455"/>
              <a:ext cx="1998" cy="11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STEP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591675" y="2850515"/>
            <a:ext cx="1268730" cy="776605"/>
            <a:chOff x="2807" y="1342"/>
            <a:chExt cx="1998" cy="1223"/>
          </a:xfrm>
        </p:grpSpPr>
        <p:sp>
          <p:nvSpPr>
            <p:cNvPr id="44" name="椭圆形标注"/>
            <p:cNvSpPr/>
            <p:nvPr/>
          </p:nvSpPr>
          <p:spPr>
            <a:xfrm rot="9600000" flipH="1">
              <a:off x="3235" y="1342"/>
              <a:ext cx="1223" cy="1223"/>
            </a:xfrm>
            <a:prstGeom prst="wedgeEllipseCallout">
              <a:avLst>
                <a:gd name="adj1" fmla="val 7056"/>
                <a:gd name="adj2" fmla="val -65414"/>
              </a:avLst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文本框 20"/>
            <p:cNvSpPr txBox="1"/>
            <p:nvPr/>
          </p:nvSpPr>
          <p:spPr>
            <a:xfrm flipH="1">
              <a:off x="2807" y="1455"/>
              <a:ext cx="1998" cy="11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STEP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" name="组合 61"/>
          <p:cNvGrpSpPr/>
          <p:nvPr/>
        </p:nvGrpSpPr>
        <p:grpSpPr>
          <a:xfrm rot="21360000">
            <a:off x="-18415" y="1569720"/>
            <a:ext cx="3168650" cy="2947035"/>
            <a:chOff x="-47" y="2108"/>
            <a:chExt cx="4990" cy="4641"/>
          </a:xfrm>
        </p:grpSpPr>
        <p:grpSp>
          <p:nvGrpSpPr>
            <p:cNvPr id="24" name="组合 23"/>
            <p:cNvGrpSpPr/>
            <p:nvPr/>
          </p:nvGrpSpPr>
          <p:grpSpPr>
            <a:xfrm rot="840000">
              <a:off x="-47" y="3065"/>
              <a:ext cx="4990" cy="3685"/>
              <a:chOff x="850" y="2374"/>
              <a:chExt cx="4990" cy="3685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60C4C9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 rot="13740000" flipH="1">
                <a:off x="1915" y="1309"/>
                <a:ext cx="1098" cy="3228"/>
                <a:chOff x="9095" y="1721"/>
                <a:chExt cx="1722" cy="7210"/>
              </a:xfrm>
            </p:grpSpPr>
            <p:sp>
              <p:nvSpPr>
                <p:cNvPr id="6" name="矩形 5"/>
                <p:cNvSpPr/>
                <p:nvPr/>
              </p:nvSpPr>
              <p:spPr>
                <a:xfrm rot="16200000">
                  <a:off x="6382" y="4739"/>
                  <a:ext cx="6900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 rot="780000">
              <a:off x="1421" y="3955"/>
              <a:ext cx="3199" cy="2772"/>
              <a:chOff x="1654" y="6220"/>
              <a:chExt cx="2817" cy="2772"/>
            </a:xfrm>
          </p:grpSpPr>
          <p:sp>
            <p:nvSpPr>
              <p:cNvPr id="21" name="文本框 20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55" y="2108"/>
              <a:ext cx="1998" cy="1440"/>
              <a:chOff x="755" y="2108"/>
              <a:chExt cx="1998" cy="1440"/>
            </a:xfrm>
          </p:grpSpPr>
          <p:sp>
            <p:nvSpPr>
              <p:cNvPr id="227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A</a:t>
                </a:r>
                <a:endParaRPr lang="en-US" altLang="zh-CN" sz="40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 rot="240000">
            <a:off x="3244215" y="2713990"/>
            <a:ext cx="3168650" cy="2878455"/>
            <a:chOff x="5040" y="3708"/>
            <a:chExt cx="4990" cy="4533"/>
          </a:xfrm>
        </p:grpSpPr>
        <p:grpSp>
          <p:nvGrpSpPr>
            <p:cNvPr id="4" name="组合 3"/>
            <p:cNvGrpSpPr/>
            <p:nvPr/>
          </p:nvGrpSpPr>
          <p:grpSpPr>
            <a:xfrm rot="20640000">
              <a:off x="5040" y="4557"/>
              <a:ext cx="4990" cy="3685"/>
              <a:chOff x="850" y="2374"/>
              <a:chExt cx="4990" cy="3685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E1ECB3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8" name="矩形 7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 rot="20580000">
              <a:off x="6735" y="5046"/>
              <a:ext cx="3199" cy="2772"/>
              <a:chOff x="1654" y="6220"/>
              <a:chExt cx="2817" cy="2772"/>
            </a:xfrm>
          </p:grpSpPr>
          <p:sp>
            <p:nvSpPr>
              <p:cNvPr id="34" name="文本框 33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19800000">
              <a:off x="5254" y="3708"/>
              <a:ext cx="1998" cy="1440"/>
              <a:chOff x="755" y="2108"/>
              <a:chExt cx="1998" cy="1440"/>
            </a:xfrm>
          </p:grpSpPr>
          <p:sp>
            <p:nvSpPr>
              <p:cNvPr id="53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B</a:t>
                </a:r>
                <a:endParaRPr lang="en-US" altLang="zh-CN" sz="40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 rot="180000">
            <a:off x="5921375" y="1017270"/>
            <a:ext cx="3242945" cy="2546985"/>
            <a:chOff x="9325" y="1602"/>
            <a:chExt cx="5107" cy="4011"/>
          </a:xfrm>
        </p:grpSpPr>
        <p:grpSp>
          <p:nvGrpSpPr>
            <p:cNvPr id="10" name="组合 9"/>
            <p:cNvGrpSpPr/>
            <p:nvPr/>
          </p:nvGrpSpPr>
          <p:grpSpPr>
            <a:xfrm rot="21240000">
              <a:off x="9442" y="1929"/>
              <a:ext cx="4990" cy="3685"/>
              <a:chOff x="850" y="2374"/>
              <a:chExt cx="4990" cy="3685"/>
            </a:xfrm>
          </p:grpSpPr>
          <p:sp>
            <p:nvSpPr>
              <p:cNvPr id="11" name="矩形 10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C8E8EF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13" name="矩形 12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 rot="21240000">
              <a:off x="11120" y="2486"/>
              <a:ext cx="3199" cy="2772"/>
              <a:chOff x="1654" y="6220"/>
              <a:chExt cx="2817" cy="2772"/>
            </a:xfrm>
          </p:grpSpPr>
          <p:sp>
            <p:nvSpPr>
              <p:cNvPr id="37" name="文本框 36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rot="20280000">
              <a:off x="9325" y="1602"/>
              <a:ext cx="1998" cy="1440"/>
              <a:chOff x="755" y="2108"/>
              <a:chExt cx="1998" cy="1440"/>
            </a:xfrm>
          </p:grpSpPr>
          <p:sp>
            <p:nvSpPr>
              <p:cNvPr id="56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C</a:t>
                </a:r>
                <a:endParaRPr lang="en-US" altLang="zh-CN" sz="40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 rot="21420000">
            <a:off x="8649970" y="2673985"/>
            <a:ext cx="3168650" cy="2959100"/>
            <a:chOff x="13622" y="4211"/>
            <a:chExt cx="4990" cy="4660"/>
          </a:xfrm>
        </p:grpSpPr>
        <p:grpSp>
          <p:nvGrpSpPr>
            <p:cNvPr id="15" name="组合 14"/>
            <p:cNvGrpSpPr/>
            <p:nvPr/>
          </p:nvGrpSpPr>
          <p:grpSpPr>
            <a:xfrm rot="960000">
              <a:off x="13622" y="5175"/>
              <a:ext cx="4990" cy="3685"/>
              <a:chOff x="850" y="2374"/>
              <a:chExt cx="4990" cy="3685"/>
            </a:xfrm>
          </p:grpSpPr>
          <p:sp>
            <p:nvSpPr>
              <p:cNvPr id="16" name="矩形 15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E1ECB3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18" name="矩形 17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 rot="900000">
              <a:off x="15125" y="6099"/>
              <a:ext cx="3199" cy="2772"/>
              <a:chOff x="1654" y="6220"/>
              <a:chExt cx="2817" cy="2772"/>
            </a:xfrm>
          </p:grpSpPr>
          <p:sp>
            <p:nvSpPr>
              <p:cNvPr id="48" name="文本框 47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rot="300000">
              <a:off x="14680" y="4211"/>
              <a:ext cx="1998" cy="1440"/>
              <a:chOff x="755" y="2108"/>
              <a:chExt cx="1998" cy="1440"/>
            </a:xfrm>
          </p:grpSpPr>
          <p:sp>
            <p:nvSpPr>
              <p:cNvPr id="59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D</a:t>
                </a:r>
                <a:endParaRPr lang="en-US" altLang="zh-CN" sz="40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正方体"/>
          <p:cNvSpPr/>
          <p:nvPr/>
        </p:nvSpPr>
        <p:spPr>
          <a:xfrm>
            <a:off x="5224780" y="4234180"/>
            <a:ext cx="1742440" cy="1087120"/>
          </a:xfrm>
          <a:prstGeom prst="cub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正方体"/>
          <p:cNvSpPr/>
          <p:nvPr/>
        </p:nvSpPr>
        <p:spPr>
          <a:xfrm>
            <a:off x="5224780" y="3238500"/>
            <a:ext cx="1742440" cy="1087120"/>
          </a:xfrm>
          <a:prstGeom prst="cube">
            <a:avLst/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正方体"/>
          <p:cNvSpPr/>
          <p:nvPr/>
        </p:nvSpPr>
        <p:spPr>
          <a:xfrm>
            <a:off x="5224780" y="2242820"/>
            <a:ext cx="1742440" cy="1087120"/>
          </a:xfrm>
          <a:prstGeom prst="cub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正方体"/>
          <p:cNvSpPr/>
          <p:nvPr/>
        </p:nvSpPr>
        <p:spPr>
          <a:xfrm>
            <a:off x="5224780" y="1247140"/>
            <a:ext cx="1742440" cy="1087120"/>
          </a:xfrm>
          <a:prstGeom prst="cube">
            <a:avLst/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6" name="缺角三角形"/>
          <p:cNvSpPr/>
          <p:nvPr/>
        </p:nvSpPr>
        <p:spPr>
          <a:xfrm flipV="1">
            <a:off x="5523865" y="5533390"/>
            <a:ext cx="1144270" cy="640715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43750" y="1129030"/>
            <a:ext cx="4715510" cy="1120140"/>
            <a:chOff x="4182" y="1129"/>
            <a:chExt cx="7426" cy="1764"/>
          </a:xfrm>
        </p:grpSpPr>
        <p:grpSp>
          <p:nvGrpSpPr>
            <p:cNvPr id="58" name="组合 57"/>
            <p:cNvGrpSpPr/>
            <p:nvPr/>
          </p:nvGrpSpPr>
          <p:grpSpPr>
            <a:xfrm rot="0"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59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7086600" y="3152140"/>
            <a:ext cx="4715510" cy="1120140"/>
            <a:chOff x="4182" y="1129"/>
            <a:chExt cx="7426" cy="1764"/>
          </a:xfrm>
        </p:grpSpPr>
        <p:grpSp>
          <p:nvGrpSpPr>
            <p:cNvPr id="9" name="组合 8"/>
            <p:cNvGrpSpPr/>
            <p:nvPr/>
          </p:nvGrpSpPr>
          <p:grpSpPr>
            <a:xfrm rot="0"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10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 flipH="1">
            <a:off x="374015" y="2388870"/>
            <a:ext cx="4715510" cy="1120140"/>
            <a:chOff x="4182" y="1129"/>
            <a:chExt cx="7426" cy="1764"/>
          </a:xfrm>
        </p:grpSpPr>
        <p:grpSp>
          <p:nvGrpSpPr>
            <p:cNvPr id="16" name="组合 15"/>
            <p:cNvGrpSpPr/>
            <p:nvPr/>
          </p:nvGrpSpPr>
          <p:grpSpPr>
            <a:xfrm rot="0"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17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 flipH="1">
            <a:off x="316865" y="4411980"/>
            <a:ext cx="4715510" cy="1120140"/>
            <a:chOff x="4182" y="1129"/>
            <a:chExt cx="7426" cy="1764"/>
          </a:xfrm>
        </p:grpSpPr>
        <p:grpSp>
          <p:nvGrpSpPr>
            <p:cNvPr id="23" name="组合 22"/>
            <p:cNvGrpSpPr/>
            <p:nvPr/>
          </p:nvGrpSpPr>
          <p:grpSpPr>
            <a:xfrm rot="0"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24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文本框 20"/>
          <p:cNvSpPr txBox="1"/>
          <p:nvPr/>
        </p:nvSpPr>
        <p:spPr>
          <a:xfrm flipH="1">
            <a:off x="5285740" y="1501140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5270500" y="2503805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5285740" y="3507105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5270500" y="4509770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3076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5</a:t>
            </a:r>
            <a:endParaRPr lang="en-US" altLang="zh-CN" sz="8000" dirty="0">
              <a:ln>
                <a:noFill/>
              </a:ln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4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fc85f2a324e3c42c2067966f589847df"/>
          <p:cNvPicPr>
            <a:picLocks noChangeAspect="1"/>
          </p:cNvPicPr>
          <p:nvPr/>
        </p:nvPicPr>
        <p:blipFill>
          <a:blip r:embed="rId1"/>
          <a:srcRect l="78716" t="50852" r="3811" b="13092"/>
          <a:stretch>
            <a:fillRect/>
          </a:stretch>
        </p:blipFill>
        <p:spPr>
          <a:xfrm>
            <a:off x="5441315" y="4084955"/>
            <a:ext cx="1835785" cy="2679065"/>
          </a:xfrm>
          <a:prstGeom prst="rect">
            <a:avLst/>
          </a:prstGeom>
        </p:spPr>
      </p:pic>
      <p:sp>
        <p:nvSpPr>
          <p:cNvPr id="227" name="椭圆形标注"/>
          <p:cNvSpPr/>
          <p:nvPr/>
        </p:nvSpPr>
        <p:spPr>
          <a:xfrm>
            <a:off x="6397625" y="569595"/>
            <a:ext cx="3349625" cy="2187575"/>
          </a:xfrm>
          <a:prstGeom prst="wedgeEllipseCallout">
            <a:avLst>
              <a:gd name="adj1" fmla="val -41620"/>
              <a:gd name="adj2" fmla="val 67793"/>
            </a:avLst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" name="椭圆形标注"/>
          <p:cNvSpPr/>
          <p:nvPr/>
        </p:nvSpPr>
        <p:spPr>
          <a:xfrm flipH="1">
            <a:off x="8310880" y="2283460"/>
            <a:ext cx="2566670" cy="1925320"/>
          </a:xfrm>
          <a:prstGeom prst="wedgeEllipseCallout">
            <a:avLst>
              <a:gd name="adj1" fmla="val 70707"/>
              <a:gd name="adj2" fmla="val 52143"/>
            </a:avLst>
          </a:prstGeom>
          <a:solidFill>
            <a:srgbClr val="E1EC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椭圆形标注"/>
          <p:cNvSpPr/>
          <p:nvPr/>
        </p:nvSpPr>
        <p:spPr>
          <a:xfrm>
            <a:off x="1110615" y="3328670"/>
            <a:ext cx="2730500" cy="2459355"/>
          </a:xfrm>
          <a:prstGeom prst="wedgeEllipseCallout">
            <a:avLst>
              <a:gd name="adj1" fmla="val 54023"/>
              <a:gd name="adj2" fmla="val 37399"/>
            </a:avLst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信息"/>
          <p:cNvSpPr/>
          <p:nvPr/>
        </p:nvSpPr>
        <p:spPr>
          <a:xfrm>
            <a:off x="6198870" y="3399155"/>
            <a:ext cx="914400" cy="914400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2" name="圆角矩形标注"/>
          <p:cNvSpPr/>
          <p:nvPr/>
        </p:nvSpPr>
        <p:spPr>
          <a:xfrm>
            <a:off x="3670935" y="3463925"/>
            <a:ext cx="1974215" cy="1202690"/>
          </a:xfrm>
          <a:prstGeom prst="wedgeRoundRectCallout">
            <a:avLst>
              <a:gd name="adj1" fmla="val 41920"/>
              <a:gd name="adj2" fmla="val 69166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形标注"/>
          <p:cNvSpPr/>
          <p:nvPr/>
        </p:nvSpPr>
        <p:spPr>
          <a:xfrm flipH="1">
            <a:off x="2686685" y="707390"/>
            <a:ext cx="3067050" cy="2414905"/>
          </a:xfrm>
          <a:prstGeom prst="wedgeEllipseCallout">
            <a:avLst>
              <a:gd name="adj1" fmla="val -41407"/>
              <a:gd name="adj2" fmla="val 71036"/>
            </a:avLst>
          </a:prstGeom>
          <a:solidFill>
            <a:srgbClr val="E1EC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1393825" y="408495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3476625" y="354330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3139440" y="144145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7026910" y="118999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8412480" y="277304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标注"/>
          <p:cNvSpPr/>
          <p:nvPr/>
        </p:nvSpPr>
        <p:spPr>
          <a:xfrm>
            <a:off x="8310880" y="4585335"/>
            <a:ext cx="1974215" cy="1202690"/>
          </a:xfrm>
          <a:prstGeom prst="wedgeRoundRectCallout">
            <a:avLst>
              <a:gd name="adj1" fmla="val -69909"/>
              <a:gd name="adj2" fmla="val -31203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094345" y="469900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5073650" y="3517265"/>
            <a:ext cx="2037715" cy="2037715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69965" y="1713865"/>
            <a:ext cx="2037715" cy="2037715"/>
          </a:xfrm>
          <a:prstGeom prst="ellips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084955" y="1722120"/>
            <a:ext cx="2037715" cy="2037715"/>
          </a:xfrm>
          <a:prstGeom prst="ellipse">
            <a:avLst/>
          </a:prstGeom>
          <a:solidFill>
            <a:srgbClr val="40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2" name="弧边三角形"/>
          <p:cNvSpPr/>
          <p:nvPr/>
        </p:nvSpPr>
        <p:spPr>
          <a:xfrm>
            <a:off x="4934585" y="1878330"/>
            <a:ext cx="2315845" cy="231584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183380" y="2286635"/>
            <a:ext cx="167957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6358255" y="2316480"/>
            <a:ext cx="167957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5252720" y="4194175"/>
            <a:ext cx="167957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8" name="安卓"/>
          <p:cNvSpPr/>
          <p:nvPr/>
        </p:nvSpPr>
        <p:spPr>
          <a:xfrm>
            <a:off x="5862955" y="3041015"/>
            <a:ext cx="501015" cy="60960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69645" y="2211705"/>
            <a:ext cx="729615" cy="7296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1699260" y="2154555"/>
            <a:ext cx="220789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136140" y="4941570"/>
            <a:ext cx="729615" cy="7296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865755" y="4884420"/>
            <a:ext cx="220789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324215" y="2816225"/>
            <a:ext cx="729615" cy="7296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9053830" y="2759075"/>
            <a:ext cx="220789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灯泡"/>
          <p:cNvSpPr/>
          <p:nvPr/>
        </p:nvSpPr>
        <p:spPr bwMode="auto">
          <a:xfrm>
            <a:off x="8362950" y="2914015"/>
            <a:ext cx="648000" cy="540000"/>
          </a:xfrm>
          <a:custGeom>
            <a:avLst/>
            <a:gdLst>
              <a:gd name="T0" fmla="*/ 852289 w 12766676"/>
              <a:gd name="T1" fmla="*/ 1146683 h 10934699"/>
              <a:gd name="T2" fmla="*/ 948108 w 12766676"/>
              <a:gd name="T3" fmla="*/ 1146683 h 10934699"/>
              <a:gd name="T4" fmla="*/ 948108 w 12766676"/>
              <a:gd name="T5" fmla="*/ 1542045 h 10934699"/>
              <a:gd name="T6" fmla="*/ 852289 w 12766676"/>
              <a:gd name="T7" fmla="*/ 1542045 h 10934699"/>
              <a:gd name="T8" fmla="*/ 1193698 w 12766676"/>
              <a:gd name="T9" fmla="*/ 1055119 h 10934699"/>
              <a:gd name="T10" fmla="*/ 1391603 w 12766676"/>
              <a:gd name="T11" fmla="*/ 1397646 h 10934699"/>
              <a:gd name="T12" fmla="*/ 1308545 w 12766676"/>
              <a:gd name="T13" fmla="*/ 1445108 h 10934699"/>
              <a:gd name="T14" fmla="*/ 1110640 w 12766676"/>
              <a:gd name="T15" fmla="*/ 1102804 h 10934699"/>
              <a:gd name="T16" fmla="*/ 606028 w 12766676"/>
              <a:gd name="T17" fmla="*/ 1055119 h 10934699"/>
              <a:gd name="T18" fmla="*/ 689309 w 12766676"/>
              <a:gd name="T19" fmla="*/ 1102804 h 10934699"/>
              <a:gd name="T20" fmla="*/ 491180 w 12766676"/>
              <a:gd name="T21" fmla="*/ 1445108 h 10934699"/>
              <a:gd name="T22" fmla="*/ 408123 w 12766676"/>
              <a:gd name="T23" fmla="*/ 1397646 h 10934699"/>
              <a:gd name="T24" fmla="*/ 1360932 w 12766676"/>
              <a:gd name="T25" fmla="*/ 852289 h 10934699"/>
              <a:gd name="T26" fmla="*/ 1703459 w 12766676"/>
              <a:gd name="T27" fmla="*/ 1050194 h 10934699"/>
              <a:gd name="T28" fmla="*/ 1655774 w 12766676"/>
              <a:gd name="T29" fmla="*/ 1133475 h 10934699"/>
              <a:gd name="T30" fmla="*/ 1312799 w 12766676"/>
              <a:gd name="T31" fmla="*/ 936018 h 10934699"/>
              <a:gd name="T32" fmla="*/ 438794 w 12766676"/>
              <a:gd name="T33" fmla="*/ 852289 h 10934699"/>
              <a:gd name="T34" fmla="*/ 486927 w 12766676"/>
              <a:gd name="T35" fmla="*/ 935346 h 10934699"/>
              <a:gd name="T36" fmla="*/ 144623 w 12766676"/>
              <a:gd name="T37" fmla="*/ 1133475 h 10934699"/>
              <a:gd name="T38" fmla="*/ 96266 w 12766676"/>
              <a:gd name="T39" fmla="*/ 1050194 h 10934699"/>
              <a:gd name="T40" fmla="*/ 1404363 w 12766676"/>
              <a:gd name="T41" fmla="*/ 593938 h 10934699"/>
              <a:gd name="T42" fmla="*/ 1800397 w 12766676"/>
              <a:gd name="T43" fmla="*/ 593938 h 10934699"/>
              <a:gd name="T44" fmla="*/ 1800397 w 12766676"/>
              <a:gd name="T45" fmla="*/ 689756 h 10934699"/>
              <a:gd name="T46" fmla="*/ 1404363 w 12766676"/>
              <a:gd name="T47" fmla="*/ 689756 h 10934699"/>
              <a:gd name="T48" fmla="*/ 0 w 12766676"/>
              <a:gd name="T49" fmla="*/ 593938 h 10934699"/>
              <a:gd name="T50" fmla="*/ 395362 w 12766676"/>
              <a:gd name="T51" fmla="*/ 593938 h 10934699"/>
              <a:gd name="T52" fmla="*/ 395362 w 12766676"/>
              <a:gd name="T53" fmla="*/ 689756 h 10934699"/>
              <a:gd name="T54" fmla="*/ 0 w 12766676"/>
              <a:gd name="T55" fmla="*/ 689756 h 10934699"/>
              <a:gd name="T56" fmla="*/ 899934 w 12766676"/>
              <a:gd name="T57" fmla="*/ 167297 h 10934699"/>
              <a:gd name="T58" fmla="*/ 813106 w 12766676"/>
              <a:gd name="T59" fmla="*/ 175767 h 10934699"/>
              <a:gd name="T60" fmla="*/ 813106 w 12766676"/>
              <a:gd name="T61" fmla="*/ 274769 h 10934699"/>
              <a:gd name="T62" fmla="*/ 743750 w 12766676"/>
              <a:gd name="T63" fmla="*/ 401830 h 10934699"/>
              <a:gd name="T64" fmla="*/ 612978 w 12766676"/>
              <a:gd name="T65" fmla="*/ 642716 h 10934699"/>
              <a:gd name="T66" fmla="*/ 899934 w 12766676"/>
              <a:gd name="T67" fmla="*/ 929661 h 10934699"/>
              <a:gd name="T68" fmla="*/ 1186890 w 12766676"/>
              <a:gd name="T69" fmla="*/ 642716 h 10934699"/>
              <a:gd name="T70" fmla="*/ 1056648 w 12766676"/>
              <a:gd name="T71" fmla="*/ 401830 h 10934699"/>
              <a:gd name="T72" fmla="*/ 987291 w 12766676"/>
              <a:gd name="T73" fmla="*/ 274769 h 10934699"/>
              <a:gd name="T74" fmla="*/ 987291 w 12766676"/>
              <a:gd name="T75" fmla="*/ 175767 h 10934699"/>
              <a:gd name="T76" fmla="*/ 899934 w 12766676"/>
              <a:gd name="T77" fmla="*/ 167297 h 10934699"/>
              <a:gd name="T78" fmla="*/ 899934 w 12766676"/>
              <a:gd name="T79" fmla="*/ 0 h 10934699"/>
              <a:gd name="T80" fmla="*/ 1083120 w 12766676"/>
              <a:gd name="T81" fmla="*/ 26471 h 10934699"/>
              <a:gd name="T82" fmla="*/ 1083120 w 12766676"/>
              <a:gd name="T83" fmla="*/ 274769 h 10934699"/>
              <a:gd name="T84" fmla="*/ 1104826 w 12766676"/>
              <a:gd name="T85" fmla="*/ 319240 h 10934699"/>
              <a:gd name="T86" fmla="*/ 1283247 w 12766676"/>
              <a:gd name="T87" fmla="*/ 642716 h 10934699"/>
              <a:gd name="T88" fmla="*/ 899934 w 12766676"/>
              <a:gd name="T89" fmla="*/ 1026015 h 10934699"/>
              <a:gd name="T90" fmla="*/ 517150 w 12766676"/>
              <a:gd name="T91" fmla="*/ 642716 h 10934699"/>
              <a:gd name="T92" fmla="*/ 695041 w 12766676"/>
              <a:gd name="T93" fmla="*/ 319240 h 10934699"/>
              <a:gd name="T94" fmla="*/ 717278 w 12766676"/>
              <a:gd name="T95" fmla="*/ 274769 h 10934699"/>
              <a:gd name="T96" fmla="*/ 717278 w 12766676"/>
              <a:gd name="T97" fmla="*/ 26471 h 10934699"/>
              <a:gd name="T98" fmla="*/ 899934 w 12766676"/>
              <a:gd name="T99" fmla="*/ 0 h 109346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购物车"/>
          <p:cNvSpPr/>
          <p:nvPr/>
        </p:nvSpPr>
        <p:spPr bwMode="auto">
          <a:xfrm>
            <a:off x="1048385" y="2327275"/>
            <a:ext cx="528320" cy="528320"/>
          </a:xfrm>
          <a:custGeom>
            <a:avLst/>
            <a:gdLst>
              <a:gd name="T0" fmla="*/ 545634 w 2775"/>
              <a:gd name="T1" fmla="*/ 950811 h 2403"/>
              <a:gd name="T2" fmla="*/ 560556 w 2775"/>
              <a:gd name="T3" fmla="*/ 1020953 h 2403"/>
              <a:gd name="T4" fmla="*/ 1734220 w 2775"/>
              <a:gd name="T5" fmla="*/ 1130062 h 2403"/>
              <a:gd name="T6" fmla="*/ 480106 w 2775"/>
              <a:gd name="T7" fmla="*/ 880669 h 2403"/>
              <a:gd name="T8" fmla="*/ 184257 w 2775"/>
              <a:gd name="T9" fmla="*/ 138335 h 2403"/>
              <a:gd name="T10" fmla="*/ 97968 w 2775"/>
              <a:gd name="T11" fmla="*/ 0 h 2403"/>
              <a:gd name="T12" fmla="*/ 302337 w 2775"/>
              <a:gd name="T13" fmla="*/ 64946 h 2403"/>
              <a:gd name="T14" fmla="*/ 1719947 w 2775"/>
              <a:gd name="T15" fmla="*/ 250043 h 2403"/>
              <a:gd name="T16" fmla="*/ 1727084 w 2775"/>
              <a:gd name="T17" fmla="*/ 348111 h 2403"/>
              <a:gd name="T18" fmla="*/ 1726435 w 2775"/>
              <a:gd name="T19" fmla="*/ 316288 h 2403"/>
              <a:gd name="T20" fmla="*/ 1727084 w 2775"/>
              <a:gd name="T21" fmla="*/ 366946 h 2403"/>
              <a:gd name="T22" fmla="*/ 1799748 w 2775"/>
              <a:gd name="T23" fmla="*/ 348111 h 2403"/>
              <a:gd name="T24" fmla="*/ 1800397 w 2775"/>
              <a:gd name="T25" fmla="*/ 817672 h 2403"/>
              <a:gd name="T26" fmla="*/ 685773 w 2775"/>
              <a:gd name="T27" fmla="*/ 876123 h 2403"/>
              <a:gd name="T28" fmla="*/ 558610 w 2775"/>
              <a:gd name="T29" fmla="*/ 879370 h 2403"/>
              <a:gd name="T30" fmla="*/ 648792 w 2775"/>
              <a:gd name="T31" fmla="*/ 654007 h 2403"/>
              <a:gd name="T32" fmla="*/ 585859 w 2775"/>
              <a:gd name="T33" fmla="*/ 276021 h 2403"/>
              <a:gd name="T34" fmla="*/ 600781 w 2775"/>
              <a:gd name="T35" fmla="*/ 366946 h 2403"/>
              <a:gd name="T36" fmla="*/ 424310 w 2775"/>
              <a:gd name="T37" fmla="*/ 421500 h 2403"/>
              <a:gd name="T38" fmla="*/ 609864 w 2775"/>
              <a:gd name="T39" fmla="*/ 421500 h 2403"/>
              <a:gd name="T40" fmla="*/ 479457 w 2775"/>
              <a:gd name="T41" fmla="*/ 595556 h 2403"/>
              <a:gd name="T42" fmla="*/ 868083 w 2775"/>
              <a:gd name="T43" fmla="*/ 285763 h 2403"/>
              <a:gd name="T44" fmla="*/ 872625 w 2775"/>
              <a:gd name="T45" fmla="*/ 366946 h 2403"/>
              <a:gd name="T46" fmla="*/ 666309 w 2775"/>
              <a:gd name="T47" fmla="*/ 421500 h 2403"/>
              <a:gd name="T48" fmla="*/ 875220 w 2775"/>
              <a:gd name="T49" fmla="*/ 421500 h 2403"/>
              <a:gd name="T50" fmla="*/ 695505 w 2775"/>
              <a:gd name="T51" fmla="*/ 595556 h 2403"/>
              <a:gd name="T52" fmla="*/ 888196 w 2775"/>
              <a:gd name="T53" fmla="*/ 654007 h 2403"/>
              <a:gd name="T54" fmla="*/ 890791 w 2775"/>
              <a:gd name="T55" fmla="*/ 710510 h 2403"/>
              <a:gd name="T56" fmla="*/ 724052 w 2775"/>
              <a:gd name="T57" fmla="*/ 765715 h 2403"/>
              <a:gd name="T58" fmla="*/ 894035 w 2775"/>
              <a:gd name="T59" fmla="*/ 765715 h 2403"/>
              <a:gd name="T60" fmla="*/ 929070 w 2775"/>
              <a:gd name="T61" fmla="*/ 366946 h 2403"/>
              <a:gd name="T62" fmla="*/ 1163284 w 2775"/>
              <a:gd name="T63" fmla="*/ 421500 h 2403"/>
              <a:gd name="T64" fmla="*/ 1166527 w 2775"/>
              <a:gd name="T65" fmla="*/ 481251 h 2403"/>
              <a:gd name="T66" fmla="*/ 938153 w 2775"/>
              <a:gd name="T67" fmla="*/ 535805 h 2403"/>
              <a:gd name="T68" fmla="*/ 1168474 w 2775"/>
              <a:gd name="T69" fmla="*/ 535805 h 2403"/>
              <a:gd name="T70" fmla="*/ 947236 w 2775"/>
              <a:gd name="T71" fmla="*/ 710510 h 2403"/>
              <a:gd name="T72" fmla="*/ 1178855 w 2775"/>
              <a:gd name="T73" fmla="*/ 765715 h 2403"/>
              <a:gd name="T74" fmla="*/ 1183396 w 2775"/>
              <a:gd name="T75" fmla="*/ 863783 h 2403"/>
              <a:gd name="T76" fmla="*/ 1214538 w 2775"/>
              <a:gd name="T77" fmla="*/ 298103 h 2403"/>
              <a:gd name="T78" fmla="*/ 1468864 w 2775"/>
              <a:gd name="T79" fmla="*/ 307195 h 2403"/>
              <a:gd name="T80" fmla="*/ 1222324 w 2775"/>
              <a:gd name="T81" fmla="*/ 481251 h 2403"/>
              <a:gd name="T82" fmla="*/ 1468864 w 2775"/>
              <a:gd name="T83" fmla="*/ 535805 h 2403"/>
              <a:gd name="T84" fmla="*/ 1468864 w 2775"/>
              <a:gd name="T85" fmla="*/ 595556 h 2403"/>
              <a:gd name="T86" fmla="*/ 1230758 w 2775"/>
              <a:gd name="T87" fmla="*/ 654007 h 2403"/>
              <a:gd name="T88" fmla="*/ 1468864 w 2775"/>
              <a:gd name="T89" fmla="*/ 654007 h 2403"/>
              <a:gd name="T90" fmla="*/ 1239841 w 2775"/>
              <a:gd name="T91" fmla="*/ 862484 h 2403"/>
              <a:gd name="T92" fmla="*/ 1727084 w 2775"/>
              <a:gd name="T93" fmla="*/ 421500 h 2403"/>
              <a:gd name="T94" fmla="*/ 1727084 w 2775"/>
              <a:gd name="T95" fmla="*/ 481251 h 2403"/>
              <a:gd name="T96" fmla="*/ 1525309 w 2775"/>
              <a:gd name="T97" fmla="*/ 535805 h 2403"/>
              <a:gd name="T98" fmla="*/ 1727084 w 2775"/>
              <a:gd name="T99" fmla="*/ 535805 h 2403"/>
              <a:gd name="T100" fmla="*/ 1525309 w 2775"/>
              <a:gd name="T101" fmla="*/ 710510 h 2403"/>
              <a:gd name="T102" fmla="*/ 1727084 w 2775"/>
              <a:gd name="T103" fmla="*/ 765715 h 2403"/>
              <a:gd name="T104" fmla="*/ 1726435 w 2775"/>
              <a:gd name="T105" fmla="*/ 850145 h 2403"/>
              <a:gd name="T106" fmla="*/ 1727084 w 2775"/>
              <a:gd name="T107" fmla="*/ 765715 h 2403"/>
              <a:gd name="T108" fmla="*/ 771413 w 2775"/>
              <a:gd name="T109" fmla="*/ 1560655 h 2403"/>
              <a:gd name="T110" fmla="*/ 771413 w 2775"/>
              <a:gd name="T111" fmla="*/ 1459989 h 2403"/>
              <a:gd name="T112" fmla="*/ 687070 w 2775"/>
              <a:gd name="T113" fmla="*/ 1375559 h 2403"/>
              <a:gd name="T114" fmla="*/ 1724488 w 2775"/>
              <a:gd name="T115" fmla="*/ 1375559 h 2403"/>
              <a:gd name="T116" fmla="*/ 1539583 w 2775"/>
              <a:gd name="T117" fmla="*/ 1190462 h 2403"/>
              <a:gd name="T118" fmla="*/ 1539583 w 2775"/>
              <a:gd name="T119" fmla="*/ 1291129 h 2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775" h="2403">
                <a:moveTo>
                  <a:pt x="2651" y="1410"/>
                </a:moveTo>
                <a:cubicBezTo>
                  <a:pt x="2651" y="1412"/>
                  <a:pt x="2651" y="1412"/>
                  <a:pt x="2651" y="1412"/>
                </a:cubicBezTo>
                <a:cubicBezTo>
                  <a:pt x="841" y="1464"/>
                  <a:pt x="841" y="1464"/>
                  <a:pt x="841" y="1464"/>
                </a:cubicBezTo>
                <a:cubicBezTo>
                  <a:pt x="840" y="1465"/>
                  <a:pt x="839" y="1465"/>
                  <a:pt x="837" y="1466"/>
                </a:cubicBezTo>
                <a:cubicBezTo>
                  <a:pt x="754" y="1460"/>
                  <a:pt x="748" y="1577"/>
                  <a:pt x="850" y="1574"/>
                </a:cubicBezTo>
                <a:cubicBezTo>
                  <a:pt x="855" y="1573"/>
                  <a:pt x="859" y="1572"/>
                  <a:pt x="864" y="1572"/>
                </a:cubicBezTo>
                <a:cubicBezTo>
                  <a:pt x="2673" y="1572"/>
                  <a:pt x="2673" y="1572"/>
                  <a:pt x="2673" y="1572"/>
                </a:cubicBezTo>
                <a:cubicBezTo>
                  <a:pt x="2711" y="1572"/>
                  <a:pt x="2742" y="1598"/>
                  <a:pt x="2742" y="1635"/>
                </a:cubicBezTo>
                <a:cubicBezTo>
                  <a:pt x="2742" y="1673"/>
                  <a:pt x="2711" y="1740"/>
                  <a:pt x="2673" y="1740"/>
                </a:cubicBezTo>
                <a:cubicBezTo>
                  <a:pt x="864" y="1740"/>
                  <a:pt x="864" y="1740"/>
                  <a:pt x="864" y="1740"/>
                </a:cubicBezTo>
                <a:cubicBezTo>
                  <a:pt x="859" y="1740"/>
                  <a:pt x="855" y="1739"/>
                  <a:pt x="850" y="1738"/>
                </a:cubicBezTo>
                <a:cubicBezTo>
                  <a:pt x="563" y="1735"/>
                  <a:pt x="592" y="1356"/>
                  <a:pt x="740" y="1356"/>
                </a:cubicBezTo>
                <a:cubicBezTo>
                  <a:pt x="743" y="1353"/>
                  <a:pt x="748" y="1354"/>
                  <a:pt x="754" y="1357"/>
                </a:cubicBezTo>
                <a:cubicBezTo>
                  <a:pt x="407" y="213"/>
                  <a:pt x="407" y="213"/>
                  <a:pt x="407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59" y="261"/>
                  <a:pt x="209" y="301"/>
                  <a:pt x="151" y="301"/>
                </a:cubicBezTo>
                <a:cubicBezTo>
                  <a:pt x="67" y="301"/>
                  <a:pt x="0" y="234"/>
                  <a:pt x="0" y="150"/>
                </a:cubicBezTo>
                <a:cubicBezTo>
                  <a:pt x="0" y="67"/>
                  <a:pt x="67" y="0"/>
                  <a:pt x="151" y="0"/>
                </a:cubicBezTo>
                <a:cubicBezTo>
                  <a:pt x="212" y="0"/>
                  <a:pt x="264" y="46"/>
                  <a:pt x="288" y="99"/>
                </a:cubicBezTo>
                <a:cubicBezTo>
                  <a:pt x="466" y="99"/>
                  <a:pt x="466" y="99"/>
                  <a:pt x="466" y="99"/>
                </a:cubicBezTo>
                <a:cubicBezTo>
                  <a:pt x="466" y="100"/>
                  <a:pt x="466" y="100"/>
                  <a:pt x="466" y="100"/>
                </a:cubicBezTo>
                <a:cubicBezTo>
                  <a:pt x="486" y="100"/>
                  <a:pt x="486" y="100"/>
                  <a:pt x="486" y="100"/>
                </a:cubicBezTo>
                <a:cubicBezTo>
                  <a:pt x="558" y="304"/>
                  <a:pt x="558" y="304"/>
                  <a:pt x="558" y="304"/>
                </a:cubicBezTo>
                <a:cubicBezTo>
                  <a:pt x="2651" y="385"/>
                  <a:pt x="2651" y="385"/>
                  <a:pt x="2651" y="385"/>
                </a:cubicBezTo>
                <a:cubicBezTo>
                  <a:pt x="2651" y="385"/>
                  <a:pt x="2651" y="385"/>
                  <a:pt x="2651" y="385"/>
                </a:cubicBezTo>
                <a:cubicBezTo>
                  <a:pt x="2657" y="385"/>
                  <a:pt x="2774" y="390"/>
                  <a:pt x="2774" y="536"/>
                </a:cubicBezTo>
                <a:cubicBezTo>
                  <a:pt x="2662" y="536"/>
                  <a:pt x="2662" y="536"/>
                  <a:pt x="2662" y="536"/>
                </a:cubicBezTo>
                <a:cubicBezTo>
                  <a:pt x="2662" y="537"/>
                  <a:pt x="2662" y="537"/>
                  <a:pt x="2662" y="537"/>
                </a:cubicBezTo>
                <a:cubicBezTo>
                  <a:pt x="2661" y="489"/>
                  <a:pt x="2661" y="489"/>
                  <a:pt x="2661" y="489"/>
                </a:cubicBezTo>
                <a:cubicBezTo>
                  <a:pt x="2661" y="487"/>
                  <a:pt x="2661" y="487"/>
                  <a:pt x="2661" y="487"/>
                </a:cubicBezTo>
                <a:cubicBezTo>
                  <a:pt x="2351" y="476"/>
                  <a:pt x="2351" y="476"/>
                  <a:pt x="2351" y="476"/>
                </a:cubicBezTo>
                <a:cubicBezTo>
                  <a:pt x="2351" y="565"/>
                  <a:pt x="2351" y="565"/>
                  <a:pt x="2351" y="565"/>
                </a:cubicBezTo>
                <a:cubicBezTo>
                  <a:pt x="2662" y="565"/>
                  <a:pt x="2662" y="565"/>
                  <a:pt x="2662" y="565"/>
                </a:cubicBezTo>
                <a:cubicBezTo>
                  <a:pt x="2662" y="537"/>
                  <a:pt x="2662" y="537"/>
                  <a:pt x="2662" y="537"/>
                </a:cubicBezTo>
                <a:cubicBezTo>
                  <a:pt x="2662" y="537"/>
                  <a:pt x="2766" y="537"/>
                  <a:pt x="2774" y="537"/>
                </a:cubicBezTo>
                <a:cubicBezTo>
                  <a:pt x="2774" y="536"/>
                  <a:pt x="2774" y="536"/>
                  <a:pt x="2774" y="536"/>
                </a:cubicBezTo>
                <a:cubicBezTo>
                  <a:pt x="2774" y="536"/>
                  <a:pt x="2774" y="536"/>
                  <a:pt x="2774" y="536"/>
                </a:cubicBezTo>
                <a:cubicBezTo>
                  <a:pt x="2774" y="1259"/>
                  <a:pt x="2774" y="1259"/>
                  <a:pt x="2774" y="1259"/>
                </a:cubicBezTo>
                <a:cubicBezTo>
                  <a:pt x="2775" y="1259"/>
                  <a:pt x="2775" y="1259"/>
                  <a:pt x="2775" y="1259"/>
                </a:cubicBezTo>
                <a:cubicBezTo>
                  <a:pt x="2775" y="1406"/>
                  <a:pt x="2657" y="1410"/>
                  <a:pt x="2651" y="1410"/>
                </a:cubicBezTo>
                <a:close/>
                <a:moveTo>
                  <a:pt x="861" y="1354"/>
                </a:moveTo>
                <a:cubicBezTo>
                  <a:pt x="1057" y="1349"/>
                  <a:pt x="1057" y="1349"/>
                  <a:pt x="1057" y="1349"/>
                </a:cubicBezTo>
                <a:cubicBezTo>
                  <a:pt x="1029" y="1179"/>
                  <a:pt x="1029" y="1179"/>
                  <a:pt x="1029" y="1179"/>
                </a:cubicBezTo>
                <a:cubicBezTo>
                  <a:pt x="812" y="1179"/>
                  <a:pt x="812" y="1179"/>
                  <a:pt x="812" y="1179"/>
                </a:cubicBezTo>
                <a:lnTo>
                  <a:pt x="861" y="1354"/>
                </a:lnTo>
                <a:close/>
                <a:moveTo>
                  <a:pt x="795" y="1094"/>
                </a:moveTo>
                <a:cubicBezTo>
                  <a:pt x="1015" y="1094"/>
                  <a:pt x="1015" y="1094"/>
                  <a:pt x="1015" y="1094"/>
                </a:cubicBezTo>
                <a:cubicBezTo>
                  <a:pt x="1000" y="1007"/>
                  <a:pt x="1000" y="1007"/>
                  <a:pt x="1000" y="1007"/>
                </a:cubicBezTo>
                <a:cubicBezTo>
                  <a:pt x="756" y="1007"/>
                  <a:pt x="756" y="1007"/>
                  <a:pt x="756" y="1007"/>
                </a:cubicBezTo>
                <a:lnTo>
                  <a:pt x="795" y="1094"/>
                </a:lnTo>
                <a:close/>
                <a:moveTo>
                  <a:pt x="903" y="425"/>
                </a:moveTo>
                <a:cubicBezTo>
                  <a:pt x="589" y="414"/>
                  <a:pt x="589" y="414"/>
                  <a:pt x="589" y="414"/>
                </a:cubicBezTo>
                <a:cubicBezTo>
                  <a:pt x="638" y="565"/>
                  <a:pt x="638" y="565"/>
                  <a:pt x="638" y="565"/>
                </a:cubicBezTo>
                <a:cubicBezTo>
                  <a:pt x="926" y="565"/>
                  <a:pt x="926" y="565"/>
                  <a:pt x="926" y="565"/>
                </a:cubicBezTo>
                <a:lnTo>
                  <a:pt x="903" y="425"/>
                </a:lnTo>
                <a:close/>
                <a:moveTo>
                  <a:pt x="940" y="649"/>
                </a:moveTo>
                <a:cubicBezTo>
                  <a:pt x="654" y="649"/>
                  <a:pt x="654" y="649"/>
                  <a:pt x="654" y="649"/>
                </a:cubicBezTo>
                <a:cubicBezTo>
                  <a:pt x="690" y="741"/>
                  <a:pt x="690" y="741"/>
                  <a:pt x="690" y="741"/>
                </a:cubicBezTo>
                <a:cubicBezTo>
                  <a:pt x="956" y="741"/>
                  <a:pt x="956" y="741"/>
                  <a:pt x="956" y="741"/>
                </a:cubicBezTo>
                <a:lnTo>
                  <a:pt x="940" y="649"/>
                </a:lnTo>
                <a:close/>
                <a:moveTo>
                  <a:pt x="970" y="825"/>
                </a:moveTo>
                <a:cubicBezTo>
                  <a:pt x="707" y="825"/>
                  <a:pt x="707" y="825"/>
                  <a:pt x="707" y="825"/>
                </a:cubicBezTo>
                <a:cubicBezTo>
                  <a:pt x="739" y="917"/>
                  <a:pt x="739" y="917"/>
                  <a:pt x="739" y="917"/>
                </a:cubicBezTo>
                <a:cubicBezTo>
                  <a:pt x="985" y="917"/>
                  <a:pt x="985" y="917"/>
                  <a:pt x="985" y="917"/>
                </a:cubicBezTo>
                <a:lnTo>
                  <a:pt x="970" y="825"/>
                </a:lnTo>
                <a:close/>
                <a:moveTo>
                  <a:pt x="1338" y="440"/>
                </a:moveTo>
                <a:cubicBezTo>
                  <a:pt x="990" y="428"/>
                  <a:pt x="990" y="428"/>
                  <a:pt x="990" y="428"/>
                </a:cubicBezTo>
                <a:cubicBezTo>
                  <a:pt x="1013" y="565"/>
                  <a:pt x="1013" y="565"/>
                  <a:pt x="1013" y="565"/>
                </a:cubicBezTo>
                <a:cubicBezTo>
                  <a:pt x="1345" y="565"/>
                  <a:pt x="1345" y="565"/>
                  <a:pt x="1345" y="565"/>
                </a:cubicBezTo>
                <a:lnTo>
                  <a:pt x="1338" y="440"/>
                </a:lnTo>
                <a:close/>
                <a:moveTo>
                  <a:pt x="1349" y="649"/>
                </a:moveTo>
                <a:cubicBezTo>
                  <a:pt x="1027" y="649"/>
                  <a:pt x="1027" y="649"/>
                  <a:pt x="1027" y="649"/>
                </a:cubicBezTo>
                <a:cubicBezTo>
                  <a:pt x="1043" y="741"/>
                  <a:pt x="1043" y="741"/>
                  <a:pt x="1043" y="741"/>
                </a:cubicBezTo>
                <a:cubicBezTo>
                  <a:pt x="1354" y="741"/>
                  <a:pt x="1354" y="741"/>
                  <a:pt x="1354" y="741"/>
                </a:cubicBezTo>
                <a:lnTo>
                  <a:pt x="1349" y="649"/>
                </a:lnTo>
                <a:close/>
                <a:moveTo>
                  <a:pt x="1359" y="825"/>
                </a:moveTo>
                <a:cubicBezTo>
                  <a:pt x="1057" y="825"/>
                  <a:pt x="1057" y="825"/>
                  <a:pt x="1057" y="825"/>
                </a:cubicBezTo>
                <a:cubicBezTo>
                  <a:pt x="1072" y="917"/>
                  <a:pt x="1072" y="917"/>
                  <a:pt x="1072" y="917"/>
                </a:cubicBezTo>
                <a:cubicBezTo>
                  <a:pt x="1364" y="917"/>
                  <a:pt x="1364" y="917"/>
                  <a:pt x="1364" y="917"/>
                </a:cubicBezTo>
                <a:lnTo>
                  <a:pt x="1359" y="825"/>
                </a:lnTo>
                <a:close/>
                <a:moveTo>
                  <a:pt x="1369" y="1007"/>
                </a:moveTo>
                <a:cubicBezTo>
                  <a:pt x="1087" y="1007"/>
                  <a:pt x="1087" y="1007"/>
                  <a:pt x="1087" y="1007"/>
                </a:cubicBezTo>
                <a:cubicBezTo>
                  <a:pt x="1102" y="1094"/>
                  <a:pt x="1102" y="1094"/>
                  <a:pt x="1102" y="1094"/>
                </a:cubicBezTo>
                <a:cubicBezTo>
                  <a:pt x="1373" y="1094"/>
                  <a:pt x="1373" y="1094"/>
                  <a:pt x="1373" y="1094"/>
                </a:cubicBezTo>
                <a:lnTo>
                  <a:pt x="1369" y="1007"/>
                </a:lnTo>
                <a:close/>
                <a:moveTo>
                  <a:pt x="1378" y="1179"/>
                </a:moveTo>
                <a:cubicBezTo>
                  <a:pt x="1116" y="1179"/>
                  <a:pt x="1116" y="1179"/>
                  <a:pt x="1116" y="1179"/>
                </a:cubicBezTo>
                <a:cubicBezTo>
                  <a:pt x="1144" y="1347"/>
                  <a:pt x="1144" y="1347"/>
                  <a:pt x="1144" y="1347"/>
                </a:cubicBezTo>
                <a:cubicBezTo>
                  <a:pt x="1386" y="1341"/>
                  <a:pt x="1386" y="1341"/>
                  <a:pt x="1386" y="1341"/>
                </a:cubicBezTo>
                <a:lnTo>
                  <a:pt x="1378" y="1179"/>
                </a:lnTo>
                <a:close/>
                <a:moveTo>
                  <a:pt x="1785" y="456"/>
                </a:moveTo>
                <a:cubicBezTo>
                  <a:pt x="1426" y="443"/>
                  <a:pt x="1426" y="443"/>
                  <a:pt x="1426" y="443"/>
                </a:cubicBezTo>
                <a:cubicBezTo>
                  <a:pt x="1432" y="565"/>
                  <a:pt x="1432" y="565"/>
                  <a:pt x="1432" y="565"/>
                </a:cubicBezTo>
                <a:cubicBezTo>
                  <a:pt x="1790" y="565"/>
                  <a:pt x="1790" y="565"/>
                  <a:pt x="1790" y="565"/>
                </a:cubicBezTo>
                <a:lnTo>
                  <a:pt x="1785" y="456"/>
                </a:lnTo>
                <a:close/>
                <a:moveTo>
                  <a:pt x="1793" y="649"/>
                </a:moveTo>
                <a:cubicBezTo>
                  <a:pt x="1437" y="649"/>
                  <a:pt x="1437" y="649"/>
                  <a:pt x="1437" y="649"/>
                </a:cubicBezTo>
                <a:cubicBezTo>
                  <a:pt x="1441" y="741"/>
                  <a:pt x="1441" y="741"/>
                  <a:pt x="1441" y="741"/>
                </a:cubicBezTo>
                <a:cubicBezTo>
                  <a:pt x="1798" y="741"/>
                  <a:pt x="1798" y="741"/>
                  <a:pt x="1798" y="741"/>
                </a:cubicBezTo>
                <a:lnTo>
                  <a:pt x="1793" y="649"/>
                </a:lnTo>
                <a:close/>
                <a:moveTo>
                  <a:pt x="1801" y="825"/>
                </a:moveTo>
                <a:cubicBezTo>
                  <a:pt x="1446" y="825"/>
                  <a:pt x="1446" y="825"/>
                  <a:pt x="1446" y="825"/>
                </a:cubicBezTo>
                <a:cubicBezTo>
                  <a:pt x="1451" y="917"/>
                  <a:pt x="1451" y="917"/>
                  <a:pt x="1451" y="917"/>
                </a:cubicBezTo>
                <a:cubicBezTo>
                  <a:pt x="1805" y="917"/>
                  <a:pt x="1805" y="917"/>
                  <a:pt x="1805" y="917"/>
                </a:cubicBezTo>
                <a:lnTo>
                  <a:pt x="1801" y="825"/>
                </a:lnTo>
                <a:close/>
                <a:moveTo>
                  <a:pt x="1810" y="1007"/>
                </a:moveTo>
                <a:cubicBezTo>
                  <a:pt x="1455" y="1007"/>
                  <a:pt x="1455" y="1007"/>
                  <a:pt x="1455" y="1007"/>
                </a:cubicBezTo>
                <a:cubicBezTo>
                  <a:pt x="1460" y="1094"/>
                  <a:pt x="1460" y="1094"/>
                  <a:pt x="1460" y="1094"/>
                </a:cubicBezTo>
                <a:cubicBezTo>
                  <a:pt x="1814" y="1094"/>
                  <a:pt x="1814" y="1094"/>
                  <a:pt x="1814" y="1094"/>
                </a:cubicBezTo>
                <a:lnTo>
                  <a:pt x="1810" y="1007"/>
                </a:lnTo>
                <a:close/>
                <a:moveTo>
                  <a:pt x="1817" y="1179"/>
                </a:moveTo>
                <a:cubicBezTo>
                  <a:pt x="1465" y="1179"/>
                  <a:pt x="1465" y="1179"/>
                  <a:pt x="1465" y="1179"/>
                </a:cubicBezTo>
                <a:cubicBezTo>
                  <a:pt x="1473" y="1339"/>
                  <a:pt x="1473" y="1339"/>
                  <a:pt x="1473" y="1339"/>
                </a:cubicBezTo>
                <a:cubicBezTo>
                  <a:pt x="1824" y="1330"/>
                  <a:pt x="1824" y="1330"/>
                  <a:pt x="1824" y="1330"/>
                </a:cubicBezTo>
                <a:lnTo>
                  <a:pt x="1817" y="1179"/>
                </a:lnTo>
                <a:close/>
                <a:moveTo>
                  <a:pt x="2264" y="473"/>
                </a:moveTo>
                <a:cubicBezTo>
                  <a:pt x="1872" y="459"/>
                  <a:pt x="1872" y="459"/>
                  <a:pt x="1872" y="459"/>
                </a:cubicBezTo>
                <a:cubicBezTo>
                  <a:pt x="1877" y="565"/>
                  <a:pt x="1877" y="565"/>
                  <a:pt x="1877" y="565"/>
                </a:cubicBezTo>
                <a:cubicBezTo>
                  <a:pt x="2264" y="565"/>
                  <a:pt x="2264" y="565"/>
                  <a:pt x="2264" y="565"/>
                </a:cubicBezTo>
                <a:lnTo>
                  <a:pt x="2264" y="473"/>
                </a:lnTo>
                <a:close/>
                <a:moveTo>
                  <a:pt x="2264" y="649"/>
                </a:moveTo>
                <a:cubicBezTo>
                  <a:pt x="1880" y="649"/>
                  <a:pt x="1880" y="649"/>
                  <a:pt x="1880" y="649"/>
                </a:cubicBezTo>
                <a:cubicBezTo>
                  <a:pt x="1884" y="741"/>
                  <a:pt x="1884" y="741"/>
                  <a:pt x="1884" y="741"/>
                </a:cubicBezTo>
                <a:cubicBezTo>
                  <a:pt x="2264" y="741"/>
                  <a:pt x="2264" y="741"/>
                  <a:pt x="2264" y="741"/>
                </a:cubicBezTo>
                <a:lnTo>
                  <a:pt x="2264" y="649"/>
                </a:lnTo>
                <a:close/>
                <a:moveTo>
                  <a:pt x="2264" y="825"/>
                </a:moveTo>
                <a:cubicBezTo>
                  <a:pt x="1888" y="825"/>
                  <a:pt x="1888" y="825"/>
                  <a:pt x="1888" y="825"/>
                </a:cubicBezTo>
                <a:cubicBezTo>
                  <a:pt x="1893" y="917"/>
                  <a:pt x="1893" y="917"/>
                  <a:pt x="1893" y="917"/>
                </a:cubicBezTo>
                <a:cubicBezTo>
                  <a:pt x="2264" y="917"/>
                  <a:pt x="2264" y="917"/>
                  <a:pt x="2264" y="917"/>
                </a:cubicBezTo>
                <a:lnTo>
                  <a:pt x="2264" y="825"/>
                </a:lnTo>
                <a:close/>
                <a:moveTo>
                  <a:pt x="2264" y="1007"/>
                </a:moveTo>
                <a:cubicBezTo>
                  <a:pt x="1897" y="1007"/>
                  <a:pt x="1897" y="1007"/>
                  <a:pt x="1897" y="1007"/>
                </a:cubicBezTo>
                <a:cubicBezTo>
                  <a:pt x="1901" y="1094"/>
                  <a:pt x="1901" y="1094"/>
                  <a:pt x="1901" y="1094"/>
                </a:cubicBezTo>
                <a:cubicBezTo>
                  <a:pt x="2264" y="1094"/>
                  <a:pt x="2264" y="1094"/>
                  <a:pt x="2264" y="1094"/>
                </a:cubicBezTo>
                <a:lnTo>
                  <a:pt x="2264" y="1007"/>
                </a:lnTo>
                <a:close/>
                <a:moveTo>
                  <a:pt x="2264" y="1179"/>
                </a:moveTo>
                <a:cubicBezTo>
                  <a:pt x="1904" y="1179"/>
                  <a:pt x="1904" y="1179"/>
                  <a:pt x="1904" y="1179"/>
                </a:cubicBezTo>
                <a:cubicBezTo>
                  <a:pt x="1911" y="1328"/>
                  <a:pt x="1911" y="1328"/>
                  <a:pt x="1911" y="1328"/>
                </a:cubicBezTo>
                <a:cubicBezTo>
                  <a:pt x="2264" y="1319"/>
                  <a:pt x="2264" y="1319"/>
                  <a:pt x="2264" y="1319"/>
                </a:cubicBezTo>
                <a:lnTo>
                  <a:pt x="2264" y="1179"/>
                </a:lnTo>
                <a:close/>
                <a:moveTo>
                  <a:pt x="2662" y="649"/>
                </a:moveTo>
                <a:cubicBezTo>
                  <a:pt x="2351" y="649"/>
                  <a:pt x="2351" y="649"/>
                  <a:pt x="2351" y="649"/>
                </a:cubicBezTo>
                <a:cubicBezTo>
                  <a:pt x="2351" y="741"/>
                  <a:pt x="2351" y="741"/>
                  <a:pt x="2351" y="741"/>
                </a:cubicBezTo>
                <a:cubicBezTo>
                  <a:pt x="2662" y="741"/>
                  <a:pt x="2662" y="741"/>
                  <a:pt x="2662" y="741"/>
                </a:cubicBezTo>
                <a:lnTo>
                  <a:pt x="2662" y="649"/>
                </a:lnTo>
                <a:close/>
                <a:moveTo>
                  <a:pt x="2662" y="825"/>
                </a:moveTo>
                <a:cubicBezTo>
                  <a:pt x="2351" y="825"/>
                  <a:pt x="2351" y="825"/>
                  <a:pt x="2351" y="825"/>
                </a:cubicBezTo>
                <a:cubicBezTo>
                  <a:pt x="2351" y="917"/>
                  <a:pt x="2351" y="917"/>
                  <a:pt x="2351" y="917"/>
                </a:cubicBezTo>
                <a:cubicBezTo>
                  <a:pt x="2662" y="917"/>
                  <a:pt x="2662" y="917"/>
                  <a:pt x="2662" y="917"/>
                </a:cubicBezTo>
                <a:lnTo>
                  <a:pt x="2662" y="825"/>
                </a:lnTo>
                <a:close/>
                <a:moveTo>
                  <a:pt x="2662" y="1007"/>
                </a:moveTo>
                <a:cubicBezTo>
                  <a:pt x="2351" y="1007"/>
                  <a:pt x="2351" y="1007"/>
                  <a:pt x="2351" y="1007"/>
                </a:cubicBezTo>
                <a:cubicBezTo>
                  <a:pt x="2351" y="1094"/>
                  <a:pt x="2351" y="1094"/>
                  <a:pt x="2351" y="1094"/>
                </a:cubicBezTo>
                <a:cubicBezTo>
                  <a:pt x="2662" y="1094"/>
                  <a:pt x="2662" y="1094"/>
                  <a:pt x="2662" y="1094"/>
                </a:cubicBezTo>
                <a:lnTo>
                  <a:pt x="2662" y="1007"/>
                </a:lnTo>
                <a:close/>
                <a:moveTo>
                  <a:pt x="2662" y="1179"/>
                </a:moveTo>
                <a:cubicBezTo>
                  <a:pt x="2351" y="1179"/>
                  <a:pt x="2351" y="1179"/>
                  <a:pt x="2351" y="1179"/>
                </a:cubicBezTo>
                <a:cubicBezTo>
                  <a:pt x="2351" y="1317"/>
                  <a:pt x="2351" y="1317"/>
                  <a:pt x="2351" y="1317"/>
                </a:cubicBezTo>
                <a:cubicBezTo>
                  <a:pt x="2661" y="1309"/>
                  <a:pt x="2661" y="1309"/>
                  <a:pt x="2661" y="1309"/>
                </a:cubicBezTo>
                <a:cubicBezTo>
                  <a:pt x="2661" y="1305"/>
                  <a:pt x="2661" y="1305"/>
                  <a:pt x="2661" y="1305"/>
                </a:cubicBezTo>
                <a:cubicBezTo>
                  <a:pt x="2662" y="1259"/>
                  <a:pt x="2662" y="1259"/>
                  <a:pt x="2662" y="1259"/>
                </a:cubicBezTo>
                <a:lnTo>
                  <a:pt x="2662" y="1179"/>
                </a:lnTo>
                <a:close/>
                <a:moveTo>
                  <a:pt x="1189" y="1833"/>
                </a:moveTo>
                <a:cubicBezTo>
                  <a:pt x="1347" y="1833"/>
                  <a:pt x="1474" y="1960"/>
                  <a:pt x="1474" y="2118"/>
                </a:cubicBezTo>
                <a:cubicBezTo>
                  <a:pt x="1474" y="2275"/>
                  <a:pt x="1347" y="2403"/>
                  <a:pt x="1189" y="2403"/>
                </a:cubicBezTo>
                <a:cubicBezTo>
                  <a:pt x="1032" y="2403"/>
                  <a:pt x="904" y="2275"/>
                  <a:pt x="904" y="2118"/>
                </a:cubicBezTo>
                <a:cubicBezTo>
                  <a:pt x="904" y="1960"/>
                  <a:pt x="1032" y="1833"/>
                  <a:pt x="1189" y="1833"/>
                </a:cubicBezTo>
                <a:close/>
                <a:moveTo>
                  <a:pt x="1189" y="2248"/>
                </a:moveTo>
                <a:cubicBezTo>
                  <a:pt x="1261" y="2248"/>
                  <a:pt x="1320" y="2190"/>
                  <a:pt x="1320" y="2118"/>
                </a:cubicBezTo>
                <a:cubicBezTo>
                  <a:pt x="1320" y="2046"/>
                  <a:pt x="1261" y="1988"/>
                  <a:pt x="1189" y="1988"/>
                </a:cubicBezTo>
                <a:cubicBezTo>
                  <a:pt x="1117" y="1988"/>
                  <a:pt x="1059" y="2046"/>
                  <a:pt x="1059" y="2118"/>
                </a:cubicBezTo>
                <a:cubicBezTo>
                  <a:pt x="1059" y="2190"/>
                  <a:pt x="1117" y="2248"/>
                  <a:pt x="1189" y="2248"/>
                </a:cubicBezTo>
                <a:close/>
                <a:moveTo>
                  <a:pt x="2373" y="1833"/>
                </a:moveTo>
                <a:cubicBezTo>
                  <a:pt x="2531" y="1833"/>
                  <a:pt x="2658" y="1960"/>
                  <a:pt x="2658" y="2118"/>
                </a:cubicBezTo>
                <a:cubicBezTo>
                  <a:pt x="2658" y="2275"/>
                  <a:pt x="2531" y="2403"/>
                  <a:pt x="2373" y="2403"/>
                </a:cubicBezTo>
                <a:cubicBezTo>
                  <a:pt x="2216" y="2403"/>
                  <a:pt x="2088" y="2275"/>
                  <a:pt x="2088" y="2118"/>
                </a:cubicBezTo>
                <a:cubicBezTo>
                  <a:pt x="2088" y="1960"/>
                  <a:pt x="2216" y="1833"/>
                  <a:pt x="2373" y="1833"/>
                </a:cubicBezTo>
                <a:close/>
                <a:moveTo>
                  <a:pt x="2373" y="2248"/>
                </a:moveTo>
                <a:cubicBezTo>
                  <a:pt x="2445" y="2248"/>
                  <a:pt x="2504" y="2190"/>
                  <a:pt x="2504" y="2118"/>
                </a:cubicBezTo>
                <a:cubicBezTo>
                  <a:pt x="2504" y="2046"/>
                  <a:pt x="2445" y="1988"/>
                  <a:pt x="2373" y="1988"/>
                </a:cubicBezTo>
                <a:cubicBezTo>
                  <a:pt x="2301" y="1988"/>
                  <a:pt x="2243" y="2046"/>
                  <a:pt x="2243" y="2118"/>
                </a:cubicBezTo>
                <a:cubicBezTo>
                  <a:pt x="2243" y="2190"/>
                  <a:pt x="2301" y="2248"/>
                  <a:pt x="2373" y="2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齿轮"/>
          <p:cNvSpPr/>
          <p:nvPr/>
        </p:nvSpPr>
        <p:spPr bwMode="auto">
          <a:xfrm>
            <a:off x="2247265" y="5052695"/>
            <a:ext cx="507365" cy="507365"/>
          </a:xfrm>
          <a:custGeom>
            <a:avLst/>
            <a:gdLst>
              <a:gd name="T0" fmla="*/ 1678526 w 2768"/>
              <a:gd name="T1" fmla="*/ 720029 h 2768"/>
              <a:gd name="T2" fmla="*/ 1532963 w 2768"/>
              <a:gd name="T3" fmla="*/ 720029 h 2768"/>
              <a:gd name="T4" fmla="*/ 1472528 w 2768"/>
              <a:gd name="T5" fmla="*/ 574982 h 2768"/>
              <a:gd name="T6" fmla="*/ 1577152 w 2768"/>
              <a:gd name="T7" fmla="*/ 469612 h 2768"/>
              <a:gd name="T8" fmla="*/ 1577152 w 2768"/>
              <a:gd name="T9" fmla="*/ 299199 h 2768"/>
              <a:gd name="T10" fmla="*/ 1492023 w 2768"/>
              <a:gd name="T11" fmla="*/ 213992 h 2768"/>
              <a:gd name="T12" fmla="*/ 1321766 w 2768"/>
              <a:gd name="T13" fmla="*/ 213992 h 2768"/>
              <a:gd name="T14" fmla="*/ 1215193 w 2768"/>
              <a:gd name="T15" fmla="*/ 320663 h 2768"/>
              <a:gd name="T16" fmla="*/ 1079378 w 2768"/>
              <a:gd name="T17" fmla="*/ 265376 h 2768"/>
              <a:gd name="T18" fmla="*/ 1079378 w 2768"/>
              <a:gd name="T19" fmla="*/ 119680 h 2768"/>
              <a:gd name="T20" fmla="*/ 959158 w 2768"/>
              <a:gd name="T21" fmla="*/ 0 h 2768"/>
              <a:gd name="T22" fmla="*/ 839588 w 2768"/>
              <a:gd name="T23" fmla="*/ 0 h 2768"/>
              <a:gd name="T24" fmla="*/ 719368 w 2768"/>
              <a:gd name="T25" fmla="*/ 119680 h 2768"/>
              <a:gd name="T26" fmla="*/ 719368 w 2768"/>
              <a:gd name="T27" fmla="*/ 265376 h 2768"/>
              <a:gd name="T28" fmla="*/ 579004 w 2768"/>
              <a:gd name="T29" fmla="*/ 323265 h 2768"/>
              <a:gd name="T30" fmla="*/ 469182 w 2768"/>
              <a:gd name="T31" fmla="*/ 213992 h 2768"/>
              <a:gd name="T32" fmla="*/ 298925 w 2768"/>
              <a:gd name="T33" fmla="*/ 213992 h 2768"/>
              <a:gd name="T34" fmla="*/ 213796 w 2768"/>
              <a:gd name="T35" fmla="*/ 299199 h 2768"/>
              <a:gd name="T36" fmla="*/ 213796 w 2768"/>
              <a:gd name="T37" fmla="*/ 469612 h 2768"/>
              <a:gd name="T38" fmla="*/ 322968 w 2768"/>
              <a:gd name="T39" fmla="*/ 579535 h 2768"/>
              <a:gd name="T40" fmla="*/ 265133 w 2768"/>
              <a:gd name="T41" fmla="*/ 720029 h 2768"/>
              <a:gd name="T42" fmla="*/ 119570 w 2768"/>
              <a:gd name="T43" fmla="*/ 720029 h 2768"/>
              <a:gd name="T44" fmla="*/ 0 w 2768"/>
              <a:gd name="T45" fmla="*/ 839708 h 2768"/>
              <a:gd name="T46" fmla="*/ 0 w 2768"/>
              <a:gd name="T47" fmla="*/ 960038 h 2768"/>
              <a:gd name="T48" fmla="*/ 119570 w 2768"/>
              <a:gd name="T49" fmla="*/ 1080368 h 2768"/>
              <a:gd name="T50" fmla="*/ 265133 w 2768"/>
              <a:gd name="T51" fmla="*/ 1080368 h 2768"/>
              <a:gd name="T52" fmla="*/ 320369 w 2768"/>
              <a:gd name="T53" fmla="*/ 1216309 h 2768"/>
              <a:gd name="T54" fmla="*/ 213796 w 2768"/>
              <a:gd name="T55" fmla="*/ 1322980 h 2768"/>
              <a:gd name="T56" fmla="*/ 213796 w 2768"/>
              <a:gd name="T57" fmla="*/ 1493393 h 2768"/>
              <a:gd name="T58" fmla="*/ 298925 w 2768"/>
              <a:gd name="T59" fmla="*/ 1578600 h 2768"/>
              <a:gd name="T60" fmla="*/ 469182 w 2768"/>
              <a:gd name="T61" fmla="*/ 1578600 h 2768"/>
              <a:gd name="T62" fmla="*/ 573805 w 2768"/>
              <a:gd name="T63" fmla="*/ 1473880 h 2768"/>
              <a:gd name="T64" fmla="*/ 719368 w 2768"/>
              <a:gd name="T65" fmla="*/ 1534370 h 2768"/>
              <a:gd name="T66" fmla="*/ 719368 w 2768"/>
              <a:gd name="T67" fmla="*/ 1680067 h 2768"/>
              <a:gd name="T68" fmla="*/ 839588 w 2768"/>
              <a:gd name="T69" fmla="*/ 1800397 h 2768"/>
              <a:gd name="T70" fmla="*/ 959158 w 2768"/>
              <a:gd name="T71" fmla="*/ 1800397 h 2768"/>
              <a:gd name="T72" fmla="*/ 1079378 w 2768"/>
              <a:gd name="T73" fmla="*/ 1680067 h 2768"/>
              <a:gd name="T74" fmla="*/ 1079378 w 2768"/>
              <a:gd name="T75" fmla="*/ 1534370 h 2768"/>
              <a:gd name="T76" fmla="*/ 1219742 w 2768"/>
              <a:gd name="T77" fmla="*/ 1476482 h 2768"/>
              <a:gd name="T78" fmla="*/ 1321766 w 2768"/>
              <a:gd name="T79" fmla="*/ 1578600 h 2768"/>
              <a:gd name="T80" fmla="*/ 1492023 w 2768"/>
              <a:gd name="T81" fmla="*/ 1578600 h 2768"/>
              <a:gd name="T82" fmla="*/ 1577152 w 2768"/>
              <a:gd name="T83" fmla="*/ 1493393 h 2768"/>
              <a:gd name="T84" fmla="*/ 1577152 w 2768"/>
              <a:gd name="T85" fmla="*/ 1322980 h 2768"/>
              <a:gd name="T86" fmla="*/ 1475128 w 2768"/>
              <a:gd name="T87" fmla="*/ 1220862 h 2768"/>
              <a:gd name="T88" fmla="*/ 1532963 w 2768"/>
              <a:gd name="T89" fmla="*/ 1080368 h 2768"/>
              <a:gd name="T90" fmla="*/ 1678526 w 2768"/>
              <a:gd name="T91" fmla="*/ 1080368 h 2768"/>
              <a:gd name="T92" fmla="*/ 1798746 w 2768"/>
              <a:gd name="T93" fmla="*/ 960038 h 2768"/>
              <a:gd name="T94" fmla="*/ 1798746 w 2768"/>
              <a:gd name="T95" fmla="*/ 839708 h 2768"/>
              <a:gd name="T96" fmla="*/ 1678526 w 2768"/>
              <a:gd name="T97" fmla="*/ 720029 h 2768"/>
              <a:gd name="T98" fmla="*/ 899373 w 2768"/>
              <a:gd name="T99" fmla="*/ 1259888 h 2768"/>
              <a:gd name="T100" fmla="*/ 539364 w 2768"/>
              <a:gd name="T101" fmla="*/ 900199 h 2768"/>
              <a:gd name="T102" fmla="*/ 899373 w 2768"/>
              <a:gd name="T103" fmla="*/ 539859 h 2768"/>
              <a:gd name="T104" fmla="*/ 1258732 w 2768"/>
              <a:gd name="T105" fmla="*/ 900199 h 2768"/>
              <a:gd name="T106" fmla="*/ 899373 w 2768"/>
              <a:gd name="T107" fmla="*/ 1259888 h 2768"/>
              <a:gd name="T108" fmla="*/ 899373 w 2768"/>
              <a:gd name="T109" fmla="*/ 720029 h 2768"/>
              <a:gd name="T110" fmla="*/ 719368 w 2768"/>
              <a:gd name="T111" fmla="*/ 900199 h 2768"/>
              <a:gd name="T112" fmla="*/ 899373 w 2768"/>
              <a:gd name="T113" fmla="*/ 1080368 h 2768"/>
              <a:gd name="T114" fmla="*/ 1079378 w 2768"/>
              <a:gd name="T115" fmla="*/ 900199 h 2768"/>
              <a:gd name="T116" fmla="*/ 899373 w 2768"/>
              <a:gd name="T117" fmla="*/ 720029 h 27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8" h="2768">
                <a:moveTo>
                  <a:pt x="2583" y="1107"/>
                </a:moveTo>
                <a:cubicBezTo>
                  <a:pt x="2359" y="1107"/>
                  <a:pt x="2359" y="1107"/>
                  <a:pt x="2359" y="1107"/>
                </a:cubicBezTo>
                <a:cubicBezTo>
                  <a:pt x="2337" y="1028"/>
                  <a:pt x="2306" y="953"/>
                  <a:pt x="2266" y="884"/>
                </a:cubicBezTo>
                <a:cubicBezTo>
                  <a:pt x="2427" y="722"/>
                  <a:pt x="2427" y="722"/>
                  <a:pt x="2427" y="722"/>
                </a:cubicBezTo>
                <a:cubicBezTo>
                  <a:pt x="2500" y="650"/>
                  <a:pt x="2500" y="532"/>
                  <a:pt x="2427" y="460"/>
                </a:cubicBezTo>
                <a:cubicBezTo>
                  <a:pt x="2296" y="329"/>
                  <a:pt x="2296" y="329"/>
                  <a:pt x="2296" y="329"/>
                </a:cubicBezTo>
                <a:cubicBezTo>
                  <a:pt x="2224" y="256"/>
                  <a:pt x="2106" y="256"/>
                  <a:pt x="2034" y="329"/>
                </a:cubicBezTo>
                <a:cubicBezTo>
                  <a:pt x="1870" y="493"/>
                  <a:pt x="1870" y="493"/>
                  <a:pt x="1870" y="493"/>
                </a:cubicBezTo>
                <a:cubicBezTo>
                  <a:pt x="1804" y="457"/>
                  <a:pt x="1734" y="429"/>
                  <a:pt x="1661" y="408"/>
                </a:cubicBezTo>
                <a:cubicBezTo>
                  <a:pt x="1661" y="184"/>
                  <a:pt x="1661" y="184"/>
                  <a:pt x="1661" y="184"/>
                </a:cubicBezTo>
                <a:cubicBezTo>
                  <a:pt x="1661" y="83"/>
                  <a:pt x="1578" y="0"/>
                  <a:pt x="1476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190" y="0"/>
                  <a:pt x="1107" y="83"/>
                  <a:pt x="1107" y="184"/>
                </a:cubicBezTo>
                <a:cubicBezTo>
                  <a:pt x="1107" y="408"/>
                  <a:pt x="1107" y="408"/>
                  <a:pt x="1107" y="408"/>
                </a:cubicBezTo>
                <a:cubicBezTo>
                  <a:pt x="1031" y="430"/>
                  <a:pt x="958" y="459"/>
                  <a:pt x="891" y="497"/>
                </a:cubicBezTo>
                <a:cubicBezTo>
                  <a:pt x="722" y="329"/>
                  <a:pt x="722" y="329"/>
                  <a:pt x="722" y="329"/>
                </a:cubicBezTo>
                <a:cubicBezTo>
                  <a:pt x="650" y="256"/>
                  <a:pt x="532" y="256"/>
                  <a:pt x="460" y="329"/>
                </a:cubicBezTo>
                <a:cubicBezTo>
                  <a:pt x="329" y="460"/>
                  <a:pt x="329" y="460"/>
                  <a:pt x="329" y="460"/>
                </a:cubicBezTo>
                <a:cubicBezTo>
                  <a:pt x="256" y="532"/>
                  <a:pt x="256" y="650"/>
                  <a:pt x="329" y="722"/>
                </a:cubicBezTo>
                <a:cubicBezTo>
                  <a:pt x="497" y="891"/>
                  <a:pt x="497" y="891"/>
                  <a:pt x="497" y="891"/>
                </a:cubicBezTo>
                <a:cubicBezTo>
                  <a:pt x="460" y="958"/>
                  <a:pt x="430" y="1031"/>
                  <a:pt x="408" y="1107"/>
                </a:cubicBezTo>
                <a:cubicBezTo>
                  <a:pt x="184" y="1107"/>
                  <a:pt x="184" y="1107"/>
                  <a:pt x="184" y="1107"/>
                </a:cubicBezTo>
                <a:cubicBezTo>
                  <a:pt x="83" y="1107"/>
                  <a:pt x="0" y="1190"/>
                  <a:pt x="0" y="1291"/>
                </a:cubicBezTo>
                <a:cubicBezTo>
                  <a:pt x="0" y="1476"/>
                  <a:pt x="0" y="1476"/>
                  <a:pt x="0" y="1476"/>
                </a:cubicBezTo>
                <a:cubicBezTo>
                  <a:pt x="0" y="1578"/>
                  <a:pt x="83" y="1661"/>
                  <a:pt x="184" y="1661"/>
                </a:cubicBezTo>
                <a:cubicBezTo>
                  <a:pt x="408" y="1661"/>
                  <a:pt x="408" y="1661"/>
                  <a:pt x="408" y="1661"/>
                </a:cubicBezTo>
                <a:cubicBezTo>
                  <a:pt x="429" y="1734"/>
                  <a:pt x="457" y="1804"/>
                  <a:pt x="493" y="1870"/>
                </a:cubicBezTo>
                <a:cubicBezTo>
                  <a:pt x="329" y="2034"/>
                  <a:pt x="329" y="2034"/>
                  <a:pt x="329" y="2034"/>
                </a:cubicBezTo>
                <a:cubicBezTo>
                  <a:pt x="256" y="2106"/>
                  <a:pt x="256" y="2224"/>
                  <a:pt x="329" y="2296"/>
                </a:cubicBezTo>
                <a:cubicBezTo>
                  <a:pt x="460" y="2427"/>
                  <a:pt x="460" y="2427"/>
                  <a:pt x="460" y="2427"/>
                </a:cubicBezTo>
                <a:cubicBezTo>
                  <a:pt x="532" y="2500"/>
                  <a:pt x="650" y="2500"/>
                  <a:pt x="722" y="2427"/>
                </a:cubicBezTo>
                <a:cubicBezTo>
                  <a:pt x="883" y="2266"/>
                  <a:pt x="883" y="2266"/>
                  <a:pt x="883" y="2266"/>
                </a:cubicBezTo>
                <a:cubicBezTo>
                  <a:pt x="953" y="2306"/>
                  <a:pt x="1028" y="2337"/>
                  <a:pt x="1107" y="2359"/>
                </a:cubicBezTo>
                <a:cubicBezTo>
                  <a:pt x="1107" y="2583"/>
                  <a:pt x="1107" y="2583"/>
                  <a:pt x="1107" y="2583"/>
                </a:cubicBezTo>
                <a:cubicBezTo>
                  <a:pt x="1107" y="2685"/>
                  <a:pt x="1190" y="2768"/>
                  <a:pt x="1292" y="2768"/>
                </a:cubicBezTo>
                <a:cubicBezTo>
                  <a:pt x="1476" y="2768"/>
                  <a:pt x="1476" y="2768"/>
                  <a:pt x="1476" y="2768"/>
                </a:cubicBezTo>
                <a:cubicBezTo>
                  <a:pt x="1578" y="2768"/>
                  <a:pt x="1661" y="2685"/>
                  <a:pt x="1661" y="2583"/>
                </a:cubicBezTo>
                <a:cubicBezTo>
                  <a:pt x="1661" y="2359"/>
                  <a:pt x="1661" y="2359"/>
                  <a:pt x="1661" y="2359"/>
                </a:cubicBezTo>
                <a:cubicBezTo>
                  <a:pt x="1737" y="2338"/>
                  <a:pt x="1809" y="2308"/>
                  <a:pt x="1877" y="2270"/>
                </a:cubicBezTo>
                <a:cubicBezTo>
                  <a:pt x="2034" y="2427"/>
                  <a:pt x="2034" y="2427"/>
                  <a:pt x="2034" y="2427"/>
                </a:cubicBezTo>
                <a:cubicBezTo>
                  <a:pt x="2106" y="2500"/>
                  <a:pt x="2224" y="2500"/>
                  <a:pt x="2296" y="2427"/>
                </a:cubicBezTo>
                <a:cubicBezTo>
                  <a:pt x="2427" y="2296"/>
                  <a:pt x="2427" y="2296"/>
                  <a:pt x="2427" y="2296"/>
                </a:cubicBezTo>
                <a:cubicBezTo>
                  <a:pt x="2500" y="2224"/>
                  <a:pt x="2500" y="2106"/>
                  <a:pt x="2427" y="2034"/>
                </a:cubicBezTo>
                <a:cubicBezTo>
                  <a:pt x="2270" y="1877"/>
                  <a:pt x="2270" y="1877"/>
                  <a:pt x="2270" y="1877"/>
                </a:cubicBezTo>
                <a:cubicBezTo>
                  <a:pt x="2308" y="1809"/>
                  <a:pt x="2338" y="1737"/>
                  <a:pt x="2359" y="1661"/>
                </a:cubicBezTo>
                <a:cubicBezTo>
                  <a:pt x="2583" y="1661"/>
                  <a:pt x="2583" y="1661"/>
                  <a:pt x="2583" y="1661"/>
                </a:cubicBezTo>
                <a:cubicBezTo>
                  <a:pt x="2685" y="1661"/>
                  <a:pt x="2768" y="1578"/>
                  <a:pt x="2768" y="1476"/>
                </a:cubicBezTo>
                <a:cubicBezTo>
                  <a:pt x="2768" y="1291"/>
                  <a:pt x="2768" y="1291"/>
                  <a:pt x="2768" y="1291"/>
                </a:cubicBezTo>
                <a:cubicBezTo>
                  <a:pt x="2768" y="1190"/>
                  <a:pt x="2685" y="1107"/>
                  <a:pt x="2583" y="1107"/>
                </a:cubicBezTo>
                <a:close/>
                <a:moveTo>
                  <a:pt x="1384" y="1937"/>
                </a:moveTo>
                <a:cubicBezTo>
                  <a:pt x="1078" y="1937"/>
                  <a:pt x="830" y="1690"/>
                  <a:pt x="830" y="1384"/>
                </a:cubicBezTo>
                <a:cubicBezTo>
                  <a:pt x="830" y="1078"/>
                  <a:pt x="1078" y="830"/>
                  <a:pt x="1384" y="830"/>
                </a:cubicBezTo>
                <a:cubicBezTo>
                  <a:pt x="1689" y="830"/>
                  <a:pt x="1937" y="1078"/>
                  <a:pt x="1937" y="1384"/>
                </a:cubicBezTo>
                <a:cubicBezTo>
                  <a:pt x="1937" y="1690"/>
                  <a:pt x="1689" y="1937"/>
                  <a:pt x="1384" y="1937"/>
                </a:cubicBezTo>
                <a:close/>
                <a:moveTo>
                  <a:pt x="1384" y="1107"/>
                </a:moveTo>
                <a:cubicBezTo>
                  <a:pt x="1231" y="1107"/>
                  <a:pt x="1107" y="1231"/>
                  <a:pt x="1107" y="1384"/>
                </a:cubicBezTo>
                <a:cubicBezTo>
                  <a:pt x="1107" y="1537"/>
                  <a:pt x="1231" y="1661"/>
                  <a:pt x="1384" y="1661"/>
                </a:cubicBezTo>
                <a:cubicBezTo>
                  <a:pt x="1537" y="1661"/>
                  <a:pt x="1661" y="1537"/>
                  <a:pt x="1661" y="1384"/>
                </a:cubicBezTo>
                <a:cubicBezTo>
                  <a:pt x="1661" y="1231"/>
                  <a:pt x="1537" y="1107"/>
                  <a:pt x="1384" y="1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 rot="0">
            <a:off x="3937635" y="1479550"/>
            <a:ext cx="4316730" cy="4126865"/>
            <a:chOff x="5822" y="2503"/>
            <a:chExt cx="6798" cy="6499"/>
          </a:xfrm>
        </p:grpSpPr>
        <p:sp>
          <p:nvSpPr>
            <p:cNvPr id="3" name="椭圆 2"/>
            <p:cNvSpPr/>
            <p:nvPr/>
          </p:nvSpPr>
          <p:spPr>
            <a:xfrm>
              <a:off x="6541" y="2812"/>
              <a:ext cx="5378" cy="537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弦形 3"/>
            <p:cNvSpPr/>
            <p:nvPr/>
          </p:nvSpPr>
          <p:spPr>
            <a:xfrm>
              <a:off x="5822" y="2503"/>
              <a:ext cx="2209" cy="2209"/>
            </a:xfrm>
            <a:prstGeom prst="chord">
              <a:avLst>
                <a:gd name="adj1" fmla="val 7705589"/>
                <a:gd name="adj2" fmla="val 1783908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弦形 4"/>
            <p:cNvSpPr/>
            <p:nvPr/>
          </p:nvSpPr>
          <p:spPr>
            <a:xfrm flipH="1">
              <a:off x="10412" y="2503"/>
              <a:ext cx="2209" cy="2209"/>
            </a:xfrm>
            <a:prstGeom prst="chord">
              <a:avLst>
                <a:gd name="adj1" fmla="val 7705589"/>
                <a:gd name="adj2" fmla="val 1783908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8840000">
              <a:off x="6061" y="8052"/>
              <a:ext cx="1730" cy="1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760000" flipH="1">
              <a:off x="10651" y="8052"/>
              <a:ext cx="1730" cy="1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空心弧 1"/>
          <p:cNvSpPr/>
          <p:nvPr/>
        </p:nvSpPr>
        <p:spPr>
          <a:xfrm>
            <a:off x="4537075" y="1825625"/>
            <a:ext cx="3109595" cy="3109595"/>
          </a:xfrm>
          <a:prstGeom prst="blockArc">
            <a:avLst>
              <a:gd name="adj1" fmla="val 5403593"/>
              <a:gd name="adj2" fmla="val 18782198"/>
              <a:gd name="adj3" fmla="val 17968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8220000">
            <a:off x="4545330" y="1823085"/>
            <a:ext cx="3109595" cy="3109595"/>
          </a:xfrm>
          <a:prstGeom prst="blockArc">
            <a:avLst>
              <a:gd name="adj1" fmla="val 10582603"/>
              <a:gd name="adj2" fmla="val 18782198"/>
              <a:gd name="adj3" fmla="val 17968"/>
            </a:avLst>
          </a:pr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5422900" y="2837815"/>
            <a:ext cx="142938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1478915" y="422021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366395" y="4594225"/>
            <a:ext cx="292163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5" name="文本框 20"/>
          <p:cNvSpPr txBox="1"/>
          <p:nvPr/>
        </p:nvSpPr>
        <p:spPr>
          <a:xfrm flipH="1">
            <a:off x="1292543" y="329882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60%</a:t>
            </a:r>
            <a:endParaRPr lang="en-US" altLang="zh-CN" sz="5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8846503" y="424180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8846503" y="4615815"/>
            <a:ext cx="292163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8846503" y="332041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40%</a:t>
            </a:r>
            <a:endParaRPr lang="en-US" altLang="zh-CN" sz="5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铅笔"/>
          <p:cNvSpPr/>
          <p:nvPr/>
        </p:nvSpPr>
        <p:spPr bwMode="auto">
          <a:xfrm>
            <a:off x="1527175" y="568960"/>
            <a:ext cx="914400" cy="6242050"/>
          </a:xfrm>
          <a:custGeom>
            <a:avLst/>
            <a:gdLst>
              <a:gd name="T0" fmla="*/ 14720 w 361950"/>
              <a:gd name="T1" fmla="*/ 4915236 h 1141413"/>
              <a:gd name="T2" fmla="*/ 1663305 w 361950"/>
              <a:gd name="T3" fmla="*/ 4915236 h 1141413"/>
              <a:gd name="T4" fmla="*/ 1663305 w 361950"/>
              <a:gd name="T5" fmla="*/ 5306391 h 1141413"/>
              <a:gd name="T6" fmla="*/ 14720 w 361950"/>
              <a:gd name="T7" fmla="*/ 5306391 h 1141413"/>
              <a:gd name="T8" fmla="*/ 1108863 w 361950"/>
              <a:gd name="T9" fmla="*/ 1768031 h 1141413"/>
              <a:gd name="T10" fmla="*/ 1108863 w 361950"/>
              <a:gd name="T11" fmla="*/ 4732908 h 1141413"/>
              <a:gd name="T12" fmla="*/ 1492863 w 361950"/>
              <a:gd name="T13" fmla="*/ 4732908 h 1141413"/>
              <a:gd name="T14" fmla="*/ 1492863 w 361950"/>
              <a:gd name="T15" fmla="*/ 1768031 h 1141413"/>
              <a:gd name="T16" fmla="*/ 258808 w 361950"/>
              <a:gd name="T17" fmla="*/ 1768031 h 1141413"/>
              <a:gd name="T18" fmla="*/ 258808 w 361950"/>
              <a:gd name="T19" fmla="*/ 4732908 h 1141413"/>
              <a:gd name="T20" fmla="*/ 570213 w 361950"/>
              <a:gd name="T21" fmla="*/ 4732908 h 1141413"/>
              <a:gd name="T22" fmla="*/ 570213 w 361950"/>
              <a:gd name="T23" fmla="*/ 1768031 h 1141413"/>
              <a:gd name="T24" fmla="*/ 0 w 361950"/>
              <a:gd name="T25" fmla="*/ 1667934 h 1141413"/>
              <a:gd name="T26" fmla="*/ 1678025 w 361950"/>
              <a:gd name="T27" fmla="*/ 1667934 h 1141413"/>
              <a:gd name="T28" fmla="*/ 1678025 w 361950"/>
              <a:gd name="T29" fmla="*/ 4834057 h 1141413"/>
              <a:gd name="T30" fmla="*/ 0 w 361950"/>
              <a:gd name="T31" fmla="*/ 4834057 h 1141413"/>
              <a:gd name="T32" fmla="*/ 664070 w 361950"/>
              <a:gd name="T33" fmla="*/ 793555 h 1141413"/>
              <a:gd name="T34" fmla="*/ 312087 w 361950"/>
              <a:gd name="T35" fmla="*/ 1434225 h 1141413"/>
              <a:gd name="T36" fmla="*/ 1386953 w 361950"/>
              <a:gd name="T37" fmla="*/ 1434225 h 1141413"/>
              <a:gd name="T38" fmla="*/ 1099063 w 361950"/>
              <a:gd name="T39" fmla="*/ 793555 h 1141413"/>
              <a:gd name="T40" fmla="*/ 570562 w 361950"/>
              <a:gd name="T41" fmla="*/ 634700 h 1141413"/>
              <a:gd name="T42" fmla="*/ 1200978 w 361950"/>
              <a:gd name="T43" fmla="*/ 634700 h 1141413"/>
              <a:gd name="T44" fmla="*/ 1633867 w 361950"/>
              <a:gd name="T45" fmla="*/ 1594132 h 1141413"/>
              <a:gd name="T46" fmla="*/ 44158 w 361950"/>
              <a:gd name="T47" fmla="*/ 1594132 h 1141413"/>
              <a:gd name="T48" fmla="*/ 919972 w 361950"/>
              <a:gd name="T49" fmla="*/ 0 h 1141413"/>
              <a:gd name="T50" fmla="*/ 1155483 w 361950"/>
              <a:gd name="T51" fmla="*/ 523999 h 1141413"/>
              <a:gd name="T52" fmla="*/ 632938 w 361950"/>
              <a:gd name="T53" fmla="*/ 523999 h 11414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1950" h="1141413">
                <a:moveTo>
                  <a:pt x="3175" y="1057275"/>
                </a:moveTo>
                <a:lnTo>
                  <a:pt x="358775" y="1057275"/>
                </a:lnTo>
                <a:lnTo>
                  <a:pt x="358775" y="1141413"/>
                </a:lnTo>
                <a:lnTo>
                  <a:pt x="3175" y="1141413"/>
                </a:lnTo>
                <a:lnTo>
                  <a:pt x="3175" y="1057275"/>
                </a:lnTo>
                <a:close/>
                <a:moveTo>
                  <a:pt x="239182" y="380306"/>
                </a:moveTo>
                <a:lnTo>
                  <a:pt x="239182" y="1018056"/>
                </a:lnTo>
                <a:lnTo>
                  <a:pt x="322011" y="1018056"/>
                </a:lnTo>
                <a:lnTo>
                  <a:pt x="322011" y="380306"/>
                </a:lnTo>
                <a:lnTo>
                  <a:pt x="239182" y="380306"/>
                </a:lnTo>
                <a:close/>
                <a:moveTo>
                  <a:pt x="55825" y="380306"/>
                </a:moveTo>
                <a:lnTo>
                  <a:pt x="55825" y="1018056"/>
                </a:lnTo>
                <a:lnTo>
                  <a:pt x="122995" y="1018056"/>
                </a:lnTo>
                <a:lnTo>
                  <a:pt x="122995" y="380306"/>
                </a:lnTo>
                <a:lnTo>
                  <a:pt x="55825" y="380306"/>
                </a:lnTo>
                <a:close/>
                <a:moveTo>
                  <a:pt x="0" y="358775"/>
                </a:moveTo>
                <a:lnTo>
                  <a:pt x="361950" y="358775"/>
                </a:lnTo>
                <a:lnTo>
                  <a:pt x="361950" y="1039813"/>
                </a:lnTo>
                <a:lnTo>
                  <a:pt x="0" y="1039813"/>
                </a:lnTo>
                <a:lnTo>
                  <a:pt x="0" y="358775"/>
                </a:lnTo>
                <a:close/>
                <a:moveTo>
                  <a:pt x="143240" y="170695"/>
                </a:moveTo>
                <a:lnTo>
                  <a:pt x="67317" y="308504"/>
                </a:lnTo>
                <a:lnTo>
                  <a:pt x="299166" y="308504"/>
                </a:lnTo>
                <a:lnTo>
                  <a:pt x="237068" y="170695"/>
                </a:lnTo>
                <a:lnTo>
                  <a:pt x="143240" y="170695"/>
                </a:lnTo>
                <a:close/>
                <a:moveTo>
                  <a:pt x="123070" y="136525"/>
                </a:moveTo>
                <a:lnTo>
                  <a:pt x="259051" y="136525"/>
                </a:lnTo>
                <a:lnTo>
                  <a:pt x="352425" y="342900"/>
                </a:lnTo>
                <a:lnTo>
                  <a:pt x="9525" y="342900"/>
                </a:lnTo>
                <a:lnTo>
                  <a:pt x="123070" y="136525"/>
                </a:lnTo>
                <a:close/>
                <a:moveTo>
                  <a:pt x="198438" y="0"/>
                </a:moveTo>
                <a:lnTo>
                  <a:pt x="249238" y="112713"/>
                </a:lnTo>
                <a:lnTo>
                  <a:pt x="136525" y="112713"/>
                </a:lnTo>
                <a:lnTo>
                  <a:pt x="198438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rot="0">
            <a:off x="2545715" y="2709545"/>
            <a:ext cx="1271270" cy="392430"/>
            <a:chOff x="2887" y="4267"/>
            <a:chExt cx="2002" cy="618"/>
          </a:xfrm>
        </p:grpSpPr>
        <p:grpSp>
          <p:nvGrpSpPr>
            <p:cNvPr id="25" name="组合 24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五边形 32"/>
          <p:cNvSpPr/>
          <p:nvPr/>
        </p:nvSpPr>
        <p:spPr>
          <a:xfrm flipH="1">
            <a:off x="4162425" y="2593340"/>
            <a:ext cx="6927850" cy="628650"/>
          </a:xfrm>
          <a:prstGeom prst="homePlat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389120" y="2640965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2545715" y="3670935"/>
            <a:ext cx="1271270" cy="392430"/>
            <a:chOff x="2887" y="4267"/>
            <a:chExt cx="2002" cy="618"/>
          </a:xfrm>
        </p:grpSpPr>
        <p:grpSp>
          <p:nvGrpSpPr>
            <p:cNvPr id="8" name="组合 7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2545715" y="4632325"/>
            <a:ext cx="1271270" cy="392430"/>
            <a:chOff x="2887" y="4267"/>
            <a:chExt cx="2002" cy="618"/>
          </a:xfrm>
        </p:grpSpPr>
        <p:grpSp>
          <p:nvGrpSpPr>
            <p:cNvPr id="18" name="组合 17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2545715" y="5593715"/>
            <a:ext cx="1271270" cy="392430"/>
            <a:chOff x="2887" y="4267"/>
            <a:chExt cx="2002" cy="618"/>
          </a:xfrm>
        </p:grpSpPr>
        <p:grpSp>
          <p:nvGrpSpPr>
            <p:cNvPr id="28" name="组合 27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五边形 35"/>
          <p:cNvSpPr/>
          <p:nvPr/>
        </p:nvSpPr>
        <p:spPr>
          <a:xfrm flipH="1">
            <a:off x="4162425" y="3554095"/>
            <a:ext cx="6927850" cy="628650"/>
          </a:xfrm>
          <a:prstGeom prst="homePlate">
            <a:avLst/>
          </a:prstGeom>
          <a:solidFill>
            <a:srgbClr val="C8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flipH="1">
            <a:off x="4389120" y="3601720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0" name="五边形 39"/>
          <p:cNvSpPr/>
          <p:nvPr/>
        </p:nvSpPr>
        <p:spPr>
          <a:xfrm flipH="1">
            <a:off x="4162425" y="4514850"/>
            <a:ext cx="6927850" cy="628650"/>
          </a:xfrm>
          <a:prstGeom prst="homePlate">
            <a:avLst/>
          </a:prstGeom>
          <a:solidFill>
            <a:srgbClr val="D6D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4389120" y="4562475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3" name="五边形 42"/>
          <p:cNvSpPr/>
          <p:nvPr/>
        </p:nvSpPr>
        <p:spPr>
          <a:xfrm flipH="1">
            <a:off x="4162425" y="5475605"/>
            <a:ext cx="6927850" cy="628650"/>
          </a:xfrm>
          <a:prstGeom prst="homePlate">
            <a:avLst/>
          </a:pr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 flipH="1">
            <a:off x="4389120" y="5523230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2699703" y="43211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2673985" y="1122680"/>
            <a:ext cx="898906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2653983" y="100044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0"/>
          <p:cNvSpPr txBox="1"/>
          <p:nvPr/>
        </p:nvSpPr>
        <p:spPr>
          <a:xfrm flipH="1">
            <a:off x="3230563" y="50673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332730" y="5798185"/>
            <a:ext cx="6883400" cy="1069340"/>
          </a:xfrm>
          <a:prstGeom prst="rect">
            <a:avLst/>
          </a:prstGeom>
        </p:spPr>
      </p:pic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3"/>
          <a:srcRect t="13125" b="48643"/>
          <a:stretch>
            <a:fillRect/>
          </a:stretch>
        </p:blipFill>
        <p:spPr>
          <a:xfrm>
            <a:off x="1517015" y="3742690"/>
            <a:ext cx="10058400" cy="271907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0000">
            <a:off x="10525760" y="955040"/>
            <a:ext cx="2198370" cy="2268855"/>
          </a:xfrm>
          <a:prstGeom prst="rect">
            <a:avLst/>
          </a:prstGeom>
        </p:spPr>
      </p:pic>
      <p:pic>
        <p:nvPicPr>
          <p:cNvPr id="9" name="图片 8" descr="935240504b93d3b21badb4bcbf0ea7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5" y="1868170"/>
            <a:ext cx="2198370" cy="2268855"/>
          </a:xfrm>
          <a:prstGeom prst="rect">
            <a:avLst/>
          </a:prstGeom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360295"/>
            <a:ext cx="10058400" cy="12776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Freeform 38"/>
          <p:cNvSpPr>
            <a:spLocks noEditPoints="1"/>
          </p:cNvSpPr>
          <p:nvPr/>
        </p:nvSpPr>
        <p:spPr>
          <a:xfrm>
            <a:off x="7800340" y="2493010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3" name="Freeform 49"/>
          <p:cNvSpPr>
            <a:spLocks noEditPoints="1"/>
          </p:cNvSpPr>
          <p:nvPr/>
        </p:nvSpPr>
        <p:spPr>
          <a:xfrm>
            <a:off x="1749425" y="1389063"/>
            <a:ext cx="554990" cy="554990"/>
          </a:xfrm>
          <a:custGeom>
            <a:avLst/>
            <a:gdLst/>
            <a:ahLst/>
            <a:cxnLst>
              <a:cxn ang="0">
                <a:pos x="119609" y="158856"/>
              </a:cxn>
              <a:cxn ang="0">
                <a:pos x="106678" y="171824"/>
              </a:cxn>
              <a:cxn ang="0">
                <a:pos x="106678" y="301502"/>
              </a:cxn>
              <a:cxn ang="0">
                <a:pos x="119609" y="314470"/>
              </a:cxn>
              <a:cxn ang="0">
                <a:pos x="135772" y="301502"/>
              </a:cxn>
              <a:cxn ang="0">
                <a:pos x="135772" y="171824"/>
              </a:cxn>
              <a:cxn ang="0">
                <a:pos x="119609" y="158856"/>
              </a:cxn>
              <a:cxn ang="0">
                <a:pos x="294173" y="158856"/>
              </a:cxn>
              <a:cxn ang="0">
                <a:pos x="281243" y="171824"/>
              </a:cxn>
              <a:cxn ang="0">
                <a:pos x="281243" y="301502"/>
              </a:cxn>
              <a:cxn ang="0">
                <a:pos x="294173" y="314470"/>
              </a:cxn>
              <a:cxn ang="0">
                <a:pos x="310337" y="301502"/>
              </a:cxn>
              <a:cxn ang="0">
                <a:pos x="310337" y="171824"/>
              </a:cxn>
              <a:cxn ang="0">
                <a:pos x="294173" y="158856"/>
              </a:cxn>
              <a:cxn ang="0">
                <a:pos x="206891" y="0"/>
              </a:cxn>
              <a:cxn ang="0">
                <a:pos x="35559" y="171824"/>
              </a:cxn>
              <a:cxn ang="0">
                <a:pos x="0" y="236663"/>
              </a:cxn>
              <a:cxn ang="0">
                <a:pos x="87282" y="314470"/>
              </a:cxn>
              <a:cxn ang="0">
                <a:pos x="93748" y="314470"/>
              </a:cxn>
              <a:cxn ang="0">
                <a:pos x="93748" y="155614"/>
              </a:cxn>
              <a:cxn ang="0">
                <a:pos x="87282" y="155614"/>
              </a:cxn>
              <a:cxn ang="0">
                <a:pos x="64653" y="158856"/>
              </a:cxn>
              <a:cxn ang="0">
                <a:pos x="206891" y="29178"/>
              </a:cxn>
              <a:cxn ang="0">
                <a:pos x="349129" y="158856"/>
              </a:cxn>
              <a:cxn ang="0">
                <a:pos x="329733" y="155614"/>
              </a:cxn>
              <a:cxn ang="0">
                <a:pos x="323267" y="155614"/>
              </a:cxn>
              <a:cxn ang="0">
                <a:pos x="323267" y="314470"/>
              </a:cxn>
              <a:cxn ang="0">
                <a:pos x="329733" y="314470"/>
              </a:cxn>
              <a:cxn ang="0">
                <a:pos x="417015" y="236663"/>
              </a:cxn>
              <a:cxn ang="0">
                <a:pos x="378223" y="168582"/>
              </a:cxn>
              <a:cxn ang="0">
                <a:pos x="206891" y="0"/>
              </a:cxn>
            </a:cxnLst>
            <a:rect l="0" t="0" r="0" b="0"/>
            <a:pathLst>
              <a:path w="129" h="97">
                <a:moveTo>
                  <a:pt x="37" y="49"/>
                </a:moveTo>
                <a:cubicBezTo>
                  <a:pt x="35" y="49"/>
                  <a:pt x="33" y="51"/>
                  <a:pt x="33" y="53"/>
                </a:cubicBezTo>
                <a:cubicBezTo>
                  <a:pt x="33" y="93"/>
                  <a:pt x="33" y="93"/>
                  <a:pt x="33" y="93"/>
                </a:cubicBezTo>
                <a:cubicBezTo>
                  <a:pt x="33" y="95"/>
                  <a:pt x="35" y="97"/>
                  <a:pt x="37" y="97"/>
                </a:cubicBezTo>
                <a:cubicBezTo>
                  <a:pt x="40" y="97"/>
                  <a:pt x="42" y="95"/>
                  <a:pt x="42" y="9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1"/>
                  <a:pt x="40" y="49"/>
                  <a:pt x="37" y="49"/>
                </a:cubicBezTo>
                <a:moveTo>
                  <a:pt x="91" y="49"/>
                </a:moveTo>
                <a:cubicBezTo>
                  <a:pt x="89" y="49"/>
                  <a:pt x="87" y="51"/>
                  <a:pt x="87" y="5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5"/>
                  <a:pt x="89" y="97"/>
                  <a:pt x="91" y="97"/>
                </a:cubicBezTo>
                <a:cubicBezTo>
                  <a:pt x="94" y="97"/>
                  <a:pt x="96" y="95"/>
                  <a:pt x="96" y="9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1"/>
                  <a:pt x="94" y="49"/>
                  <a:pt x="91" y="49"/>
                </a:cubicBezTo>
                <a:moveTo>
                  <a:pt x="64" y="0"/>
                </a:moveTo>
                <a:cubicBezTo>
                  <a:pt x="35" y="0"/>
                  <a:pt x="12" y="24"/>
                  <a:pt x="11" y="53"/>
                </a:cubicBezTo>
                <a:cubicBezTo>
                  <a:pt x="4" y="58"/>
                  <a:pt x="0" y="65"/>
                  <a:pt x="0" y="73"/>
                </a:cubicBezTo>
                <a:cubicBezTo>
                  <a:pt x="0" y="86"/>
                  <a:pt x="12" y="97"/>
                  <a:pt x="27" y="97"/>
                </a:cubicBezTo>
                <a:cubicBezTo>
                  <a:pt x="28" y="97"/>
                  <a:pt x="28" y="97"/>
                  <a:pt x="29" y="97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7" y="48"/>
                </a:cubicBezTo>
                <a:cubicBezTo>
                  <a:pt x="24" y="48"/>
                  <a:pt x="22" y="49"/>
                  <a:pt x="20" y="49"/>
                </a:cubicBezTo>
                <a:cubicBezTo>
                  <a:pt x="23" y="26"/>
                  <a:pt x="41" y="9"/>
                  <a:pt x="64" y="9"/>
                </a:cubicBezTo>
                <a:cubicBezTo>
                  <a:pt x="86" y="9"/>
                  <a:pt x="105" y="26"/>
                  <a:pt x="108" y="49"/>
                </a:cubicBezTo>
                <a:cubicBezTo>
                  <a:pt x="106" y="49"/>
                  <a:pt x="104" y="48"/>
                  <a:pt x="102" y="48"/>
                </a:cubicBezTo>
                <a:cubicBezTo>
                  <a:pt x="101" y="48"/>
                  <a:pt x="100" y="48"/>
                  <a:pt x="100" y="48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7"/>
                  <a:pt x="101" y="97"/>
                  <a:pt x="102" y="97"/>
                </a:cubicBezTo>
                <a:cubicBezTo>
                  <a:pt x="117" y="97"/>
                  <a:pt x="129" y="86"/>
                  <a:pt x="129" y="73"/>
                </a:cubicBezTo>
                <a:cubicBezTo>
                  <a:pt x="129" y="64"/>
                  <a:pt x="124" y="57"/>
                  <a:pt x="117" y="52"/>
                </a:cubicBezTo>
                <a:cubicBezTo>
                  <a:pt x="115" y="23"/>
                  <a:pt x="92" y="0"/>
                  <a:pt x="6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584835" y="1440498"/>
            <a:ext cx="460375" cy="45212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5" name="Freeform 12"/>
          <p:cNvSpPr>
            <a:spLocks noEditPoints="1"/>
          </p:cNvSpPr>
          <p:nvPr/>
        </p:nvSpPr>
        <p:spPr>
          <a:xfrm>
            <a:off x="6684010" y="3650298"/>
            <a:ext cx="465455" cy="594995"/>
          </a:xfrm>
          <a:custGeom>
            <a:avLst/>
            <a:gdLst/>
            <a:ahLst/>
            <a:cxnLst>
              <a:cxn ang="0">
                <a:pos x="45308" y="245791"/>
              </a:cxn>
              <a:cxn ang="0">
                <a:pos x="32363" y="236088"/>
              </a:cxn>
              <a:cxn ang="0">
                <a:pos x="32363" y="100257"/>
              </a:cxn>
              <a:cxn ang="0">
                <a:pos x="45308" y="90554"/>
              </a:cxn>
              <a:cxn ang="0">
                <a:pos x="249192" y="90554"/>
              </a:cxn>
              <a:cxn ang="0">
                <a:pos x="265374" y="100257"/>
              </a:cxn>
              <a:cxn ang="0">
                <a:pos x="265374" y="236088"/>
              </a:cxn>
              <a:cxn ang="0">
                <a:pos x="249192" y="245791"/>
              </a:cxn>
              <a:cxn ang="0">
                <a:pos x="45308" y="245791"/>
              </a:cxn>
              <a:cxn ang="0">
                <a:pos x="90615" y="58214"/>
              </a:cxn>
              <a:cxn ang="0">
                <a:pos x="90615" y="45277"/>
              </a:cxn>
              <a:cxn ang="0">
                <a:pos x="103561" y="32341"/>
              </a:cxn>
              <a:cxn ang="0">
                <a:pos x="307445" y="32341"/>
              </a:cxn>
              <a:cxn ang="0">
                <a:pos x="320390" y="45277"/>
              </a:cxn>
              <a:cxn ang="0">
                <a:pos x="320390" y="177875"/>
              </a:cxn>
              <a:cxn ang="0">
                <a:pos x="307445" y="187577"/>
              </a:cxn>
              <a:cxn ang="0">
                <a:pos x="297736" y="187577"/>
              </a:cxn>
              <a:cxn ang="0">
                <a:pos x="297736" y="100257"/>
              </a:cxn>
              <a:cxn ang="0">
                <a:pos x="249192" y="58214"/>
              </a:cxn>
              <a:cxn ang="0">
                <a:pos x="90615" y="58214"/>
              </a:cxn>
              <a:cxn ang="0">
                <a:pos x="307445" y="0"/>
              </a:cxn>
              <a:cxn ang="0">
                <a:pos x="103561" y="0"/>
              </a:cxn>
              <a:cxn ang="0">
                <a:pos x="58253" y="45277"/>
              </a:cxn>
              <a:cxn ang="0">
                <a:pos x="58253" y="58214"/>
              </a:cxn>
              <a:cxn ang="0">
                <a:pos x="45308" y="58214"/>
              </a:cxn>
              <a:cxn ang="0">
                <a:pos x="0" y="100257"/>
              </a:cxn>
              <a:cxn ang="0">
                <a:pos x="0" y="236088"/>
              </a:cxn>
              <a:cxn ang="0">
                <a:pos x="45308" y="278131"/>
              </a:cxn>
              <a:cxn ang="0">
                <a:pos x="126214" y="278131"/>
              </a:cxn>
              <a:cxn ang="0">
                <a:pos x="126214" y="300770"/>
              </a:cxn>
              <a:cxn ang="0">
                <a:pos x="84143" y="300770"/>
              </a:cxn>
              <a:cxn ang="0">
                <a:pos x="67962" y="316940"/>
              </a:cxn>
              <a:cxn ang="0">
                <a:pos x="84143" y="336345"/>
              </a:cxn>
              <a:cxn ang="0">
                <a:pos x="213594" y="336345"/>
              </a:cxn>
              <a:cxn ang="0">
                <a:pos x="229775" y="316940"/>
              </a:cxn>
              <a:cxn ang="0">
                <a:pos x="213594" y="300770"/>
              </a:cxn>
              <a:cxn ang="0">
                <a:pos x="171522" y="300770"/>
              </a:cxn>
              <a:cxn ang="0">
                <a:pos x="171522" y="278131"/>
              </a:cxn>
              <a:cxn ang="0">
                <a:pos x="249192" y="278131"/>
              </a:cxn>
              <a:cxn ang="0">
                <a:pos x="297736" y="236088"/>
              </a:cxn>
              <a:cxn ang="0">
                <a:pos x="297736" y="219918"/>
              </a:cxn>
              <a:cxn ang="0">
                <a:pos x="307445" y="219918"/>
              </a:cxn>
              <a:cxn ang="0">
                <a:pos x="352753" y="177875"/>
              </a:cxn>
              <a:cxn ang="0">
                <a:pos x="352753" y="45277"/>
              </a:cxn>
              <a:cxn ang="0">
                <a:pos x="3074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6" name="Freeform 103"/>
          <p:cNvSpPr>
            <a:spLocks noEditPoints="1"/>
          </p:cNvSpPr>
          <p:nvPr/>
        </p:nvSpPr>
        <p:spPr>
          <a:xfrm>
            <a:off x="7832090" y="1331595"/>
            <a:ext cx="600075" cy="669925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8" name="Freeform 45"/>
          <p:cNvSpPr/>
          <p:nvPr/>
        </p:nvSpPr>
        <p:spPr>
          <a:xfrm>
            <a:off x="3008630" y="1371918"/>
            <a:ext cx="377825" cy="589280"/>
          </a:xfrm>
          <a:custGeom>
            <a:avLst/>
            <a:gdLst/>
            <a:ahLst/>
            <a:cxnLst>
              <a:cxn ang="0">
                <a:pos x="126259" y="0"/>
              </a:cxn>
              <a:cxn ang="0">
                <a:pos x="110072" y="6461"/>
              </a:cxn>
              <a:cxn ang="0">
                <a:pos x="67986" y="51688"/>
              </a:cxn>
              <a:cxn ang="0">
                <a:pos x="64748" y="58149"/>
              </a:cxn>
              <a:cxn ang="0">
                <a:pos x="61511" y="61379"/>
              </a:cxn>
              <a:cxn ang="0">
                <a:pos x="61511" y="71071"/>
              </a:cxn>
              <a:cxn ang="0">
                <a:pos x="61511" y="80762"/>
              </a:cxn>
              <a:cxn ang="0">
                <a:pos x="67986" y="87223"/>
              </a:cxn>
              <a:cxn ang="0">
                <a:pos x="67986" y="90453"/>
              </a:cxn>
              <a:cxn ang="0">
                <a:pos x="113309" y="135680"/>
              </a:cxn>
              <a:cxn ang="0">
                <a:pos x="126259" y="142141"/>
              </a:cxn>
              <a:cxn ang="0">
                <a:pos x="142446" y="135680"/>
              </a:cxn>
              <a:cxn ang="0">
                <a:pos x="142446" y="106606"/>
              </a:cxn>
              <a:cxn ang="0">
                <a:pos x="126259" y="90453"/>
              </a:cxn>
              <a:cxn ang="0">
                <a:pos x="139209" y="87223"/>
              </a:cxn>
              <a:cxn ang="0">
                <a:pos x="236331" y="155063"/>
              </a:cxn>
              <a:cxn ang="0">
                <a:pos x="242806" y="187368"/>
              </a:cxn>
              <a:cxn ang="0">
                <a:pos x="174820" y="284282"/>
              </a:cxn>
              <a:cxn ang="0">
                <a:pos x="139209" y="290743"/>
              </a:cxn>
              <a:cxn ang="0">
                <a:pos x="45324" y="222903"/>
              </a:cxn>
              <a:cxn ang="0">
                <a:pos x="38849" y="190598"/>
              </a:cxn>
              <a:cxn ang="0">
                <a:pos x="42086" y="164755"/>
              </a:cxn>
              <a:cxn ang="0">
                <a:pos x="29137" y="138911"/>
              </a:cxn>
              <a:cxn ang="0">
                <a:pos x="22662" y="138911"/>
              </a:cxn>
              <a:cxn ang="0">
                <a:pos x="3237" y="155063"/>
              </a:cxn>
              <a:cxn ang="0">
                <a:pos x="0" y="190598"/>
              </a:cxn>
              <a:cxn ang="0">
                <a:pos x="9712" y="235825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87770" y="319818"/>
              </a:cxn>
              <a:cxn ang="0">
                <a:pos x="281655" y="187368"/>
              </a:cxn>
              <a:cxn ang="0">
                <a:pos x="271943" y="142141"/>
              </a:cxn>
              <a:cxn ang="0">
                <a:pos x="142446" y="48457"/>
              </a:cxn>
              <a:cxn ang="0">
                <a:pos x="139209" y="48457"/>
              </a:cxn>
              <a:cxn ang="0">
                <a:pos x="126259" y="48457"/>
              </a:cxn>
              <a:cxn ang="0">
                <a:pos x="139209" y="32305"/>
              </a:cxn>
              <a:cxn ang="0">
                <a:pos x="139209" y="3230"/>
              </a:cxn>
              <a:cxn ang="0">
                <a:pos x="126259" y="0"/>
              </a:cxn>
            </a:cxnLst>
            <a:rect l="0" t="0" r="0" b="0"/>
            <a:pathLst>
              <a:path w="87" h="102">
                <a:moveTo>
                  <a:pt x="39" y="0"/>
                </a:moveTo>
                <a:cubicBezTo>
                  <a:pt x="37" y="0"/>
                  <a:pt x="35" y="0"/>
                  <a:pt x="34" y="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19" y="21"/>
                  <a:pt x="19" y="22"/>
                </a:cubicBezTo>
                <a:cubicBezTo>
                  <a:pt x="19" y="23"/>
                  <a:pt x="19" y="24"/>
                  <a:pt x="19" y="25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3"/>
                  <a:pt x="38" y="44"/>
                  <a:pt x="39" y="44"/>
                </a:cubicBezTo>
                <a:cubicBezTo>
                  <a:pt x="41" y="44"/>
                  <a:pt x="42" y="43"/>
                  <a:pt x="44" y="42"/>
                </a:cubicBezTo>
                <a:cubicBezTo>
                  <a:pt x="46" y="39"/>
                  <a:pt x="46" y="35"/>
                  <a:pt x="44" y="33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7"/>
                  <a:pt x="42" y="27"/>
                  <a:pt x="43" y="27"/>
                </a:cubicBezTo>
                <a:cubicBezTo>
                  <a:pt x="56" y="27"/>
                  <a:pt x="68" y="35"/>
                  <a:pt x="73" y="48"/>
                </a:cubicBezTo>
                <a:cubicBezTo>
                  <a:pt x="74" y="51"/>
                  <a:pt x="75" y="55"/>
                  <a:pt x="75" y="58"/>
                </a:cubicBezTo>
                <a:cubicBezTo>
                  <a:pt x="75" y="71"/>
                  <a:pt x="67" y="83"/>
                  <a:pt x="54" y="88"/>
                </a:cubicBezTo>
                <a:cubicBezTo>
                  <a:pt x="51" y="89"/>
                  <a:pt x="47" y="90"/>
                  <a:pt x="43" y="90"/>
                </a:cubicBezTo>
                <a:cubicBezTo>
                  <a:pt x="31" y="90"/>
                  <a:pt x="19" y="82"/>
                  <a:pt x="14" y="69"/>
                </a:cubicBezTo>
                <a:cubicBezTo>
                  <a:pt x="13" y="66"/>
                  <a:pt x="12" y="62"/>
                  <a:pt x="12" y="59"/>
                </a:cubicBezTo>
                <a:cubicBezTo>
                  <a:pt x="12" y="56"/>
                  <a:pt x="13" y="53"/>
                  <a:pt x="13" y="51"/>
                </a:cubicBezTo>
                <a:cubicBezTo>
                  <a:pt x="14" y="48"/>
                  <a:pt x="12" y="44"/>
                  <a:pt x="9" y="43"/>
                </a:cubicBezTo>
                <a:cubicBezTo>
                  <a:pt x="8" y="43"/>
                  <a:pt x="8" y="43"/>
                  <a:pt x="7" y="43"/>
                </a:cubicBezTo>
                <a:cubicBezTo>
                  <a:pt x="4" y="43"/>
                  <a:pt x="2" y="45"/>
                  <a:pt x="1" y="48"/>
                </a:cubicBezTo>
                <a:cubicBezTo>
                  <a:pt x="0" y="51"/>
                  <a:pt x="0" y="55"/>
                  <a:pt x="0" y="59"/>
                </a:cubicBezTo>
                <a:cubicBezTo>
                  <a:pt x="0" y="63"/>
                  <a:pt x="1" y="69"/>
                  <a:pt x="3" y="73"/>
                </a:cubicBezTo>
                <a:cubicBezTo>
                  <a:pt x="9" y="91"/>
                  <a:pt x="26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8" y="102"/>
                  <a:pt x="53" y="101"/>
                  <a:pt x="58" y="99"/>
                </a:cubicBezTo>
                <a:cubicBezTo>
                  <a:pt x="76" y="93"/>
                  <a:pt x="87" y="76"/>
                  <a:pt x="87" y="58"/>
                </a:cubicBezTo>
                <a:cubicBezTo>
                  <a:pt x="87" y="54"/>
                  <a:pt x="86" y="49"/>
                  <a:pt x="84" y="44"/>
                </a:cubicBezTo>
                <a:cubicBezTo>
                  <a:pt x="78" y="26"/>
                  <a:pt x="61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0" y="15"/>
                  <a:pt x="39" y="15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7"/>
                  <a:pt x="45" y="3"/>
                  <a:pt x="43" y="1"/>
                </a:cubicBezTo>
                <a:cubicBezTo>
                  <a:pt x="42" y="0"/>
                  <a:pt x="40" y="0"/>
                  <a:pt x="3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3" name="Freeform 207"/>
          <p:cNvSpPr/>
          <p:nvPr/>
        </p:nvSpPr>
        <p:spPr>
          <a:xfrm>
            <a:off x="7812405" y="3720148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4" name="Freeform 218"/>
          <p:cNvSpPr>
            <a:spLocks noEditPoints="1"/>
          </p:cNvSpPr>
          <p:nvPr/>
        </p:nvSpPr>
        <p:spPr>
          <a:xfrm>
            <a:off x="5684520" y="3660775"/>
            <a:ext cx="336550" cy="574040"/>
          </a:xfrm>
          <a:custGeom>
            <a:avLst/>
            <a:gdLst/>
            <a:ahLst/>
            <a:cxnLst>
              <a:cxn ang="0">
                <a:pos x="214313" y="113874"/>
              </a:cxn>
              <a:cxn ang="0">
                <a:pos x="107157" y="0"/>
              </a:cxn>
              <a:cxn ang="0">
                <a:pos x="0" y="113874"/>
              </a:cxn>
              <a:cxn ang="0">
                <a:pos x="93762" y="246886"/>
              </a:cxn>
              <a:cxn ang="0">
                <a:pos x="81324" y="269852"/>
              </a:cxn>
              <a:cxn ang="0">
                <a:pos x="81324" y="272723"/>
              </a:cxn>
              <a:cxn ang="0">
                <a:pos x="84194" y="274637"/>
              </a:cxn>
              <a:cxn ang="0">
                <a:pos x="130119" y="274637"/>
              </a:cxn>
              <a:cxn ang="0">
                <a:pos x="133946" y="272723"/>
              </a:cxn>
              <a:cxn ang="0">
                <a:pos x="133946" y="269852"/>
              </a:cxn>
              <a:cxn ang="0">
                <a:pos x="121508" y="246886"/>
              </a:cxn>
              <a:cxn ang="0">
                <a:pos x="214313" y="113874"/>
              </a:cxn>
              <a:cxn ang="0">
                <a:pos x="35400" y="124400"/>
              </a:cxn>
              <a:cxn ang="0">
                <a:pos x="34443" y="122486"/>
              </a:cxn>
              <a:cxn ang="0">
                <a:pos x="46881" y="57415"/>
              </a:cxn>
              <a:cxn ang="0">
                <a:pos x="75584" y="56458"/>
              </a:cxn>
              <a:cxn ang="0">
                <a:pos x="78454" y="60286"/>
              </a:cxn>
              <a:cxn ang="0">
                <a:pos x="70800" y="76554"/>
              </a:cxn>
              <a:cxn ang="0">
                <a:pos x="66016" y="84209"/>
              </a:cxn>
              <a:cxn ang="0">
                <a:pos x="58362" y="112917"/>
              </a:cxn>
              <a:cxn ang="0">
                <a:pos x="51665" y="127271"/>
              </a:cxn>
              <a:cxn ang="0">
                <a:pos x="46881" y="128228"/>
              </a:cxn>
              <a:cxn ang="0">
                <a:pos x="35400" y="124400"/>
              </a:cxn>
            </a:cxnLst>
            <a:rect l="0" t="0" r="0" b="0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50" name="Freeform 493"/>
          <p:cNvSpPr/>
          <p:nvPr/>
        </p:nvSpPr>
        <p:spPr>
          <a:xfrm>
            <a:off x="1779905" y="3630295"/>
            <a:ext cx="458470" cy="635000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24263" y="-7937"/>
            <a:ext cx="494347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赠送图标，可换色</a:t>
            </a:r>
            <a:endParaRPr lang="zh-CN" altLang="en-US" sz="44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011" name="Freeform 47"/>
          <p:cNvSpPr/>
          <p:nvPr/>
        </p:nvSpPr>
        <p:spPr>
          <a:xfrm>
            <a:off x="6528435" y="1481138"/>
            <a:ext cx="599440" cy="370840"/>
          </a:xfrm>
          <a:custGeom>
            <a:avLst/>
            <a:gdLst/>
            <a:ahLst/>
            <a:cxnLst>
              <a:cxn ang="0">
                <a:pos x="372999" y="0"/>
              </a:cxn>
              <a:cxn ang="0">
                <a:pos x="282575" y="37554"/>
              </a:cxn>
              <a:cxn ang="0">
                <a:pos x="192151" y="0"/>
              </a:cxn>
              <a:cxn ang="0">
                <a:pos x="139404" y="0"/>
              </a:cxn>
              <a:cxn ang="0">
                <a:pos x="0" y="120172"/>
              </a:cxn>
              <a:cxn ang="0">
                <a:pos x="75353" y="206546"/>
              </a:cxn>
              <a:cxn ang="0">
                <a:pos x="139404" y="150215"/>
              </a:cxn>
              <a:cxn ang="0">
                <a:pos x="120565" y="349250"/>
              </a:cxn>
              <a:cxn ang="0">
                <a:pos x="444585" y="349250"/>
              </a:cxn>
              <a:cxn ang="0">
                <a:pos x="425746" y="150215"/>
              </a:cxn>
              <a:cxn ang="0">
                <a:pos x="489797" y="206546"/>
              </a:cxn>
              <a:cxn ang="0">
                <a:pos x="565150" y="120172"/>
              </a:cxn>
              <a:cxn ang="0">
                <a:pos x="425746" y="0"/>
              </a:cxn>
              <a:cxn ang="0">
                <a:pos x="372999" y="0"/>
              </a:cxn>
            </a:cxnLst>
            <a:rect l="0" t="0" r="0" b="0"/>
            <a:pathLst>
              <a:path w="150" h="93">
                <a:moveTo>
                  <a:pt x="99" y="0"/>
                </a:moveTo>
                <a:cubicBezTo>
                  <a:pt x="94" y="6"/>
                  <a:pt x="85" y="10"/>
                  <a:pt x="75" y="10"/>
                </a:cubicBezTo>
                <a:cubicBezTo>
                  <a:pt x="65" y="10"/>
                  <a:pt x="57" y="6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93"/>
                  <a:pt x="32" y="93"/>
                  <a:pt x="32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13" y="0"/>
                  <a:pt x="113" y="0"/>
                  <a:pt x="113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2901315" y="3690620"/>
            <a:ext cx="774700" cy="514350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EditPoints="1"/>
          </p:cNvSpPr>
          <p:nvPr/>
        </p:nvSpPr>
        <p:spPr>
          <a:xfrm>
            <a:off x="5359400" y="1434148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EditPoints="1"/>
          </p:cNvSpPr>
          <p:nvPr/>
        </p:nvSpPr>
        <p:spPr>
          <a:xfrm>
            <a:off x="6501130" y="2560638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4256405" y="2557145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5431790" y="2513648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Freeform 34"/>
          <p:cNvSpPr>
            <a:spLocks noEditPoints="1"/>
          </p:cNvSpPr>
          <p:nvPr/>
        </p:nvSpPr>
        <p:spPr>
          <a:xfrm>
            <a:off x="1834515" y="2486660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36"/>
          <p:cNvSpPr>
            <a:spLocks noEditPoints="1"/>
          </p:cNvSpPr>
          <p:nvPr/>
        </p:nvSpPr>
        <p:spPr>
          <a:xfrm>
            <a:off x="532765" y="2533650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1" name="Freeform 41"/>
          <p:cNvSpPr>
            <a:spLocks noEditPoints="1"/>
          </p:cNvSpPr>
          <p:nvPr/>
        </p:nvSpPr>
        <p:spPr>
          <a:xfrm>
            <a:off x="4338955" y="3694430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99" name="Freeform 73"/>
          <p:cNvSpPr>
            <a:spLocks noEditPoints="1"/>
          </p:cNvSpPr>
          <p:nvPr/>
        </p:nvSpPr>
        <p:spPr>
          <a:xfrm>
            <a:off x="2992120" y="2588260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21" name="Freeform 101"/>
          <p:cNvSpPr/>
          <p:nvPr/>
        </p:nvSpPr>
        <p:spPr>
          <a:xfrm>
            <a:off x="4090670" y="1395095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274" name="组合 2"/>
          <p:cNvGrpSpPr/>
          <p:nvPr/>
        </p:nvGrpSpPr>
        <p:grpSpPr>
          <a:xfrm>
            <a:off x="513080" y="3647440"/>
            <a:ext cx="603885" cy="600710"/>
            <a:chOff x="0" y="0"/>
            <a:chExt cx="377825" cy="374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钥匙"/>
          <p:cNvSpPr/>
          <p:nvPr/>
        </p:nvSpPr>
        <p:spPr>
          <a:xfrm>
            <a:off x="9105265" y="1481455"/>
            <a:ext cx="325755" cy="6108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放大镜"/>
          <p:cNvSpPr/>
          <p:nvPr/>
        </p:nvSpPr>
        <p:spPr>
          <a:xfrm>
            <a:off x="10069830" y="1481455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电池"/>
          <p:cNvSpPr/>
          <p:nvPr/>
        </p:nvSpPr>
        <p:spPr>
          <a:xfrm>
            <a:off x="11248390" y="1481455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>
          <a:xfrm>
            <a:off x="9105265" y="2445385"/>
            <a:ext cx="398780" cy="6546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刷子"/>
          <p:cNvSpPr/>
          <p:nvPr/>
        </p:nvSpPr>
        <p:spPr bwMode="auto">
          <a:xfrm>
            <a:off x="10241280" y="2486660"/>
            <a:ext cx="473710" cy="603885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锁"/>
          <p:cNvSpPr/>
          <p:nvPr/>
        </p:nvSpPr>
        <p:spPr bwMode="auto">
          <a:xfrm>
            <a:off x="11248390" y="2493010"/>
            <a:ext cx="391795" cy="549910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扳手"/>
          <p:cNvSpPr/>
          <p:nvPr/>
        </p:nvSpPr>
        <p:spPr bwMode="auto">
          <a:xfrm>
            <a:off x="9105265" y="3630295"/>
            <a:ext cx="398780" cy="51943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电视机"/>
          <p:cNvSpPr/>
          <p:nvPr/>
        </p:nvSpPr>
        <p:spPr bwMode="auto">
          <a:xfrm>
            <a:off x="10109835" y="3594100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6" name="购物车"/>
          <p:cNvSpPr/>
          <p:nvPr/>
        </p:nvSpPr>
        <p:spPr>
          <a:xfrm>
            <a:off x="11160760" y="3702050"/>
            <a:ext cx="636905" cy="488950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596900" y="4821555"/>
            <a:ext cx="520065" cy="52006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蓝牙"/>
          <p:cNvSpPr/>
          <p:nvPr/>
        </p:nvSpPr>
        <p:spPr bwMode="auto">
          <a:xfrm>
            <a:off x="1868170" y="4821555"/>
            <a:ext cx="520065" cy="520065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手机"/>
          <p:cNvSpPr/>
          <p:nvPr/>
        </p:nvSpPr>
        <p:spPr bwMode="auto">
          <a:xfrm>
            <a:off x="3139440" y="4821555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话筒"/>
          <p:cNvSpPr/>
          <p:nvPr/>
        </p:nvSpPr>
        <p:spPr>
          <a:xfrm>
            <a:off x="4145915" y="4821555"/>
            <a:ext cx="298450" cy="52006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手机"/>
          <p:cNvSpPr/>
          <p:nvPr/>
        </p:nvSpPr>
        <p:spPr bwMode="auto">
          <a:xfrm>
            <a:off x="5195570" y="4821555"/>
            <a:ext cx="286385" cy="520065"/>
          </a:xfrm>
          <a:custGeom>
            <a:avLst/>
            <a:gdLst>
              <a:gd name="T0" fmla="*/ 750267 w 3056"/>
              <a:gd name="T1" fmla="*/ 27771 h 5968"/>
              <a:gd name="T2" fmla="*/ 691573 w 3056"/>
              <a:gd name="T3" fmla="*/ 0 h 5968"/>
              <a:gd name="T4" fmla="*/ 628413 w 3056"/>
              <a:gd name="T5" fmla="*/ 33835 h 5968"/>
              <a:gd name="T6" fmla="*/ 268272 w 3056"/>
              <a:gd name="T7" fmla="*/ 220250 h 5968"/>
              <a:gd name="T8" fmla="*/ 135890 w 3056"/>
              <a:gd name="T9" fmla="*/ 260788 h 5968"/>
              <a:gd name="T10" fmla="*/ 40831 w 3056"/>
              <a:gd name="T11" fmla="*/ 356230 h 5968"/>
              <a:gd name="T12" fmla="*/ 319 w 3056"/>
              <a:gd name="T13" fmla="*/ 488380 h 5968"/>
              <a:gd name="T14" fmla="*/ 16907 w 3056"/>
              <a:gd name="T15" fmla="*/ 1719224 h 5968"/>
              <a:gd name="T16" fmla="*/ 92507 w 3056"/>
              <a:gd name="T17" fmla="*/ 1831264 h 5968"/>
              <a:gd name="T18" fmla="*/ 212129 w 3056"/>
              <a:gd name="T19" fmla="*/ 1896062 h 5968"/>
              <a:gd name="T20" fmla="*/ 734637 w 3056"/>
              <a:gd name="T21" fmla="*/ 1901808 h 5968"/>
              <a:gd name="T22" fmla="*/ 860957 w 3056"/>
              <a:gd name="T23" fmla="*/ 1848820 h 5968"/>
              <a:gd name="T24" fmla="*/ 946447 w 3056"/>
              <a:gd name="T25" fmla="*/ 1744760 h 5968"/>
              <a:gd name="T26" fmla="*/ 974837 w 3056"/>
              <a:gd name="T27" fmla="*/ 502744 h 5968"/>
              <a:gd name="T28" fmla="*/ 954741 w 3056"/>
              <a:gd name="T29" fmla="*/ 399641 h 5968"/>
              <a:gd name="T30" fmla="*/ 893494 w 3056"/>
              <a:gd name="T31" fmla="*/ 305796 h 5968"/>
              <a:gd name="T32" fmla="*/ 800668 w 3056"/>
              <a:gd name="T33" fmla="*/ 242594 h 5968"/>
              <a:gd name="T34" fmla="*/ 193628 w 3056"/>
              <a:gd name="T35" fmla="*/ 517427 h 5968"/>
              <a:gd name="T36" fmla="*/ 217552 w 3056"/>
              <a:gd name="T37" fmla="*/ 468270 h 5968"/>
              <a:gd name="T38" fmla="*/ 260935 w 3056"/>
              <a:gd name="T39" fmla="*/ 435711 h 5968"/>
              <a:gd name="T40" fmla="*/ 669562 w 3056"/>
              <a:gd name="T41" fmla="*/ 426774 h 5968"/>
              <a:gd name="T42" fmla="*/ 723472 w 3056"/>
              <a:gd name="T43" fmla="*/ 440819 h 5968"/>
              <a:gd name="T44" fmla="*/ 763665 w 3056"/>
              <a:gd name="T45" fmla="*/ 476888 h 5968"/>
              <a:gd name="T46" fmla="*/ 782485 w 3056"/>
              <a:gd name="T47" fmla="*/ 528918 h 5968"/>
              <a:gd name="T48" fmla="*/ 777700 w 3056"/>
              <a:gd name="T49" fmla="*/ 896320 h 5968"/>
              <a:gd name="T50" fmla="*/ 749629 w 3056"/>
              <a:gd name="T51" fmla="*/ 942924 h 5968"/>
              <a:gd name="T52" fmla="*/ 703376 w 3056"/>
              <a:gd name="T53" fmla="*/ 971014 h 5968"/>
              <a:gd name="T54" fmla="*/ 293153 w 3056"/>
              <a:gd name="T55" fmla="*/ 975483 h 5968"/>
              <a:gd name="T56" fmla="*/ 241795 w 3056"/>
              <a:gd name="T57" fmla="*/ 956650 h 5968"/>
              <a:gd name="T58" fmla="*/ 205111 w 3056"/>
              <a:gd name="T59" fmla="*/ 916749 h 5968"/>
              <a:gd name="T60" fmla="*/ 191395 w 3056"/>
              <a:gd name="T61" fmla="*/ 862485 h 5968"/>
              <a:gd name="T62" fmla="*/ 227122 w 3056"/>
              <a:gd name="T63" fmla="*/ 1163493 h 5968"/>
              <a:gd name="T64" fmla="*/ 390445 w 3056"/>
              <a:gd name="T65" fmla="*/ 1148490 h 5968"/>
              <a:gd name="T66" fmla="*/ 422025 w 3056"/>
              <a:gd name="T67" fmla="*/ 1163493 h 5968"/>
              <a:gd name="T68" fmla="*/ 431595 w 3056"/>
              <a:gd name="T69" fmla="*/ 1310007 h 5968"/>
              <a:gd name="T70" fmla="*/ 409904 w 3056"/>
              <a:gd name="T71" fmla="*/ 1341927 h 5968"/>
              <a:gd name="T72" fmla="*/ 246580 w 3056"/>
              <a:gd name="T73" fmla="*/ 1344800 h 5968"/>
              <a:gd name="T74" fmla="*/ 219785 w 3056"/>
              <a:gd name="T75" fmla="*/ 1317987 h 5968"/>
              <a:gd name="T76" fmla="*/ 538776 w 3056"/>
              <a:gd name="T77" fmla="*/ 1173388 h 5968"/>
              <a:gd name="T78" fmla="*/ 568123 w 3056"/>
              <a:gd name="T79" fmla="*/ 1149129 h 5968"/>
              <a:gd name="T80" fmla="*/ 730809 w 3056"/>
              <a:gd name="T81" fmla="*/ 1155513 h 5968"/>
              <a:gd name="T82" fmla="*/ 748991 w 3056"/>
              <a:gd name="T83" fmla="*/ 1189667 h 5968"/>
              <a:gd name="T84" fmla="*/ 737189 w 3056"/>
              <a:gd name="T85" fmla="*/ 1334904 h 5968"/>
              <a:gd name="T86" fmla="*/ 576736 w 3056"/>
              <a:gd name="T87" fmla="*/ 1346715 h 5968"/>
              <a:gd name="T88" fmla="*/ 542923 w 3056"/>
              <a:gd name="T89" fmla="*/ 1328840 h 5968"/>
              <a:gd name="T90" fmla="*/ 218190 w 3056"/>
              <a:gd name="T91" fmla="*/ 1483653 h 5968"/>
              <a:gd name="T92" fmla="*/ 239243 w 3056"/>
              <a:gd name="T93" fmla="*/ 1451733 h 5968"/>
              <a:gd name="T94" fmla="*/ 402567 w 3056"/>
              <a:gd name="T95" fmla="*/ 1448860 h 5968"/>
              <a:gd name="T96" fmla="*/ 429681 w 3056"/>
              <a:gd name="T97" fmla="*/ 1475992 h 5968"/>
              <a:gd name="T98" fmla="*/ 426491 w 3056"/>
              <a:gd name="T99" fmla="*/ 1624102 h 5968"/>
              <a:gd name="T100" fmla="*/ 394592 w 3056"/>
              <a:gd name="T101" fmla="*/ 1645169 h 5968"/>
              <a:gd name="T102" fmla="*/ 232864 w 3056"/>
              <a:gd name="T103" fmla="*/ 1635912 h 5968"/>
              <a:gd name="T104" fmla="*/ 217871 w 3056"/>
              <a:gd name="T105" fmla="*/ 1488122 h 5968"/>
              <a:gd name="T106" fmla="*/ 547708 w 3056"/>
              <a:gd name="T107" fmla="*/ 1459393 h 5968"/>
              <a:gd name="T108" fmla="*/ 708160 w 3056"/>
              <a:gd name="T109" fmla="*/ 1447264 h 5968"/>
              <a:gd name="T110" fmla="*/ 742292 w 3056"/>
              <a:gd name="T111" fmla="*/ 1465139 h 5968"/>
              <a:gd name="T112" fmla="*/ 748353 w 3056"/>
              <a:gd name="T113" fmla="*/ 1612611 h 5968"/>
              <a:gd name="T114" fmla="*/ 724110 w 3056"/>
              <a:gd name="T115" fmla="*/ 1641977 h 5968"/>
              <a:gd name="T116" fmla="*/ 560467 w 3056"/>
              <a:gd name="T117" fmla="*/ 1641977 h 5968"/>
              <a:gd name="T118" fmla="*/ 536543 w 3056"/>
              <a:gd name="T119" fmla="*/ 1612611 h 59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56" h="5968">
                <a:moveTo>
                  <a:pt x="2407" y="725"/>
                </a:moveTo>
                <a:lnTo>
                  <a:pt x="2407" y="239"/>
                </a:lnTo>
                <a:lnTo>
                  <a:pt x="2406" y="215"/>
                </a:lnTo>
                <a:lnTo>
                  <a:pt x="2403" y="191"/>
                </a:lnTo>
                <a:lnTo>
                  <a:pt x="2396" y="168"/>
                </a:lnTo>
                <a:lnTo>
                  <a:pt x="2388" y="147"/>
                </a:lnTo>
                <a:lnTo>
                  <a:pt x="2379" y="126"/>
                </a:lnTo>
                <a:lnTo>
                  <a:pt x="2366" y="106"/>
                </a:lnTo>
                <a:lnTo>
                  <a:pt x="2352" y="87"/>
                </a:lnTo>
                <a:lnTo>
                  <a:pt x="2338" y="70"/>
                </a:lnTo>
                <a:lnTo>
                  <a:pt x="2320" y="54"/>
                </a:lnTo>
                <a:lnTo>
                  <a:pt x="2302" y="40"/>
                </a:lnTo>
                <a:lnTo>
                  <a:pt x="2282" y="29"/>
                </a:lnTo>
                <a:lnTo>
                  <a:pt x="2261" y="18"/>
                </a:lnTo>
                <a:lnTo>
                  <a:pt x="2239" y="11"/>
                </a:lnTo>
                <a:lnTo>
                  <a:pt x="2217" y="5"/>
                </a:lnTo>
                <a:lnTo>
                  <a:pt x="2192" y="2"/>
                </a:lnTo>
                <a:lnTo>
                  <a:pt x="2168" y="0"/>
                </a:lnTo>
                <a:lnTo>
                  <a:pt x="2144" y="2"/>
                </a:lnTo>
                <a:lnTo>
                  <a:pt x="2120" y="5"/>
                </a:lnTo>
                <a:lnTo>
                  <a:pt x="2097" y="11"/>
                </a:lnTo>
                <a:lnTo>
                  <a:pt x="2075" y="18"/>
                </a:lnTo>
                <a:lnTo>
                  <a:pt x="2054" y="29"/>
                </a:lnTo>
                <a:lnTo>
                  <a:pt x="2035" y="40"/>
                </a:lnTo>
                <a:lnTo>
                  <a:pt x="2016" y="54"/>
                </a:lnTo>
                <a:lnTo>
                  <a:pt x="1999" y="70"/>
                </a:lnTo>
                <a:lnTo>
                  <a:pt x="1983" y="87"/>
                </a:lnTo>
                <a:lnTo>
                  <a:pt x="1970" y="106"/>
                </a:lnTo>
                <a:lnTo>
                  <a:pt x="1958" y="126"/>
                </a:lnTo>
                <a:lnTo>
                  <a:pt x="1948" y="147"/>
                </a:lnTo>
                <a:lnTo>
                  <a:pt x="1940" y="168"/>
                </a:lnTo>
                <a:lnTo>
                  <a:pt x="1934" y="191"/>
                </a:lnTo>
                <a:lnTo>
                  <a:pt x="1931" y="215"/>
                </a:lnTo>
                <a:lnTo>
                  <a:pt x="1930" y="239"/>
                </a:lnTo>
                <a:lnTo>
                  <a:pt x="1930" y="689"/>
                </a:lnTo>
                <a:lnTo>
                  <a:pt x="887" y="689"/>
                </a:lnTo>
                <a:lnTo>
                  <a:pt x="841" y="690"/>
                </a:lnTo>
                <a:lnTo>
                  <a:pt x="795" y="693"/>
                </a:lnTo>
                <a:lnTo>
                  <a:pt x="751" y="700"/>
                </a:lnTo>
                <a:lnTo>
                  <a:pt x="708" y="707"/>
                </a:lnTo>
                <a:lnTo>
                  <a:pt x="665" y="716"/>
                </a:lnTo>
                <a:lnTo>
                  <a:pt x="623" y="729"/>
                </a:lnTo>
                <a:lnTo>
                  <a:pt x="582" y="743"/>
                </a:lnTo>
                <a:lnTo>
                  <a:pt x="541" y="758"/>
                </a:lnTo>
                <a:lnTo>
                  <a:pt x="502" y="776"/>
                </a:lnTo>
                <a:lnTo>
                  <a:pt x="464" y="796"/>
                </a:lnTo>
                <a:lnTo>
                  <a:pt x="426" y="817"/>
                </a:lnTo>
                <a:lnTo>
                  <a:pt x="391" y="840"/>
                </a:lnTo>
                <a:lnTo>
                  <a:pt x="356" y="866"/>
                </a:lnTo>
                <a:lnTo>
                  <a:pt x="322" y="892"/>
                </a:lnTo>
                <a:lnTo>
                  <a:pt x="290" y="919"/>
                </a:lnTo>
                <a:lnTo>
                  <a:pt x="259" y="949"/>
                </a:lnTo>
                <a:lnTo>
                  <a:pt x="230" y="979"/>
                </a:lnTo>
                <a:lnTo>
                  <a:pt x="203" y="1012"/>
                </a:lnTo>
                <a:lnTo>
                  <a:pt x="176" y="1045"/>
                </a:lnTo>
                <a:lnTo>
                  <a:pt x="151" y="1080"/>
                </a:lnTo>
                <a:lnTo>
                  <a:pt x="128" y="1116"/>
                </a:lnTo>
                <a:lnTo>
                  <a:pt x="107" y="1153"/>
                </a:lnTo>
                <a:lnTo>
                  <a:pt x="87" y="1191"/>
                </a:lnTo>
                <a:lnTo>
                  <a:pt x="69" y="1230"/>
                </a:lnTo>
                <a:lnTo>
                  <a:pt x="53" y="1270"/>
                </a:lnTo>
                <a:lnTo>
                  <a:pt x="40" y="1312"/>
                </a:lnTo>
                <a:lnTo>
                  <a:pt x="27" y="1354"/>
                </a:lnTo>
                <a:lnTo>
                  <a:pt x="18" y="1396"/>
                </a:lnTo>
                <a:lnTo>
                  <a:pt x="9" y="1440"/>
                </a:lnTo>
                <a:lnTo>
                  <a:pt x="4" y="1485"/>
                </a:lnTo>
                <a:lnTo>
                  <a:pt x="1" y="1530"/>
                </a:lnTo>
                <a:lnTo>
                  <a:pt x="0" y="1575"/>
                </a:lnTo>
                <a:lnTo>
                  <a:pt x="0" y="5081"/>
                </a:lnTo>
                <a:lnTo>
                  <a:pt x="1" y="5128"/>
                </a:lnTo>
                <a:lnTo>
                  <a:pt x="4" y="5172"/>
                </a:lnTo>
                <a:lnTo>
                  <a:pt x="9" y="5217"/>
                </a:lnTo>
                <a:lnTo>
                  <a:pt x="18" y="5260"/>
                </a:lnTo>
                <a:lnTo>
                  <a:pt x="27" y="5303"/>
                </a:lnTo>
                <a:lnTo>
                  <a:pt x="40" y="5345"/>
                </a:lnTo>
                <a:lnTo>
                  <a:pt x="53" y="5386"/>
                </a:lnTo>
                <a:lnTo>
                  <a:pt x="69" y="5426"/>
                </a:lnTo>
                <a:lnTo>
                  <a:pt x="87" y="5466"/>
                </a:lnTo>
                <a:lnTo>
                  <a:pt x="107" y="5504"/>
                </a:lnTo>
                <a:lnTo>
                  <a:pt x="128" y="5541"/>
                </a:lnTo>
                <a:lnTo>
                  <a:pt x="151" y="5577"/>
                </a:lnTo>
                <a:lnTo>
                  <a:pt x="176" y="5612"/>
                </a:lnTo>
                <a:lnTo>
                  <a:pt x="203" y="5646"/>
                </a:lnTo>
                <a:lnTo>
                  <a:pt x="230" y="5677"/>
                </a:lnTo>
                <a:lnTo>
                  <a:pt x="259" y="5709"/>
                </a:lnTo>
                <a:lnTo>
                  <a:pt x="290" y="5737"/>
                </a:lnTo>
                <a:lnTo>
                  <a:pt x="322" y="5766"/>
                </a:lnTo>
                <a:lnTo>
                  <a:pt x="356" y="5792"/>
                </a:lnTo>
                <a:lnTo>
                  <a:pt x="391" y="5817"/>
                </a:lnTo>
                <a:lnTo>
                  <a:pt x="426" y="5840"/>
                </a:lnTo>
                <a:lnTo>
                  <a:pt x="464" y="5861"/>
                </a:lnTo>
                <a:lnTo>
                  <a:pt x="502" y="5880"/>
                </a:lnTo>
                <a:lnTo>
                  <a:pt x="541" y="5898"/>
                </a:lnTo>
                <a:lnTo>
                  <a:pt x="582" y="5914"/>
                </a:lnTo>
                <a:lnTo>
                  <a:pt x="623" y="5928"/>
                </a:lnTo>
                <a:lnTo>
                  <a:pt x="665" y="5940"/>
                </a:lnTo>
                <a:lnTo>
                  <a:pt x="708" y="5951"/>
                </a:lnTo>
                <a:lnTo>
                  <a:pt x="751" y="5958"/>
                </a:lnTo>
                <a:lnTo>
                  <a:pt x="795" y="5963"/>
                </a:lnTo>
                <a:lnTo>
                  <a:pt x="841" y="5967"/>
                </a:lnTo>
                <a:lnTo>
                  <a:pt x="887" y="5968"/>
                </a:lnTo>
                <a:lnTo>
                  <a:pt x="2168" y="5968"/>
                </a:lnTo>
                <a:lnTo>
                  <a:pt x="2214" y="5967"/>
                </a:lnTo>
                <a:lnTo>
                  <a:pt x="2259" y="5963"/>
                </a:lnTo>
                <a:lnTo>
                  <a:pt x="2303" y="5958"/>
                </a:lnTo>
                <a:lnTo>
                  <a:pt x="2347" y="5951"/>
                </a:lnTo>
                <a:lnTo>
                  <a:pt x="2390" y="5940"/>
                </a:lnTo>
                <a:lnTo>
                  <a:pt x="2432" y="5928"/>
                </a:lnTo>
                <a:lnTo>
                  <a:pt x="2473" y="5914"/>
                </a:lnTo>
                <a:lnTo>
                  <a:pt x="2513" y="5898"/>
                </a:lnTo>
                <a:lnTo>
                  <a:pt x="2553" y="5880"/>
                </a:lnTo>
                <a:lnTo>
                  <a:pt x="2591" y="5861"/>
                </a:lnTo>
                <a:lnTo>
                  <a:pt x="2628" y="5840"/>
                </a:lnTo>
                <a:lnTo>
                  <a:pt x="2664" y="5817"/>
                </a:lnTo>
                <a:lnTo>
                  <a:pt x="2699" y="5792"/>
                </a:lnTo>
                <a:lnTo>
                  <a:pt x="2733" y="5766"/>
                </a:lnTo>
                <a:lnTo>
                  <a:pt x="2764" y="5737"/>
                </a:lnTo>
                <a:lnTo>
                  <a:pt x="2795" y="5709"/>
                </a:lnTo>
                <a:lnTo>
                  <a:pt x="2824" y="5677"/>
                </a:lnTo>
                <a:lnTo>
                  <a:pt x="2853" y="5646"/>
                </a:lnTo>
                <a:lnTo>
                  <a:pt x="2879" y="5612"/>
                </a:lnTo>
                <a:lnTo>
                  <a:pt x="2904" y="5577"/>
                </a:lnTo>
                <a:lnTo>
                  <a:pt x="2926" y="5541"/>
                </a:lnTo>
                <a:lnTo>
                  <a:pt x="2948" y="5504"/>
                </a:lnTo>
                <a:lnTo>
                  <a:pt x="2967" y="5466"/>
                </a:lnTo>
                <a:lnTo>
                  <a:pt x="2985" y="5426"/>
                </a:lnTo>
                <a:lnTo>
                  <a:pt x="3001" y="5386"/>
                </a:lnTo>
                <a:lnTo>
                  <a:pt x="3016" y="5345"/>
                </a:lnTo>
                <a:lnTo>
                  <a:pt x="3027" y="5303"/>
                </a:lnTo>
                <a:lnTo>
                  <a:pt x="3038" y="5260"/>
                </a:lnTo>
                <a:lnTo>
                  <a:pt x="3045" y="5217"/>
                </a:lnTo>
                <a:lnTo>
                  <a:pt x="3050" y="5172"/>
                </a:lnTo>
                <a:lnTo>
                  <a:pt x="3054" y="5128"/>
                </a:lnTo>
                <a:lnTo>
                  <a:pt x="3056" y="5081"/>
                </a:lnTo>
                <a:lnTo>
                  <a:pt x="3056" y="1575"/>
                </a:lnTo>
                <a:lnTo>
                  <a:pt x="3054" y="1537"/>
                </a:lnTo>
                <a:lnTo>
                  <a:pt x="3052" y="1500"/>
                </a:lnTo>
                <a:lnTo>
                  <a:pt x="3048" y="1463"/>
                </a:lnTo>
                <a:lnTo>
                  <a:pt x="3043" y="1427"/>
                </a:lnTo>
                <a:lnTo>
                  <a:pt x="3036" y="1390"/>
                </a:lnTo>
                <a:lnTo>
                  <a:pt x="3027" y="1355"/>
                </a:lnTo>
                <a:lnTo>
                  <a:pt x="3018" y="1321"/>
                </a:lnTo>
                <a:lnTo>
                  <a:pt x="3006" y="1286"/>
                </a:lnTo>
                <a:lnTo>
                  <a:pt x="2993" y="1252"/>
                </a:lnTo>
                <a:lnTo>
                  <a:pt x="2980" y="1220"/>
                </a:lnTo>
                <a:lnTo>
                  <a:pt x="2965" y="1187"/>
                </a:lnTo>
                <a:lnTo>
                  <a:pt x="2948" y="1156"/>
                </a:lnTo>
                <a:lnTo>
                  <a:pt x="2930" y="1125"/>
                </a:lnTo>
                <a:lnTo>
                  <a:pt x="2913" y="1095"/>
                </a:lnTo>
                <a:lnTo>
                  <a:pt x="2893" y="1065"/>
                </a:lnTo>
                <a:lnTo>
                  <a:pt x="2872" y="1037"/>
                </a:lnTo>
                <a:lnTo>
                  <a:pt x="2848" y="1010"/>
                </a:lnTo>
                <a:lnTo>
                  <a:pt x="2825" y="983"/>
                </a:lnTo>
                <a:lnTo>
                  <a:pt x="2801" y="958"/>
                </a:lnTo>
                <a:lnTo>
                  <a:pt x="2776" y="933"/>
                </a:lnTo>
                <a:lnTo>
                  <a:pt x="2750" y="910"/>
                </a:lnTo>
                <a:lnTo>
                  <a:pt x="2723" y="887"/>
                </a:lnTo>
                <a:lnTo>
                  <a:pt x="2695" y="866"/>
                </a:lnTo>
                <a:lnTo>
                  <a:pt x="2666" y="846"/>
                </a:lnTo>
                <a:lnTo>
                  <a:pt x="2636" y="826"/>
                </a:lnTo>
                <a:lnTo>
                  <a:pt x="2606" y="808"/>
                </a:lnTo>
                <a:lnTo>
                  <a:pt x="2574" y="791"/>
                </a:lnTo>
                <a:lnTo>
                  <a:pt x="2543" y="775"/>
                </a:lnTo>
                <a:lnTo>
                  <a:pt x="2510" y="760"/>
                </a:lnTo>
                <a:lnTo>
                  <a:pt x="2476" y="748"/>
                </a:lnTo>
                <a:lnTo>
                  <a:pt x="2442" y="735"/>
                </a:lnTo>
                <a:lnTo>
                  <a:pt x="2407" y="725"/>
                </a:lnTo>
                <a:close/>
                <a:moveTo>
                  <a:pt x="600" y="1693"/>
                </a:moveTo>
                <a:lnTo>
                  <a:pt x="600" y="1693"/>
                </a:lnTo>
                <a:lnTo>
                  <a:pt x="601" y="1675"/>
                </a:lnTo>
                <a:lnTo>
                  <a:pt x="602" y="1657"/>
                </a:lnTo>
                <a:lnTo>
                  <a:pt x="604" y="1639"/>
                </a:lnTo>
                <a:lnTo>
                  <a:pt x="607" y="1621"/>
                </a:lnTo>
                <a:lnTo>
                  <a:pt x="611" y="1604"/>
                </a:lnTo>
                <a:lnTo>
                  <a:pt x="617" y="1588"/>
                </a:lnTo>
                <a:lnTo>
                  <a:pt x="622" y="1571"/>
                </a:lnTo>
                <a:lnTo>
                  <a:pt x="628" y="1555"/>
                </a:lnTo>
                <a:lnTo>
                  <a:pt x="636" y="1539"/>
                </a:lnTo>
                <a:lnTo>
                  <a:pt x="643" y="1524"/>
                </a:lnTo>
                <a:lnTo>
                  <a:pt x="652" y="1509"/>
                </a:lnTo>
                <a:lnTo>
                  <a:pt x="661" y="1494"/>
                </a:lnTo>
                <a:lnTo>
                  <a:pt x="671" y="1480"/>
                </a:lnTo>
                <a:lnTo>
                  <a:pt x="682" y="1467"/>
                </a:lnTo>
                <a:lnTo>
                  <a:pt x="693" y="1454"/>
                </a:lnTo>
                <a:lnTo>
                  <a:pt x="705" y="1442"/>
                </a:lnTo>
                <a:lnTo>
                  <a:pt x="718" y="1430"/>
                </a:lnTo>
                <a:lnTo>
                  <a:pt x="730" y="1418"/>
                </a:lnTo>
                <a:lnTo>
                  <a:pt x="744" y="1408"/>
                </a:lnTo>
                <a:lnTo>
                  <a:pt x="758" y="1398"/>
                </a:lnTo>
                <a:lnTo>
                  <a:pt x="772" y="1389"/>
                </a:lnTo>
                <a:lnTo>
                  <a:pt x="787" y="1381"/>
                </a:lnTo>
                <a:lnTo>
                  <a:pt x="802" y="1372"/>
                </a:lnTo>
                <a:lnTo>
                  <a:pt x="818" y="1365"/>
                </a:lnTo>
                <a:lnTo>
                  <a:pt x="834" y="1359"/>
                </a:lnTo>
                <a:lnTo>
                  <a:pt x="850" y="1353"/>
                </a:lnTo>
                <a:lnTo>
                  <a:pt x="868" y="1348"/>
                </a:lnTo>
                <a:lnTo>
                  <a:pt x="885" y="1345"/>
                </a:lnTo>
                <a:lnTo>
                  <a:pt x="902" y="1342"/>
                </a:lnTo>
                <a:lnTo>
                  <a:pt x="919" y="1339"/>
                </a:lnTo>
                <a:lnTo>
                  <a:pt x="938" y="1337"/>
                </a:lnTo>
                <a:lnTo>
                  <a:pt x="956" y="1337"/>
                </a:lnTo>
                <a:lnTo>
                  <a:pt x="2099" y="1337"/>
                </a:lnTo>
                <a:lnTo>
                  <a:pt x="2117" y="1337"/>
                </a:lnTo>
                <a:lnTo>
                  <a:pt x="2136" y="1339"/>
                </a:lnTo>
                <a:lnTo>
                  <a:pt x="2154" y="1342"/>
                </a:lnTo>
                <a:lnTo>
                  <a:pt x="2170" y="1345"/>
                </a:lnTo>
                <a:lnTo>
                  <a:pt x="2188" y="1348"/>
                </a:lnTo>
                <a:lnTo>
                  <a:pt x="2205" y="1353"/>
                </a:lnTo>
                <a:lnTo>
                  <a:pt x="2221" y="1359"/>
                </a:lnTo>
                <a:lnTo>
                  <a:pt x="2238" y="1365"/>
                </a:lnTo>
                <a:lnTo>
                  <a:pt x="2253" y="1372"/>
                </a:lnTo>
                <a:lnTo>
                  <a:pt x="2268" y="1381"/>
                </a:lnTo>
                <a:lnTo>
                  <a:pt x="2284" y="1389"/>
                </a:lnTo>
                <a:lnTo>
                  <a:pt x="2298" y="1398"/>
                </a:lnTo>
                <a:lnTo>
                  <a:pt x="2312" y="1408"/>
                </a:lnTo>
                <a:lnTo>
                  <a:pt x="2325" y="1418"/>
                </a:lnTo>
                <a:lnTo>
                  <a:pt x="2339" y="1430"/>
                </a:lnTo>
                <a:lnTo>
                  <a:pt x="2350" y="1442"/>
                </a:lnTo>
                <a:lnTo>
                  <a:pt x="2363" y="1454"/>
                </a:lnTo>
                <a:lnTo>
                  <a:pt x="2373" y="1467"/>
                </a:lnTo>
                <a:lnTo>
                  <a:pt x="2384" y="1480"/>
                </a:lnTo>
                <a:lnTo>
                  <a:pt x="2394" y="1494"/>
                </a:lnTo>
                <a:lnTo>
                  <a:pt x="2404" y="1509"/>
                </a:lnTo>
                <a:lnTo>
                  <a:pt x="2412" y="1524"/>
                </a:lnTo>
                <a:lnTo>
                  <a:pt x="2420" y="1539"/>
                </a:lnTo>
                <a:lnTo>
                  <a:pt x="2427" y="1555"/>
                </a:lnTo>
                <a:lnTo>
                  <a:pt x="2433" y="1571"/>
                </a:lnTo>
                <a:lnTo>
                  <a:pt x="2438" y="1588"/>
                </a:lnTo>
                <a:lnTo>
                  <a:pt x="2444" y="1604"/>
                </a:lnTo>
                <a:lnTo>
                  <a:pt x="2448" y="1621"/>
                </a:lnTo>
                <a:lnTo>
                  <a:pt x="2451" y="1639"/>
                </a:lnTo>
                <a:lnTo>
                  <a:pt x="2453" y="1657"/>
                </a:lnTo>
                <a:lnTo>
                  <a:pt x="2454" y="1675"/>
                </a:lnTo>
                <a:lnTo>
                  <a:pt x="2455" y="1693"/>
                </a:lnTo>
                <a:lnTo>
                  <a:pt x="2455" y="2702"/>
                </a:lnTo>
                <a:lnTo>
                  <a:pt x="2454" y="2721"/>
                </a:lnTo>
                <a:lnTo>
                  <a:pt x="2453" y="2739"/>
                </a:lnTo>
                <a:lnTo>
                  <a:pt x="2451" y="2756"/>
                </a:lnTo>
                <a:lnTo>
                  <a:pt x="2448" y="2774"/>
                </a:lnTo>
                <a:lnTo>
                  <a:pt x="2444" y="2791"/>
                </a:lnTo>
                <a:lnTo>
                  <a:pt x="2438" y="2808"/>
                </a:lnTo>
                <a:lnTo>
                  <a:pt x="2433" y="2825"/>
                </a:lnTo>
                <a:lnTo>
                  <a:pt x="2427" y="2840"/>
                </a:lnTo>
                <a:lnTo>
                  <a:pt x="2420" y="2856"/>
                </a:lnTo>
                <a:lnTo>
                  <a:pt x="2412" y="2872"/>
                </a:lnTo>
                <a:lnTo>
                  <a:pt x="2404" y="2887"/>
                </a:lnTo>
                <a:lnTo>
                  <a:pt x="2394" y="2901"/>
                </a:lnTo>
                <a:lnTo>
                  <a:pt x="2384" y="2915"/>
                </a:lnTo>
                <a:lnTo>
                  <a:pt x="2373" y="2929"/>
                </a:lnTo>
                <a:lnTo>
                  <a:pt x="2363" y="2941"/>
                </a:lnTo>
                <a:lnTo>
                  <a:pt x="2350" y="2954"/>
                </a:lnTo>
                <a:lnTo>
                  <a:pt x="2339" y="2966"/>
                </a:lnTo>
                <a:lnTo>
                  <a:pt x="2325" y="2977"/>
                </a:lnTo>
                <a:lnTo>
                  <a:pt x="2312" y="2988"/>
                </a:lnTo>
                <a:lnTo>
                  <a:pt x="2298" y="2997"/>
                </a:lnTo>
                <a:lnTo>
                  <a:pt x="2284" y="3007"/>
                </a:lnTo>
                <a:lnTo>
                  <a:pt x="2268" y="3015"/>
                </a:lnTo>
                <a:lnTo>
                  <a:pt x="2253" y="3023"/>
                </a:lnTo>
                <a:lnTo>
                  <a:pt x="2238" y="3030"/>
                </a:lnTo>
                <a:lnTo>
                  <a:pt x="2221" y="3036"/>
                </a:lnTo>
                <a:lnTo>
                  <a:pt x="2205" y="3042"/>
                </a:lnTo>
                <a:lnTo>
                  <a:pt x="2188" y="3046"/>
                </a:lnTo>
                <a:lnTo>
                  <a:pt x="2170" y="3051"/>
                </a:lnTo>
                <a:lnTo>
                  <a:pt x="2154" y="3054"/>
                </a:lnTo>
                <a:lnTo>
                  <a:pt x="2136" y="3056"/>
                </a:lnTo>
                <a:lnTo>
                  <a:pt x="2117" y="3058"/>
                </a:lnTo>
                <a:lnTo>
                  <a:pt x="2099" y="3058"/>
                </a:lnTo>
                <a:lnTo>
                  <a:pt x="956" y="3058"/>
                </a:lnTo>
                <a:lnTo>
                  <a:pt x="938" y="3058"/>
                </a:lnTo>
                <a:lnTo>
                  <a:pt x="919" y="3056"/>
                </a:lnTo>
                <a:lnTo>
                  <a:pt x="902" y="3054"/>
                </a:lnTo>
                <a:lnTo>
                  <a:pt x="885" y="3051"/>
                </a:lnTo>
                <a:lnTo>
                  <a:pt x="868" y="3046"/>
                </a:lnTo>
                <a:lnTo>
                  <a:pt x="850" y="3042"/>
                </a:lnTo>
                <a:lnTo>
                  <a:pt x="834" y="3036"/>
                </a:lnTo>
                <a:lnTo>
                  <a:pt x="818" y="3030"/>
                </a:lnTo>
                <a:lnTo>
                  <a:pt x="802" y="3023"/>
                </a:lnTo>
                <a:lnTo>
                  <a:pt x="787" y="3015"/>
                </a:lnTo>
                <a:lnTo>
                  <a:pt x="772" y="3007"/>
                </a:lnTo>
                <a:lnTo>
                  <a:pt x="758" y="2997"/>
                </a:lnTo>
                <a:lnTo>
                  <a:pt x="744" y="2988"/>
                </a:lnTo>
                <a:lnTo>
                  <a:pt x="730" y="2977"/>
                </a:lnTo>
                <a:lnTo>
                  <a:pt x="718" y="2966"/>
                </a:lnTo>
                <a:lnTo>
                  <a:pt x="705" y="2954"/>
                </a:lnTo>
                <a:lnTo>
                  <a:pt x="693" y="2941"/>
                </a:lnTo>
                <a:lnTo>
                  <a:pt x="682" y="2929"/>
                </a:lnTo>
                <a:lnTo>
                  <a:pt x="671" y="2915"/>
                </a:lnTo>
                <a:lnTo>
                  <a:pt x="661" y="2901"/>
                </a:lnTo>
                <a:lnTo>
                  <a:pt x="652" y="2887"/>
                </a:lnTo>
                <a:lnTo>
                  <a:pt x="643" y="2872"/>
                </a:lnTo>
                <a:lnTo>
                  <a:pt x="636" y="2856"/>
                </a:lnTo>
                <a:lnTo>
                  <a:pt x="628" y="2840"/>
                </a:lnTo>
                <a:lnTo>
                  <a:pt x="622" y="2825"/>
                </a:lnTo>
                <a:lnTo>
                  <a:pt x="617" y="2808"/>
                </a:lnTo>
                <a:lnTo>
                  <a:pt x="611" y="2791"/>
                </a:lnTo>
                <a:lnTo>
                  <a:pt x="607" y="2774"/>
                </a:lnTo>
                <a:lnTo>
                  <a:pt x="604" y="2756"/>
                </a:lnTo>
                <a:lnTo>
                  <a:pt x="602" y="2739"/>
                </a:lnTo>
                <a:lnTo>
                  <a:pt x="601" y="2721"/>
                </a:lnTo>
                <a:lnTo>
                  <a:pt x="600" y="2702"/>
                </a:lnTo>
                <a:lnTo>
                  <a:pt x="600" y="1693"/>
                </a:lnTo>
                <a:close/>
                <a:moveTo>
                  <a:pt x="683" y="3727"/>
                </a:moveTo>
                <a:lnTo>
                  <a:pt x="683" y="3727"/>
                </a:lnTo>
                <a:lnTo>
                  <a:pt x="684" y="3714"/>
                </a:lnTo>
                <a:lnTo>
                  <a:pt x="686" y="3700"/>
                </a:lnTo>
                <a:lnTo>
                  <a:pt x="689" y="3689"/>
                </a:lnTo>
                <a:lnTo>
                  <a:pt x="693" y="3676"/>
                </a:lnTo>
                <a:lnTo>
                  <a:pt x="699" y="3666"/>
                </a:lnTo>
                <a:lnTo>
                  <a:pt x="705" y="3655"/>
                </a:lnTo>
                <a:lnTo>
                  <a:pt x="712" y="3645"/>
                </a:lnTo>
                <a:lnTo>
                  <a:pt x="721" y="3636"/>
                </a:lnTo>
                <a:lnTo>
                  <a:pt x="730" y="3628"/>
                </a:lnTo>
                <a:lnTo>
                  <a:pt x="740" y="3620"/>
                </a:lnTo>
                <a:lnTo>
                  <a:pt x="750" y="3614"/>
                </a:lnTo>
                <a:lnTo>
                  <a:pt x="762" y="3609"/>
                </a:lnTo>
                <a:lnTo>
                  <a:pt x="773" y="3604"/>
                </a:lnTo>
                <a:lnTo>
                  <a:pt x="786" y="3600"/>
                </a:lnTo>
                <a:lnTo>
                  <a:pt x="799" y="3599"/>
                </a:lnTo>
                <a:lnTo>
                  <a:pt x="812" y="3598"/>
                </a:lnTo>
                <a:lnTo>
                  <a:pt x="1224" y="3598"/>
                </a:lnTo>
                <a:lnTo>
                  <a:pt x="1237" y="3599"/>
                </a:lnTo>
                <a:lnTo>
                  <a:pt x="1251" y="3600"/>
                </a:lnTo>
                <a:lnTo>
                  <a:pt x="1262" y="3604"/>
                </a:lnTo>
                <a:lnTo>
                  <a:pt x="1274" y="3609"/>
                </a:lnTo>
                <a:lnTo>
                  <a:pt x="1285" y="3614"/>
                </a:lnTo>
                <a:lnTo>
                  <a:pt x="1296" y="3620"/>
                </a:lnTo>
                <a:lnTo>
                  <a:pt x="1306" y="3628"/>
                </a:lnTo>
                <a:lnTo>
                  <a:pt x="1315" y="3636"/>
                </a:lnTo>
                <a:lnTo>
                  <a:pt x="1323" y="3645"/>
                </a:lnTo>
                <a:lnTo>
                  <a:pt x="1331" y="3655"/>
                </a:lnTo>
                <a:lnTo>
                  <a:pt x="1337" y="3666"/>
                </a:lnTo>
                <a:lnTo>
                  <a:pt x="1343" y="3676"/>
                </a:lnTo>
                <a:lnTo>
                  <a:pt x="1347" y="3689"/>
                </a:lnTo>
                <a:lnTo>
                  <a:pt x="1350" y="3700"/>
                </a:lnTo>
                <a:lnTo>
                  <a:pt x="1353" y="3714"/>
                </a:lnTo>
                <a:lnTo>
                  <a:pt x="1353" y="3727"/>
                </a:lnTo>
                <a:lnTo>
                  <a:pt x="1353" y="4091"/>
                </a:lnTo>
                <a:lnTo>
                  <a:pt x="1353" y="4104"/>
                </a:lnTo>
                <a:lnTo>
                  <a:pt x="1350" y="4116"/>
                </a:lnTo>
                <a:lnTo>
                  <a:pt x="1347" y="4129"/>
                </a:lnTo>
                <a:lnTo>
                  <a:pt x="1343" y="4141"/>
                </a:lnTo>
                <a:lnTo>
                  <a:pt x="1337" y="4152"/>
                </a:lnTo>
                <a:lnTo>
                  <a:pt x="1331" y="4163"/>
                </a:lnTo>
                <a:lnTo>
                  <a:pt x="1323" y="4172"/>
                </a:lnTo>
                <a:lnTo>
                  <a:pt x="1315" y="4182"/>
                </a:lnTo>
                <a:lnTo>
                  <a:pt x="1306" y="4190"/>
                </a:lnTo>
                <a:lnTo>
                  <a:pt x="1296" y="4197"/>
                </a:lnTo>
                <a:lnTo>
                  <a:pt x="1285" y="4204"/>
                </a:lnTo>
                <a:lnTo>
                  <a:pt x="1274" y="4209"/>
                </a:lnTo>
                <a:lnTo>
                  <a:pt x="1262" y="4213"/>
                </a:lnTo>
                <a:lnTo>
                  <a:pt x="1251" y="4216"/>
                </a:lnTo>
                <a:lnTo>
                  <a:pt x="1237" y="4218"/>
                </a:lnTo>
                <a:lnTo>
                  <a:pt x="1224" y="4219"/>
                </a:lnTo>
                <a:lnTo>
                  <a:pt x="812" y="4219"/>
                </a:lnTo>
                <a:lnTo>
                  <a:pt x="799" y="4218"/>
                </a:lnTo>
                <a:lnTo>
                  <a:pt x="786" y="4216"/>
                </a:lnTo>
                <a:lnTo>
                  <a:pt x="773" y="4213"/>
                </a:lnTo>
                <a:lnTo>
                  <a:pt x="762" y="4209"/>
                </a:lnTo>
                <a:lnTo>
                  <a:pt x="750" y="4204"/>
                </a:lnTo>
                <a:lnTo>
                  <a:pt x="740" y="4197"/>
                </a:lnTo>
                <a:lnTo>
                  <a:pt x="730" y="4190"/>
                </a:lnTo>
                <a:lnTo>
                  <a:pt x="721" y="4182"/>
                </a:lnTo>
                <a:lnTo>
                  <a:pt x="712" y="4172"/>
                </a:lnTo>
                <a:lnTo>
                  <a:pt x="705" y="4163"/>
                </a:lnTo>
                <a:lnTo>
                  <a:pt x="699" y="4152"/>
                </a:lnTo>
                <a:lnTo>
                  <a:pt x="693" y="4141"/>
                </a:lnTo>
                <a:lnTo>
                  <a:pt x="689" y="4129"/>
                </a:lnTo>
                <a:lnTo>
                  <a:pt x="686" y="4116"/>
                </a:lnTo>
                <a:lnTo>
                  <a:pt x="684" y="4104"/>
                </a:lnTo>
                <a:lnTo>
                  <a:pt x="683" y="4091"/>
                </a:lnTo>
                <a:lnTo>
                  <a:pt x="683" y="3727"/>
                </a:lnTo>
                <a:close/>
                <a:moveTo>
                  <a:pt x="1679" y="3727"/>
                </a:moveTo>
                <a:lnTo>
                  <a:pt x="1679" y="3727"/>
                </a:lnTo>
                <a:lnTo>
                  <a:pt x="1679" y="3714"/>
                </a:lnTo>
                <a:lnTo>
                  <a:pt x="1682" y="3700"/>
                </a:lnTo>
                <a:lnTo>
                  <a:pt x="1685" y="3689"/>
                </a:lnTo>
                <a:lnTo>
                  <a:pt x="1689" y="3676"/>
                </a:lnTo>
                <a:lnTo>
                  <a:pt x="1695" y="3666"/>
                </a:lnTo>
                <a:lnTo>
                  <a:pt x="1702" y="3655"/>
                </a:lnTo>
                <a:lnTo>
                  <a:pt x="1709" y="3645"/>
                </a:lnTo>
                <a:lnTo>
                  <a:pt x="1717" y="3636"/>
                </a:lnTo>
                <a:lnTo>
                  <a:pt x="1726" y="3628"/>
                </a:lnTo>
                <a:lnTo>
                  <a:pt x="1736" y="3620"/>
                </a:lnTo>
                <a:lnTo>
                  <a:pt x="1747" y="3614"/>
                </a:lnTo>
                <a:lnTo>
                  <a:pt x="1757" y="3609"/>
                </a:lnTo>
                <a:lnTo>
                  <a:pt x="1770" y="3604"/>
                </a:lnTo>
                <a:lnTo>
                  <a:pt x="1781" y="3600"/>
                </a:lnTo>
                <a:lnTo>
                  <a:pt x="1794" y="3599"/>
                </a:lnTo>
                <a:lnTo>
                  <a:pt x="1808" y="3598"/>
                </a:lnTo>
                <a:lnTo>
                  <a:pt x="2220" y="3598"/>
                </a:lnTo>
                <a:lnTo>
                  <a:pt x="2233" y="3599"/>
                </a:lnTo>
                <a:lnTo>
                  <a:pt x="2246" y="3600"/>
                </a:lnTo>
                <a:lnTo>
                  <a:pt x="2259" y="3604"/>
                </a:lnTo>
                <a:lnTo>
                  <a:pt x="2270" y="3609"/>
                </a:lnTo>
                <a:lnTo>
                  <a:pt x="2281" y="3614"/>
                </a:lnTo>
                <a:lnTo>
                  <a:pt x="2291" y="3620"/>
                </a:lnTo>
                <a:lnTo>
                  <a:pt x="2302" y="3628"/>
                </a:lnTo>
                <a:lnTo>
                  <a:pt x="2311" y="3636"/>
                </a:lnTo>
                <a:lnTo>
                  <a:pt x="2319" y="3645"/>
                </a:lnTo>
                <a:lnTo>
                  <a:pt x="2327" y="3655"/>
                </a:lnTo>
                <a:lnTo>
                  <a:pt x="2333" y="3666"/>
                </a:lnTo>
                <a:lnTo>
                  <a:pt x="2339" y="3676"/>
                </a:lnTo>
                <a:lnTo>
                  <a:pt x="2343" y="3689"/>
                </a:lnTo>
                <a:lnTo>
                  <a:pt x="2346" y="3700"/>
                </a:lnTo>
                <a:lnTo>
                  <a:pt x="2348" y="3714"/>
                </a:lnTo>
                <a:lnTo>
                  <a:pt x="2348" y="3727"/>
                </a:lnTo>
                <a:lnTo>
                  <a:pt x="2348" y="4091"/>
                </a:lnTo>
                <a:lnTo>
                  <a:pt x="2348" y="4104"/>
                </a:lnTo>
                <a:lnTo>
                  <a:pt x="2346" y="4116"/>
                </a:lnTo>
                <a:lnTo>
                  <a:pt x="2343" y="4129"/>
                </a:lnTo>
                <a:lnTo>
                  <a:pt x="2339" y="4141"/>
                </a:lnTo>
                <a:lnTo>
                  <a:pt x="2333" y="4152"/>
                </a:lnTo>
                <a:lnTo>
                  <a:pt x="2327" y="4163"/>
                </a:lnTo>
                <a:lnTo>
                  <a:pt x="2319" y="4172"/>
                </a:lnTo>
                <a:lnTo>
                  <a:pt x="2311" y="4182"/>
                </a:lnTo>
                <a:lnTo>
                  <a:pt x="2302" y="4190"/>
                </a:lnTo>
                <a:lnTo>
                  <a:pt x="2291" y="4197"/>
                </a:lnTo>
                <a:lnTo>
                  <a:pt x="2281" y="4204"/>
                </a:lnTo>
                <a:lnTo>
                  <a:pt x="2270" y="4209"/>
                </a:lnTo>
                <a:lnTo>
                  <a:pt x="2259" y="4213"/>
                </a:lnTo>
                <a:lnTo>
                  <a:pt x="2246" y="4216"/>
                </a:lnTo>
                <a:lnTo>
                  <a:pt x="2233" y="4218"/>
                </a:lnTo>
                <a:lnTo>
                  <a:pt x="2220" y="4219"/>
                </a:lnTo>
                <a:lnTo>
                  <a:pt x="1808" y="4219"/>
                </a:lnTo>
                <a:lnTo>
                  <a:pt x="1794" y="4218"/>
                </a:lnTo>
                <a:lnTo>
                  <a:pt x="1781" y="4216"/>
                </a:lnTo>
                <a:lnTo>
                  <a:pt x="1770" y="4213"/>
                </a:lnTo>
                <a:lnTo>
                  <a:pt x="1757" y="4209"/>
                </a:lnTo>
                <a:lnTo>
                  <a:pt x="1747" y="4204"/>
                </a:lnTo>
                <a:lnTo>
                  <a:pt x="1736" y="4197"/>
                </a:lnTo>
                <a:lnTo>
                  <a:pt x="1726" y="4190"/>
                </a:lnTo>
                <a:lnTo>
                  <a:pt x="1717" y="4182"/>
                </a:lnTo>
                <a:lnTo>
                  <a:pt x="1709" y="4172"/>
                </a:lnTo>
                <a:lnTo>
                  <a:pt x="1702" y="4163"/>
                </a:lnTo>
                <a:lnTo>
                  <a:pt x="1695" y="4152"/>
                </a:lnTo>
                <a:lnTo>
                  <a:pt x="1689" y="4141"/>
                </a:lnTo>
                <a:lnTo>
                  <a:pt x="1685" y="4129"/>
                </a:lnTo>
                <a:lnTo>
                  <a:pt x="1682" y="4116"/>
                </a:lnTo>
                <a:lnTo>
                  <a:pt x="1679" y="4104"/>
                </a:lnTo>
                <a:lnTo>
                  <a:pt x="1679" y="4091"/>
                </a:lnTo>
                <a:lnTo>
                  <a:pt x="1679" y="3727"/>
                </a:lnTo>
                <a:close/>
                <a:moveTo>
                  <a:pt x="683" y="4662"/>
                </a:moveTo>
                <a:lnTo>
                  <a:pt x="683" y="4662"/>
                </a:lnTo>
                <a:lnTo>
                  <a:pt x="684" y="4648"/>
                </a:lnTo>
                <a:lnTo>
                  <a:pt x="686" y="4636"/>
                </a:lnTo>
                <a:lnTo>
                  <a:pt x="689" y="4624"/>
                </a:lnTo>
                <a:lnTo>
                  <a:pt x="693" y="4611"/>
                </a:lnTo>
                <a:lnTo>
                  <a:pt x="699" y="4601"/>
                </a:lnTo>
                <a:lnTo>
                  <a:pt x="705" y="4590"/>
                </a:lnTo>
                <a:lnTo>
                  <a:pt x="712" y="4580"/>
                </a:lnTo>
                <a:lnTo>
                  <a:pt x="721" y="4572"/>
                </a:lnTo>
                <a:lnTo>
                  <a:pt x="730" y="4563"/>
                </a:lnTo>
                <a:lnTo>
                  <a:pt x="740" y="4556"/>
                </a:lnTo>
                <a:lnTo>
                  <a:pt x="750" y="4548"/>
                </a:lnTo>
                <a:lnTo>
                  <a:pt x="762" y="4543"/>
                </a:lnTo>
                <a:lnTo>
                  <a:pt x="773" y="4539"/>
                </a:lnTo>
                <a:lnTo>
                  <a:pt x="786" y="4536"/>
                </a:lnTo>
                <a:lnTo>
                  <a:pt x="799" y="4534"/>
                </a:lnTo>
                <a:lnTo>
                  <a:pt x="812" y="4534"/>
                </a:lnTo>
                <a:lnTo>
                  <a:pt x="1224" y="4534"/>
                </a:lnTo>
                <a:lnTo>
                  <a:pt x="1237" y="4534"/>
                </a:lnTo>
                <a:lnTo>
                  <a:pt x="1251" y="4536"/>
                </a:lnTo>
                <a:lnTo>
                  <a:pt x="1262" y="4539"/>
                </a:lnTo>
                <a:lnTo>
                  <a:pt x="1274" y="4543"/>
                </a:lnTo>
                <a:lnTo>
                  <a:pt x="1285" y="4548"/>
                </a:lnTo>
                <a:lnTo>
                  <a:pt x="1296" y="4556"/>
                </a:lnTo>
                <a:lnTo>
                  <a:pt x="1306" y="4563"/>
                </a:lnTo>
                <a:lnTo>
                  <a:pt x="1315" y="4572"/>
                </a:lnTo>
                <a:lnTo>
                  <a:pt x="1323" y="4580"/>
                </a:lnTo>
                <a:lnTo>
                  <a:pt x="1331" y="4590"/>
                </a:lnTo>
                <a:lnTo>
                  <a:pt x="1337" y="4601"/>
                </a:lnTo>
                <a:lnTo>
                  <a:pt x="1343" y="4611"/>
                </a:lnTo>
                <a:lnTo>
                  <a:pt x="1347" y="4624"/>
                </a:lnTo>
                <a:lnTo>
                  <a:pt x="1350" y="4636"/>
                </a:lnTo>
                <a:lnTo>
                  <a:pt x="1353" y="4648"/>
                </a:lnTo>
                <a:lnTo>
                  <a:pt x="1353" y="4662"/>
                </a:lnTo>
                <a:lnTo>
                  <a:pt x="1353" y="5026"/>
                </a:lnTo>
                <a:lnTo>
                  <a:pt x="1353" y="5039"/>
                </a:lnTo>
                <a:lnTo>
                  <a:pt x="1350" y="5052"/>
                </a:lnTo>
                <a:lnTo>
                  <a:pt x="1347" y="5064"/>
                </a:lnTo>
                <a:lnTo>
                  <a:pt x="1343" y="5076"/>
                </a:lnTo>
                <a:lnTo>
                  <a:pt x="1337" y="5088"/>
                </a:lnTo>
                <a:lnTo>
                  <a:pt x="1331" y="5098"/>
                </a:lnTo>
                <a:lnTo>
                  <a:pt x="1323" y="5108"/>
                </a:lnTo>
                <a:lnTo>
                  <a:pt x="1315" y="5117"/>
                </a:lnTo>
                <a:lnTo>
                  <a:pt x="1306" y="5125"/>
                </a:lnTo>
                <a:lnTo>
                  <a:pt x="1296" y="5133"/>
                </a:lnTo>
                <a:lnTo>
                  <a:pt x="1285" y="5139"/>
                </a:lnTo>
                <a:lnTo>
                  <a:pt x="1274" y="5144"/>
                </a:lnTo>
                <a:lnTo>
                  <a:pt x="1262" y="5149"/>
                </a:lnTo>
                <a:lnTo>
                  <a:pt x="1251" y="5152"/>
                </a:lnTo>
                <a:lnTo>
                  <a:pt x="1237" y="5154"/>
                </a:lnTo>
                <a:lnTo>
                  <a:pt x="1224" y="5155"/>
                </a:lnTo>
                <a:lnTo>
                  <a:pt x="812" y="5155"/>
                </a:lnTo>
                <a:lnTo>
                  <a:pt x="799" y="5154"/>
                </a:lnTo>
                <a:lnTo>
                  <a:pt x="786" y="5152"/>
                </a:lnTo>
                <a:lnTo>
                  <a:pt x="773" y="5149"/>
                </a:lnTo>
                <a:lnTo>
                  <a:pt x="762" y="5144"/>
                </a:lnTo>
                <a:lnTo>
                  <a:pt x="750" y="5139"/>
                </a:lnTo>
                <a:lnTo>
                  <a:pt x="740" y="5133"/>
                </a:lnTo>
                <a:lnTo>
                  <a:pt x="730" y="5125"/>
                </a:lnTo>
                <a:lnTo>
                  <a:pt x="721" y="5117"/>
                </a:lnTo>
                <a:lnTo>
                  <a:pt x="712" y="5108"/>
                </a:lnTo>
                <a:lnTo>
                  <a:pt x="705" y="5098"/>
                </a:lnTo>
                <a:lnTo>
                  <a:pt x="699" y="5088"/>
                </a:lnTo>
                <a:lnTo>
                  <a:pt x="693" y="5076"/>
                </a:lnTo>
                <a:lnTo>
                  <a:pt x="689" y="5064"/>
                </a:lnTo>
                <a:lnTo>
                  <a:pt x="686" y="5052"/>
                </a:lnTo>
                <a:lnTo>
                  <a:pt x="684" y="5039"/>
                </a:lnTo>
                <a:lnTo>
                  <a:pt x="683" y="5026"/>
                </a:lnTo>
                <a:lnTo>
                  <a:pt x="683" y="4662"/>
                </a:lnTo>
                <a:close/>
                <a:moveTo>
                  <a:pt x="1679" y="4662"/>
                </a:moveTo>
                <a:lnTo>
                  <a:pt x="1679" y="4662"/>
                </a:lnTo>
                <a:lnTo>
                  <a:pt x="1679" y="4648"/>
                </a:lnTo>
                <a:lnTo>
                  <a:pt x="1682" y="4636"/>
                </a:lnTo>
                <a:lnTo>
                  <a:pt x="1685" y="4624"/>
                </a:lnTo>
                <a:lnTo>
                  <a:pt x="1689" y="4611"/>
                </a:lnTo>
                <a:lnTo>
                  <a:pt x="1695" y="4601"/>
                </a:lnTo>
                <a:lnTo>
                  <a:pt x="1702" y="4590"/>
                </a:lnTo>
                <a:lnTo>
                  <a:pt x="1709" y="4580"/>
                </a:lnTo>
                <a:lnTo>
                  <a:pt x="1717" y="4572"/>
                </a:lnTo>
                <a:lnTo>
                  <a:pt x="1726" y="4563"/>
                </a:lnTo>
                <a:lnTo>
                  <a:pt x="1736" y="4556"/>
                </a:lnTo>
                <a:lnTo>
                  <a:pt x="1747" y="4548"/>
                </a:lnTo>
                <a:lnTo>
                  <a:pt x="1757" y="4543"/>
                </a:lnTo>
                <a:lnTo>
                  <a:pt x="1770" y="4539"/>
                </a:lnTo>
                <a:lnTo>
                  <a:pt x="1781" y="4536"/>
                </a:lnTo>
                <a:lnTo>
                  <a:pt x="1794" y="4534"/>
                </a:lnTo>
                <a:lnTo>
                  <a:pt x="1808" y="4534"/>
                </a:lnTo>
                <a:lnTo>
                  <a:pt x="2220" y="4534"/>
                </a:lnTo>
                <a:lnTo>
                  <a:pt x="2233" y="4534"/>
                </a:lnTo>
                <a:lnTo>
                  <a:pt x="2246" y="4536"/>
                </a:lnTo>
                <a:lnTo>
                  <a:pt x="2259" y="4539"/>
                </a:lnTo>
                <a:lnTo>
                  <a:pt x="2270" y="4543"/>
                </a:lnTo>
                <a:lnTo>
                  <a:pt x="2281" y="4548"/>
                </a:lnTo>
                <a:lnTo>
                  <a:pt x="2291" y="4556"/>
                </a:lnTo>
                <a:lnTo>
                  <a:pt x="2302" y="4563"/>
                </a:lnTo>
                <a:lnTo>
                  <a:pt x="2311" y="4572"/>
                </a:lnTo>
                <a:lnTo>
                  <a:pt x="2319" y="4580"/>
                </a:lnTo>
                <a:lnTo>
                  <a:pt x="2327" y="4590"/>
                </a:lnTo>
                <a:lnTo>
                  <a:pt x="2333" y="4601"/>
                </a:lnTo>
                <a:lnTo>
                  <a:pt x="2339" y="4611"/>
                </a:lnTo>
                <a:lnTo>
                  <a:pt x="2343" y="4624"/>
                </a:lnTo>
                <a:lnTo>
                  <a:pt x="2346" y="4636"/>
                </a:lnTo>
                <a:lnTo>
                  <a:pt x="2348" y="4648"/>
                </a:lnTo>
                <a:lnTo>
                  <a:pt x="2348" y="4662"/>
                </a:lnTo>
                <a:lnTo>
                  <a:pt x="2348" y="5026"/>
                </a:lnTo>
                <a:lnTo>
                  <a:pt x="2348" y="5039"/>
                </a:lnTo>
                <a:lnTo>
                  <a:pt x="2346" y="5052"/>
                </a:lnTo>
                <a:lnTo>
                  <a:pt x="2343" y="5064"/>
                </a:lnTo>
                <a:lnTo>
                  <a:pt x="2339" y="5076"/>
                </a:lnTo>
                <a:lnTo>
                  <a:pt x="2333" y="5088"/>
                </a:lnTo>
                <a:lnTo>
                  <a:pt x="2327" y="5098"/>
                </a:lnTo>
                <a:lnTo>
                  <a:pt x="2319" y="5108"/>
                </a:lnTo>
                <a:lnTo>
                  <a:pt x="2311" y="5117"/>
                </a:lnTo>
                <a:lnTo>
                  <a:pt x="2302" y="5125"/>
                </a:lnTo>
                <a:lnTo>
                  <a:pt x="2291" y="5133"/>
                </a:lnTo>
                <a:lnTo>
                  <a:pt x="2281" y="5139"/>
                </a:lnTo>
                <a:lnTo>
                  <a:pt x="2270" y="5144"/>
                </a:lnTo>
                <a:lnTo>
                  <a:pt x="2259" y="5149"/>
                </a:lnTo>
                <a:lnTo>
                  <a:pt x="2246" y="5152"/>
                </a:lnTo>
                <a:lnTo>
                  <a:pt x="2233" y="5154"/>
                </a:lnTo>
                <a:lnTo>
                  <a:pt x="2220" y="5155"/>
                </a:lnTo>
                <a:lnTo>
                  <a:pt x="1808" y="5155"/>
                </a:lnTo>
                <a:lnTo>
                  <a:pt x="1794" y="5154"/>
                </a:lnTo>
                <a:lnTo>
                  <a:pt x="1781" y="5152"/>
                </a:lnTo>
                <a:lnTo>
                  <a:pt x="1770" y="5149"/>
                </a:lnTo>
                <a:lnTo>
                  <a:pt x="1757" y="5144"/>
                </a:lnTo>
                <a:lnTo>
                  <a:pt x="1747" y="5139"/>
                </a:lnTo>
                <a:lnTo>
                  <a:pt x="1736" y="5133"/>
                </a:lnTo>
                <a:lnTo>
                  <a:pt x="1726" y="5125"/>
                </a:lnTo>
                <a:lnTo>
                  <a:pt x="1717" y="5117"/>
                </a:lnTo>
                <a:lnTo>
                  <a:pt x="1709" y="5108"/>
                </a:lnTo>
                <a:lnTo>
                  <a:pt x="1702" y="5098"/>
                </a:lnTo>
                <a:lnTo>
                  <a:pt x="1695" y="5088"/>
                </a:lnTo>
                <a:lnTo>
                  <a:pt x="1689" y="5076"/>
                </a:lnTo>
                <a:lnTo>
                  <a:pt x="1685" y="5064"/>
                </a:lnTo>
                <a:lnTo>
                  <a:pt x="1682" y="5052"/>
                </a:lnTo>
                <a:lnTo>
                  <a:pt x="1679" y="5039"/>
                </a:lnTo>
                <a:lnTo>
                  <a:pt x="1679" y="5026"/>
                </a:lnTo>
                <a:lnTo>
                  <a:pt x="1679" y="46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电话"/>
          <p:cNvSpPr/>
          <p:nvPr/>
        </p:nvSpPr>
        <p:spPr bwMode="auto">
          <a:xfrm>
            <a:off x="6233160" y="4821555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504430" y="4821555"/>
            <a:ext cx="359410" cy="52006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8615045" y="4821555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9886315" y="4821555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电源"/>
          <p:cNvSpPr/>
          <p:nvPr/>
        </p:nvSpPr>
        <p:spPr bwMode="auto">
          <a:xfrm>
            <a:off x="11157585" y="4821555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9" name="信号"/>
          <p:cNvSpPr/>
          <p:nvPr/>
        </p:nvSpPr>
        <p:spPr>
          <a:xfrm>
            <a:off x="602615" y="5911850"/>
            <a:ext cx="442595" cy="62611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2" name="微博"/>
          <p:cNvSpPr/>
          <p:nvPr/>
        </p:nvSpPr>
        <p:spPr>
          <a:xfrm>
            <a:off x="163322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1" name="微信"/>
          <p:cNvSpPr/>
          <p:nvPr/>
        </p:nvSpPr>
        <p:spPr>
          <a:xfrm>
            <a:off x="284734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耳机"/>
          <p:cNvSpPr/>
          <p:nvPr/>
        </p:nvSpPr>
        <p:spPr bwMode="auto">
          <a:xfrm>
            <a:off x="4061460" y="5911850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acebook"/>
          <p:cNvSpPr/>
          <p:nvPr/>
        </p:nvSpPr>
        <p:spPr bwMode="auto">
          <a:xfrm>
            <a:off x="5275580" y="5911850"/>
            <a:ext cx="626110" cy="62611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24小时"/>
          <p:cNvSpPr/>
          <p:nvPr/>
        </p:nvSpPr>
        <p:spPr bwMode="auto">
          <a:xfrm>
            <a:off x="6489700" y="5911850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投影仪"/>
          <p:cNvSpPr/>
          <p:nvPr/>
        </p:nvSpPr>
        <p:spPr bwMode="auto">
          <a:xfrm>
            <a:off x="7703820" y="5911850"/>
            <a:ext cx="626110" cy="626110"/>
          </a:xfrm>
          <a:custGeom>
            <a:avLst/>
            <a:gdLst>
              <a:gd name="T0" fmla="*/ 1751971 w 3123"/>
              <a:gd name="T1" fmla="*/ 672051 h 2811"/>
              <a:gd name="T2" fmla="*/ 1656849 w 3123"/>
              <a:gd name="T3" fmla="*/ 673782 h 2811"/>
              <a:gd name="T4" fmla="*/ 1380131 w 3123"/>
              <a:gd name="T5" fmla="*/ 832997 h 2811"/>
              <a:gd name="T6" fmla="*/ 1380131 w 3123"/>
              <a:gd name="T7" fmla="*/ 779349 h 2811"/>
              <a:gd name="T8" fmla="*/ 1380131 w 3123"/>
              <a:gd name="T9" fmla="*/ 635132 h 2811"/>
              <a:gd name="T10" fmla="*/ 1275209 w 3123"/>
              <a:gd name="T11" fmla="*/ 516874 h 2811"/>
              <a:gd name="T12" fmla="*/ 1113214 w 3123"/>
              <a:gd name="T13" fmla="*/ 499568 h 2811"/>
              <a:gd name="T14" fmla="*/ 1106872 w 3123"/>
              <a:gd name="T15" fmla="*/ 476493 h 2811"/>
              <a:gd name="T16" fmla="*/ 1105719 w 3123"/>
              <a:gd name="T17" fmla="*/ 473609 h 2811"/>
              <a:gd name="T18" fmla="*/ 959866 w 3123"/>
              <a:gd name="T19" fmla="*/ 101529 h 2811"/>
              <a:gd name="T20" fmla="*/ 959289 w 3123"/>
              <a:gd name="T21" fmla="*/ 100375 h 2811"/>
              <a:gd name="T22" fmla="*/ 831307 w 3123"/>
              <a:gd name="T23" fmla="*/ 6346 h 2811"/>
              <a:gd name="T24" fmla="*/ 668159 w 3123"/>
              <a:gd name="T25" fmla="*/ 577 h 2811"/>
              <a:gd name="T26" fmla="*/ 506163 w 3123"/>
              <a:gd name="T27" fmla="*/ 2307 h 2811"/>
              <a:gd name="T28" fmla="*/ 426031 w 3123"/>
              <a:gd name="T29" fmla="*/ 4038 h 2811"/>
              <a:gd name="T30" fmla="*/ 348780 w 3123"/>
              <a:gd name="T31" fmla="*/ 8653 h 2811"/>
              <a:gd name="T32" fmla="*/ 194856 w 3123"/>
              <a:gd name="T33" fmla="*/ 18460 h 2811"/>
              <a:gd name="T34" fmla="*/ 65144 w 3123"/>
              <a:gd name="T35" fmla="*/ 162677 h 2811"/>
              <a:gd name="T36" fmla="*/ 209268 w 3123"/>
              <a:gd name="T37" fmla="*/ 295356 h 2811"/>
              <a:gd name="T38" fmla="*/ 212727 w 3123"/>
              <a:gd name="T39" fmla="*/ 295356 h 2811"/>
              <a:gd name="T40" fmla="*/ 366651 w 3123"/>
              <a:gd name="T41" fmla="*/ 289011 h 2811"/>
              <a:gd name="T42" fmla="*/ 443902 w 3123"/>
              <a:gd name="T43" fmla="*/ 286127 h 2811"/>
              <a:gd name="T44" fmla="*/ 517693 w 3123"/>
              <a:gd name="T45" fmla="*/ 286127 h 2811"/>
              <a:gd name="T46" fmla="*/ 664123 w 3123"/>
              <a:gd name="T47" fmla="*/ 288434 h 2811"/>
              <a:gd name="T48" fmla="*/ 719467 w 3123"/>
              <a:gd name="T49" fmla="*/ 291318 h 2811"/>
              <a:gd name="T50" fmla="*/ 789223 w 3123"/>
              <a:gd name="T51" fmla="*/ 482262 h 2811"/>
              <a:gd name="T52" fmla="*/ 104922 w 3123"/>
              <a:gd name="T53" fmla="*/ 516874 h 2811"/>
              <a:gd name="T54" fmla="*/ 0 w 3123"/>
              <a:gd name="T55" fmla="*/ 635132 h 2811"/>
              <a:gd name="T56" fmla="*/ 0 w 3123"/>
              <a:gd name="T57" fmla="*/ 779349 h 2811"/>
              <a:gd name="T58" fmla="*/ 0 w 3123"/>
              <a:gd name="T59" fmla="*/ 1262187 h 2811"/>
              <a:gd name="T60" fmla="*/ 0 w 3123"/>
              <a:gd name="T61" fmla="*/ 1436401 h 2811"/>
              <a:gd name="T62" fmla="*/ 92239 w 3123"/>
              <a:gd name="T63" fmla="*/ 1551775 h 2811"/>
              <a:gd name="T64" fmla="*/ 690066 w 3123"/>
              <a:gd name="T65" fmla="*/ 1621576 h 2811"/>
              <a:gd name="T66" fmla="*/ 1287892 w 3123"/>
              <a:gd name="T67" fmla="*/ 1551775 h 2811"/>
              <a:gd name="T68" fmla="*/ 1380131 w 3123"/>
              <a:gd name="T69" fmla="*/ 1436401 h 2811"/>
              <a:gd name="T70" fmla="*/ 1380131 w 3123"/>
              <a:gd name="T71" fmla="*/ 1262187 h 2811"/>
              <a:gd name="T72" fmla="*/ 1380131 w 3123"/>
              <a:gd name="T73" fmla="*/ 1209115 h 2811"/>
              <a:gd name="T74" fmla="*/ 1656849 w 3123"/>
              <a:gd name="T75" fmla="*/ 1368331 h 2811"/>
              <a:gd name="T76" fmla="*/ 1705852 w 3123"/>
              <a:gd name="T77" fmla="*/ 1381022 h 2811"/>
              <a:gd name="T78" fmla="*/ 1751971 w 3123"/>
              <a:gd name="T79" fmla="*/ 1370062 h 2811"/>
              <a:gd name="T80" fmla="*/ 1800397 w 3123"/>
              <a:gd name="T81" fmla="*/ 1292761 h 2811"/>
              <a:gd name="T82" fmla="*/ 1800397 w 3123"/>
              <a:gd name="T83" fmla="*/ 749352 h 2811"/>
              <a:gd name="T84" fmla="*/ 1751971 w 3123"/>
              <a:gd name="T85" fmla="*/ 672051 h 2811"/>
              <a:gd name="T86" fmla="*/ 1019821 w 3123"/>
              <a:gd name="T87" fmla="*/ 1141622 h 2811"/>
              <a:gd name="T88" fmla="*/ 359734 w 3123"/>
              <a:gd name="T89" fmla="*/ 1141622 h 2811"/>
              <a:gd name="T90" fmla="*/ 359734 w 3123"/>
              <a:gd name="T91" fmla="*/ 781079 h 2811"/>
              <a:gd name="T92" fmla="*/ 1019821 w 3123"/>
              <a:gd name="T93" fmla="*/ 781079 h 2811"/>
              <a:gd name="T94" fmla="*/ 1019821 w 3123"/>
              <a:gd name="T95" fmla="*/ 1141622 h 28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23" h="2811">
                <a:moveTo>
                  <a:pt x="3039" y="1165"/>
                </a:moveTo>
                <a:cubicBezTo>
                  <a:pt x="2988" y="1138"/>
                  <a:pt x="2924" y="1139"/>
                  <a:pt x="2874" y="1168"/>
                </a:cubicBezTo>
                <a:cubicBezTo>
                  <a:pt x="2394" y="1444"/>
                  <a:pt x="2394" y="1444"/>
                  <a:pt x="2394" y="1444"/>
                </a:cubicBezTo>
                <a:cubicBezTo>
                  <a:pt x="2394" y="1351"/>
                  <a:pt x="2394" y="1351"/>
                  <a:pt x="2394" y="1351"/>
                </a:cubicBezTo>
                <a:cubicBezTo>
                  <a:pt x="2394" y="1101"/>
                  <a:pt x="2394" y="1101"/>
                  <a:pt x="2394" y="1101"/>
                </a:cubicBezTo>
                <a:cubicBezTo>
                  <a:pt x="2394" y="997"/>
                  <a:pt x="2316" y="909"/>
                  <a:pt x="2212" y="896"/>
                </a:cubicBezTo>
                <a:cubicBezTo>
                  <a:pt x="2119" y="884"/>
                  <a:pt x="2025" y="875"/>
                  <a:pt x="1931" y="866"/>
                </a:cubicBezTo>
                <a:cubicBezTo>
                  <a:pt x="1928" y="853"/>
                  <a:pt x="1925" y="839"/>
                  <a:pt x="1920" y="826"/>
                </a:cubicBezTo>
                <a:cubicBezTo>
                  <a:pt x="1918" y="821"/>
                  <a:pt x="1918" y="821"/>
                  <a:pt x="1918" y="821"/>
                </a:cubicBezTo>
                <a:cubicBezTo>
                  <a:pt x="1665" y="176"/>
                  <a:pt x="1665" y="176"/>
                  <a:pt x="1665" y="176"/>
                </a:cubicBezTo>
                <a:cubicBezTo>
                  <a:pt x="1664" y="174"/>
                  <a:pt x="1664" y="174"/>
                  <a:pt x="1664" y="174"/>
                </a:cubicBezTo>
                <a:cubicBezTo>
                  <a:pt x="1629" y="84"/>
                  <a:pt x="1544" y="18"/>
                  <a:pt x="1442" y="11"/>
                </a:cubicBezTo>
                <a:cubicBezTo>
                  <a:pt x="1342" y="5"/>
                  <a:pt x="1253" y="4"/>
                  <a:pt x="1159" y="1"/>
                </a:cubicBezTo>
                <a:cubicBezTo>
                  <a:pt x="1067" y="0"/>
                  <a:pt x="972" y="3"/>
                  <a:pt x="878" y="4"/>
                </a:cubicBezTo>
                <a:cubicBezTo>
                  <a:pt x="832" y="5"/>
                  <a:pt x="783" y="4"/>
                  <a:pt x="739" y="7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338" y="32"/>
                  <a:pt x="338" y="32"/>
                  <a:pt x="338" y="32"/>
                </a:cubicBezTo>
                <a:cubicBezTo>
                  <a:pt x="209" y="41"/>
                  <a:pt x="108" y="151"/>
                  <a:pt x="113" y="282"/>
                </a:cubicBezTo>
                <a:cubicBezTo>
                  <a:pt x="119" y="415"/>
                  <a:pt x="231" y="518"/>
                  <a:pt x="363" y="512"/>
                </a:cubicBezTo>
                <a:cubicBezTo>
                  <a:pt x="369" y="512"/>
                  <a:pt x="369" y="512"/>
                  <a:pt x="369" y="512"/>
                </a:cubicBezTo>
                <a:cubicBezTo>
                  <a:pt x="636" y="501"/>
                  <a:pt x="636" y="501"/>
                  <a:pt x="636" y="501"/>
                </a:cubicBezTo>
                <a:cubicBezTo>
                  <a:pt x="770" y="496"/>
                  <a:pt x="770" y="496"/>
                  <a:pt x="770" y="496"/>
                </a:cubicBezTo>
                <a:cubicBezTo>
                  <a:pt x="814" y="494"/>
                  <a:pt x="855" y="496"/>
                  <a:pt x="898" y="496"/>
                </a:cubicBezTo>
                <a:cubicBezTo>
                  <a:pt x="983" y="498"/>
                  <a:pt x="1067" y="496"/>
                  <a:pt x="1152" y="500"/>
                </a:cubicBezTo>
                <a:cubicBezTo>
                  <a:pt x="1184" y="502"/>
                  <a:pt x="1216" y="503"/>
                  <a:pt x="1248" y="505"/>
                </a:cubicBezTo>
                <a:cubicBezTo>
                  <a:pt x="1369" y="836"/>
                  <a:pt x="1369" y="836"/>
                  <a:pt x="1369" y="836"/>
                </a:cubicBezTo>
                <a:cubicBezTo>
                  <a:pt x="972" y="827"/>
                  <a:pt x="574" y="847"/>
                  <a:pt x="182" y="896"/>
                </a:cubicBezTo>
                <a:cubicBezTo>
                  <a:pt x="78" y="909"/>
                  <a:pt x="0" y="997"/>
                  <a:pt x="0" y="1101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0" y="2188"/>
                  <a:pt x="0" y="2188"/>
                  <a:pt x="0" y="2188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0" y="2585"/>
                  <a:pt x="66" y="2668"/>
                  <a:pt x="160" y="2690"/>
                </a:cubicBezTo>
                <a:cubicBezTo>
                  <a:pt x="499" y="2770"/>
                  <a:pt x="848" y="2811"/>
                  <a:pt x="1197" y="2811"/>
                </a:cubicBezTo>
                <a:cubicBezTo>
                  <a:pt x="1546" y="2811"/>
                  <a:pt x="1895" y="2770"/>
                  <a:pt x="2234" y="2690"/>
                </a:cubicBezTo>
                <a:cubicBezTo>
                  <a:pt x="2328" y="2668"/>
                  <a:pt x="2394" y="2585"/>
                  <a:pt x="2394" y="2490"/>
                </a:cubicBezTo>
                <a:cubicBezTo>
                  <a:pt x="2394" y="2188"/>
                  <a:pt x="2394" y="2188"/>
                  <a:pt x="2394" y="2188"/>
                </a:cubicBezTo>
                <a:cubicBezTo>
                  <a:pt x="2394" y="2096"/>
                  <a:pt x="2394" y="2096"/>
                  <a:pt x="2394" y="2096"/>
                </a:cubicBezTo>
                <a:cubicBezTo>
                  <a:pt x="2874" y="2372"/>
                  <a:pt x="2874" y="2372"/>
                  <a:pt x="2874" y="2372"/>
                </a:cubicBezTo>
                <a:cubicBezTo>
                  <a:pt x="2900" y="2387"/>
                  <a:pt x="2929" y="2394"/>
                  <a:pt x="2959" y="2394"/>
                </a:cubicBezTo>
                <a:cubicBezTo>
                  <a:pt x="2987" y="2394"/>
                  <a:pt x="3014" y="2388"/>
                  <a:pt x="3039" y="2375"/>
                </a:cubicBezTo>
                <a:cubicBezTo>
                  <a:pt x="3090" y="2348"/>
                  <a:pt x="3123" y="2296"/>
                  <a:pt x="3123" y="2241"/>
                </a:cubicBezTo>
                <a:cubicBezTo>
                  <a:pt x="3123" y="1299"/>
                  <a:pt x="3123" y="1299"/>
                  <a:pt x="3123" y="1299"/>
                </a:cubicBezTo>
                <a:cubicBezTo>
                  <a:pt x="3123" y="1243"/>
                  <a:pt x="3090" y="1192"/>
                  <a:pt x="3039" y="1165"/>
                </a:cubicBezTo>
                <a:close/>
                <a:moveTo>
                  <a:pt x="1769" y="1979"/>
                </a:moveTo>
                <a:cubicBezTo>
                  <a:pt x="624" y="1979"/>
                  <a:pt x="624" y="1979"/>
                  <a:pt x="624" y="1979"/>
                </a:cubicBezTo>
                <a:cubicBezTo>
                  <a:pt x="624" y="1354"/>
                  <a:pt x="624" y="1354"/>
                  <a:pt x="624" y="1354"/>
                </a:cubicBezTo>
                <a:cubicBezTo>
                  <a:pt x="1769" y="1354"/>
                  <a:pt x="1769" y="1354"/>
                  <a:pt x="1769" y="1354"/>
                </a:cubicBezTo>
                <a:lnTo>
                  <a:pt x="1769" y="19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下载箭头"/>
          <p:cNvSpPr/>
          <p:nvPr/>
        </p:nvSpPr>
        <p:spPr bwMode="auto">
          <a:xfrm>
            <a:off x="8917940" y="5911850"/>
            <a:ext cx="626110" cy="626110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系统图标"/>
          <p:cNvSpPr/>
          <p:nvPr/>
        </p:nvSpPr>
        <p:spPr bwMode="auto">
          <a:xfrm>
            <a:off x="10132060" y="5911850"/>
            <a:ext cx="626110" cy="626110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U盘"/>
          <p:cNvSpPr/>
          <p:nvPr/>
        </p:nvSpPr>
        <p:spPr bwMode="auto">
          <a:xfrm>
            <a:off x="11346180" y="5911850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4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1</a:t>
            </a:r>
            <a:endParaRPr lang="en-US" altLang="zh-CN" sz="8000" dirty="0">
              <a:ln>
                <a:noFill/>
              </a:ln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空心弧 4"/>
          <p:cNvSpPr/>
          <p:nvPr/>
        </p:nvSpPr>
        <p:spPr>
          <a:xfrm>
            <a:off x="4673600" y="3728720"/>
            <a:ext cx="2446655" cy="2446655"/>
          </a:xfrm>
          <a:prstGeom prst="blockArc">
            <a:avLst>
              <a:gd name="adj1" fmla="val 10800000"/>
              <a:gd name="adj2" fmla="val 1520"/>
              <a:gd name="adj3" fmla="val 13163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086225" y="3141345"/>
            <a:ext cx="3620770" cy="3620770"/>
          </a:xfrm>
          <a:prstGeom prst="blockArc">
            <a:avLst>
              <a:gd name="adj1" fmla="val 10800000"/>
              <a:gd name="adj2" fmla="val 43930"/>
              <a:gd name="adj3" fmla="val 8649"/>
            </a:avLst>
          </a:prstGeom>
          <a:solidFill>
            <a:srgbClr val="C8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488055" y="2543175"/>
            <a:ext cx="4817745" cy="4817745"/>
          </a:xfrm>
          <a:prstGeom prst="blockArc">
            <a:avLst>
              <a:gd name="adj1" fmla="val 10800000"/>
              <a:gd name="adj2" fmla="val 41102"/>
              <a:gd name="adj3" fmla="val 6400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0" name="叶子"/>
          <p:cNvSpPr/>
          <p:nvPr/>
        </p:nvSpPr>
        <p:spPr bwMode="auto">
          <a:xfrm>
            <a:off x="5510530" y="4140200"/>
            <a:ext cx="698500" cy="698500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10920" y="4680903"/>
            <a:ext cx="9771380" cy="541655"/>
            <a:chOff x="1883" y="4748"/>
            <a:chExt cx="15388" cy="853"/>
          </a:xfrm>
        </p:grpSpPr>
        <p:sp>
          <p:nvSpPr>
            <p:cNvPr id="32" name="矩形 31"/>
            <p:cNvSpPr/>
            <p:nvPr/>
          </p:nvSpPr>
          <p:spPr>
            <a:xfrm>
              <a:off x="1883" y="5011"/>
              <a:ext cx="15388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060" y="4748"/>
              <a:ext cx="15080" cy="248"/>
            </a:xfrm>
            <a:prstGeom prst="rect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  <a:alpha val="56000"/>
                  </a:schemeClr>
                </a:gs>
                <a:gs pos="4000">
                  <a:schemeClr val="bg1">
                    <a:lumMod val="75000"/>
                    <a:alpha val="0"/>
                  </a:schemeClr>
                </a:gs>
                <a:gs pos="69000">
                  <a:schemeClr val="tx1">
                    <a:lumMod val="75000"/>
                    <a:lumOff val="25000"/>
                    <a:alpha val="3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8708" y="5274945"/>
            <a:ext cx="7075170" cy="1333500"/>
            <a:chOff x="4852" y="6173"/>
            <a:chExt cx="11142" cy="2100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4852" y="617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4852" y="6762"/>
              <a:ext cx="11142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lvl="0"/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5240" y="8052"/>
              <a:ext cx="1043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/>
        </p:nvSpPr>
        <p:spPr>
          <a:xfrm>
            <a:off x="6770370" y="444182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H="1">
            <a:off x="6858000" y="3940175"/>
            <a:ext cx="2739390" cy="681355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8599805" y="277939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22"/>
          <p:cNvSpPr txBox="1"/>
          <p:nvPr/>
        </p:nvSpPr>
        <p:spPr>
          <a:xfrm flipH="1">
            <a:off x="8599805" y="315341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82740" y="3458210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6770370" y="2543175"/>
            <a:ext cx="2739390" cy="10947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8037195" y="126492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8037195" y="1638935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10175" y="269049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563495" y="2385060"/>
            <a:ext cx="2739390" cy="4851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0"/>
          <p:cNvSpPr txBox="1"/>
          <p:nvPr/>
        </p:nvSpPr>
        <p:spPr>
          <a:xfrm flipH="1">
            <a:off x="272415" y="21050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272415" y="247904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82310" y="198818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135630" y="1682750"/>
            <a:ext cx="2739390" cy="4851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20"/>
          <p:cNvSpPr txBox="1"/>
          <p:nvPr/>
        </p:nvSpPr>
        <p:spPr>
          <a:xfrm flipH="1">
            <a:off x="2208530" y="51879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2208530" y="89281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叶子"/>
          <p:cNvSpPr/>
          <p:nvPr/>
        </p:nvSpPr>
        <p:spPr bwMode="auto">
          <a:xfrm rot="21120000">
            <a:off x="3226435" y="1421130"/>
            <a:ext cx="983615" cy="983615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叶子"/>
          <p:cNvSpPr/>
          <p:nvPr/>
        </p:nvSpPr>
        <p:spPr bwMode="auto">
          <a:xfrm rot="21120000">
            <a:off x="7095490" y="1421130"/>
            <a:ext cx="983615" cy="983615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叶子"/>
          <p:cNvSpPr/>
          <p:nvPr/>
        </p:nvSpPr>
        <p:spPr bwMode="auto">
          <a:xfrm rot="21120000">
            <a:off x="10964545" y="1421130"/>
            <a:ext cx="983615" cy="983615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对角圆角矩形 33"/>
          <p:cNvSpPr/>
          <p:nvPr/>
        </p:nvSpPr>
        <p:spPr>
          <a:xfrm>
            <a:off x="2309495" y="2228215"/>
            <a:ext cx="1733550" cy="17335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0C4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5" name="对角圆角矩形 34"/>
          <p:cNvSpPr/>
          <p:nvPr/>
        </p:nvSpPr>
        <p:spPr>
          <a:xfrm>
            <a:off x="6186805" y="2228215"/>
            <a:ext cx="1733550" cy="17335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6" name="对角圆角矩形 35"/>
          <p:cNvSpPr/>
          <p:nvPr/>
        </p:nvSpPr>
        <p:spPr>
          <a:xfrm>
            <a:off x="10064115" y="2228215"/>
            <a:ext cx="1733550" cy="17335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0C4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125" y="3230245"/>
            <a:ext cx="2028825" cy="2786380"/>
            <a:chOff x="1652" y="5122"/>
            <a:chExt cx="3195" cy="4388"/>
          </a:xfrm>
        </p:grpSpPr>
        <p:grpSp>
          <p:nvGrpSpPr>
            <p:cNvPr id="38" name="组合 37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39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015740" y="3230245"/>
            <a:ext cx="2028825" cy="2786380"/>
            <a:chOff x="1652" y="5122"/>
            <a:chExt cx="3195" cy="4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46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920355" y="3230245"/>
            <a:ext cx="2028825" cy="2786380"/>
            <a:chOff x="1652" y="5122"/>
            <a:chExt cx="3195" cy="4388"/>
          </a:xfrm>
        </p:grpSpPr>
        <p:grpSp>
          <p:nvGrpSpPr>
            <p:cNvPr id="52" name="组合 51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53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56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58" name="文本框 20"/>
          <p:cNvSpPr txBox="1"/>
          <p:nvPr/>
        </p:nvSpPr>
        <p:spPr>
          <a:xfrm flipH="1">
            <a:off x="2506345" y="2352040"/>
            <a:ext cx="138430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en-US" altLang="zh-CN" sz="4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4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文本框 20"/>
          <p:cNvSpPr txBox="1"/>
          <p:nvPr/>
        </p:nvSpPr>
        <p:spPr>
          <a:xfrm flipH="1">
            <a:off x="10254615" y="2352040"/>
            <a:ext cx="138430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en-US" altLang="zh-CN" sz="4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4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 flipH="1">
            <a:off x="6380480" y="2352040"/>
            <a:ext cx="138430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4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文本框 20"/>
          <p:cNvSpPr txBox="1"/>
          <p:nvPr/>
        </p:nvSpPr>
        <p:spPr>
          <a:xfrm flipH="1">
            <a:off x="1985645" y="1706245"/>
            <a:ext cx="126873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文本框 20"/>
          <p:cNvSpPr txBox="1"/>
          <p:nvPr/>
        </p:nvSpPr>
        <p:spPr>
          <a:xfrm flipH="1">
            <a:off x="5956300" y="1706245"/>
            <a:ext cx="126873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文本框 20"/>
          <p:cNvSpPr txBox="1"/>
          <p:nvPr/>
        </p:nvSpPr>
        <p:spPr>
          <a:xfrm flipH="1">
            <a:off x="9926955" y="1706245"/>
            <a:ext cx="126873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51965" y="1499870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88490" y="164909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空心弧 3"/>
          <p:cNvSpPr/>
          <p:nvPr/>
        </p:nvSpPr>
        <p:spPr>
          <a:xfrm flipV="1">
            <a:off x="1439545" y="262318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41140" y="3034665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F596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77665" y="453707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744595" y="272288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77940" y="1555115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14465" y="1704340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0" name="空心弧 9"/>
          <p:cNvSpPr/>
          <p:nvPr/>
        </p:nvSpPr>
        <p:spPr>
          <a:xfrm flipV="1">
            <a:off x="6043930" y="267843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669020" y="3007360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C8E8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05545" y="453707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3" name="空心弧 12"/>
          <p:cNvSpPr/>
          <p:nvPr/>
        </p:nvSpPr>
        <p:spPr>
          <a:xfrm>
            <a:off x="8350885" y="269557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661035" y="51562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661035" y="5530215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730625" y="115506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3730625" y="1529080"/>
            <a:ext cx="264795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6021070" y="51562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6021070" y="5530215"/>
            <a:ext cx="264795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8372475" y="13303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8372475" y="170434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照相机"/>
          <p:cNvSpPr/>
          <p:nvPr/>
        </p:nvSpPr>
        <p:spPr bwMode="auto">
          <a:xfrm>
            <a:off x="2199005" y="3599180"/>
            <a:ext cx="914400" cy="626110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通讯录"/>
          <p:cNvSpPr>
            <a:spLocks noChangeArrowheads="1"/>
          </p:cNvSpPr>
          <p:nvPr/>
        </p:nvSpPr>
        <p:spPr bwMode="auto">
          <a:xfrm>
            <a:off x="4674870" y="3554095"/>
            <a:ext cx="571500" cy="5715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话筒"/>
          <p:cNvSpPr/>
          <p:nvPr/>
        </p:nvSpPr>
        <p:spPr>
          <a:xfrm>
            <a:off x="7005955" y="3554095"/>
            <a:ext cx="552450" cy="830580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显示器"/>
          <p:cNvSpPr/>
          <p:nvPr/>
        </p:nvSpPr>
        <p:spPr bwMode="auto">
          <a:xfrm>
            <a:off x="9131935" y="3599180"/>
            <a:ext cx="914400" cy="697865"/>
          </a:xfrm>
          <a:custGeom>
            <a:avLst/>
            <a:gdLst>
              <a:gd name="T0" fmla="*/ 576551976 w 5778"/>
              <a:gd name="T1" fmla="*/ 0 h 5471"/>
              <a:gd name="T2" fmla="*/ 587313346 w 5778"/>
              <a:gd name="T3" fmla="*/ 1630345 h 5471"/>
              <a:gd name="T4" fmla="*/ 597313772 w 5778"/>
              <a:gd name="T5" fmla="*/ 5326145 h 5471"/>
              <a:gd name="T6" fmla="*/ 606227510 w 5778"/>
              <a:gd name="T7" fmla="*/ 10761067 h 5471"/>
              <a:gd name="T8" fmla="*/ 613836301 w 5778"/>
              <a:gd name="T9" fmla="*/ 17717886 h 5471"/>
              <a:gd name="T10" fmla="*/ 620141132 w 5778"/>
              <a:gd name="T11" fmla="*/ 26087495 h 5471"/>
              <a:gd name="T12" fmla="*/ 624815273 w 5778"/>
              <a:gd name="T13" fmla="*/ 35544220 h 5471"/>
              <a:gd name="T14" fmla="*/ 627424180 w 5778"/>
              <a:gd name="T15" fmla="*/ 45979283 h 5471"/>
              <a:gd name="T16" fmla="*/ 628076324 w 5778"/>
              <a:gd name="T17" fmla="*/ 382291463 h 5471"/>
              <a:gd name="T18" fmla="*/ 627424180 w 5778"/>
              <a:gd name="T19" fmla="*/ 390552294 h 5471"/>
              <a:gd name="T20" fmla="*/ 624815273 w 5778"/>
              <a:gd name="T21" fmla="*/ 400987358 h 5471"/>
              <a:gd name="T22" fmla="*/ 620141132 w 5778"/>
              <a:gd name="T23" fmla="*/ 410444083 h 5471"/>
              <a:gd name="T24" fmla="*/ 613836301 w 5778"/>
              <a:gd name="T25" fmla="*/ 418814021 h 5471"/>
              <a:gd name="T26" fmla="*/ 606227510 w 5778"/>
              <a:gd name="T27" fmla="*/ 425770511 h 5471"/>
              <a:gd name="T28" fmla="*/ 597313772 w 5778"/>
              <a:gd name="T29" fmla="*/ 431205433 h 5471"/>
              <a:gd name="T30" fmla="*/ 587313346 w 5778"/>
              <a:gd name="T31" fmla="*/ 434901233 h 5471"/>
              <a:gd name="T32" fmla="*/ 576551976 w 5778"/>
              <a:gd name="T33" fmla="*/ 436531907 h 5471"/>
              <a:gd name="T34" fmla="*/ 51633149 w 5778"/>
              <a:gd name="T35" fmla="*/ 436531907 h 5471"/>
              <a:gd name="T36" fmla="*/ 40871778 w 5778"/>
              <a:gd name="T37" fmla="*/ 434901233 h 5471"/>
              <a:gd name="T38" fmla="*/ 30871023 w 5778"/>
              <a:gd name="T39" fmla="*/ 431205433 h 5471"/>
              <a:gd name="T40" fmla="*/ 21957614 w 5778"/>
              <a:gd name="T41" fmla="*/ 425770511 h 5471"/>
              <a:gd name="T42" fmla="*/ 14131223 w 5778"/>
              <a:gd name="T43" fmla="*/ 418814021 h 5471"/>
              <a:gd name="T44" fmla="*/ 7826391 w 5778"/>
              <a:gd name="T45" fmla="*/ 410444083 h 5471"/>
              <a:gd name="T46" fmla="*/ 3369852 w 5778"/>
              <a:gd name="T47" fmla="*/ 400987358 h 5471"/>
              <a:gd name="T48" fmla="*/ 652144 w 5778"/>
              <a:gd name="T49" fmla="*/ 390552294 h 5471"/>
              <a:gd name="T50" fmla="*/ 0 w 5778"/>
              <a:gd name="T51" fmla="*/ 54240444 h 5471"/>
              <a:gd name="T52" fmla="*/ 652144 w 5778"/>
              <a:gd name="T53" fmla="*/ 45979283 h 5471"/>
              <a:gd name="T54" fmla="*/ 3369852 w 5778"/>
              <a:gd name="T55" fmla="*/ 35544220 h 5471"/>
              <a:gd name="T56" fmla="*/ 7826391 w 5778"/>
              <a:gd name="T57" fmla="*/ 26087495 h 5471"/>
              <a:gd name="T58" fmla="*/ 14131223 w 5778"/>
              <a:gd name="T59" fmla="*/ 17717886 h 5471"/>
              <a:gd name="T60" fmla="*/ 21957614 w 5778"/>
              <a:gd name="T61" fmla="*/ 10761067 h 5471"/>
              <a:gd name="T62" fmla="*/ 30871023 w 5778"/>
              <a:gd name="T63" fmla="*/ 5326145 h 5471"/>
              <a:gd name="T64" fmla="*/ 40871778 w 5778"/>
              <a:gd name="T65" fmla="*/ 1630345 h 5471"/>
              <a:gd name="T66" fmla="*/ 51633149 w 5778"/>
              <a:gd name="T67" fmla="*/ 0 h 5471"/>
              <a:gd name="T68" fmla="*/ 154355774 w 5778"/>
              <a:gd name="T69" fmla="*/ 556643094 h 5471"/>
              <a:gd name="T70" fmla="*/ 206749868 w 5778"/>
              <a:gd name="T71" fmla="*/ 548382263 h 5471"/>
              <a:gd name="T72" fmla="*/ 259143962 w 5778"/>
              <a:gd name="T73" fmla="*/ 543273344 h 5471"/>
              <a:gd name="T74" fmla="*/ 384150602 w 5778"/>
              <a:gd name="T75" fmla="*/ 543925679 h 5471"/>
              <a:gd name="T76" fmla="*/ 434370662 w 5778"/>
              <a:gd name="T77" fmla="*/ 549034269 h 5471"/>
              <a:gd name="T78" fmla="*/ 484699193 w 5778"/>
              <a:gd name="T79" fmla="*/ 556643094 h 5471"/>
              <a:gd name="T80" fmla="*/ 154355774 w 5778"/>
              <a:gd name="T81" fmla="*/ 556643094 h 5471"/>
              <a:gd name="T82" fmla="*/ 577856264 w 5778"/>
              <a:gd name="T83" fmla="*/ 339681647 h 5471"/>
              <a:gd name="T84" fmla="*/ 524049081 w 5778"/>
              <a:gd name="T85" fmla="*/ 365117135 h 5471"/>
              <a:gd name="T86" fmla="*/ 517309707 w 5778"/>
              <a:gd name="T87" fmla="*/ 366203922 h 5471"/>
              <a:gd name="T88" fmla="*/ 509700587 w 5778"/>
              <a:gd name="T89" fmla="*/ 370334502 h 5471"/>
              <a:gd name="T90" fmla="*/ 504156700 w 5778"/>
              <a:gd name="T91" fmla="*/ 376965318 h 5471"/>
              <a:gd name="T92" fmla="*/ 501548123 w 5778"/>
              <a:gd name="T93" fmla="*/ 385334927 h 5471"/>
              <a:gd name="T94" fmla="*/ 501874195 w 5778"/>
              <a:gd name="T95" fmla="*/ 392182969 h 5471"/>
              <a:gd name="T96" fmla="*/ 505243718 w 5778"/>
              <a:gd name="T97" fmla="*/ 400226574 h 5471"/>
              <a:gd name="T98" fmla="*/ 511439748 w 5778"/>
              <a:gd name="T99" fmla="*/ 406422280 h 5471"/>
              <a:gd name="T100" fmla="*/ 519483741 w 5778"/>
              <a:gd name="T101" fmla="*/ 409792077 h 5471"/>
              <a:gd name="T102" fmla="*/ 526331916 w 5778"/>
              <a:gd name="T103" fmla="*/ 410009302 h 5471"/>
              <a:gd name="T104" fmla="*/ 534701981 w 5778"/>
              <a:gd name="T105" fmla="*/ 407509396 h 5471"/>
              <a:gd name="T106" fmla="*/ 541441355 w 5778"/>
              <a:gd name="T107" fmla="*/ 402074474 h 5471"/>
              <a:gd name="T108" fmla="*/ 545572152 w 5778"/>
              <a:gd name="T109" fmla="*/ 394465649 h 5471"/>
              <a:gd name="T110" fmla="*/ 546659169 w 5778"/>
              <a:gd name="T111" fmla="*/ 387617608 h 5471"/>
              <a:gd name="T112" fmla="*/ 544811207 w 5778"/>
              <a:gd name="T113" fmla="*/ 378921666 h 5471"/>
              <a:gd name="T114" fmla="*/ 539919465 w 5778"/>
              <a:gd name="T115" fmla="*/ 371747622 h 5471"/>
              <a:gd name="T116" fmla="*/ 532854019 w 5778"/>
              <a:gd name="T117" fmla="*/ 366965035 h 5471"/>
              <a:gd name="T118" fmla="*/ 524049081 w 5778"/>
              <a:gd name="T119" fmla="*/ 365117135 h 5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78" h="5471">
                <a:moveTo>
                  <a:pt x="500" y="0"/>
                </a:moveTo>
                <a:lnTo>
                  <a:pt x="5278" y="0"/>
                </a:lnTo>
                <a:lnTo>
                  <a:pt x="5304" y="0"/>
                </a:lnTo>
                <a:lnTo>
                  <a:pt x="5328" y="2"/>
                </a:lnTo>
                <a:lnTo>
                  <a:pt x="5354" y="5"/>
                </a:lnTo>
                <a:lnTo>
                  <a:pt x="5379" y="10"/>
                </a:lnTo>
                <a:lnTo>
                  <a:pt x="5403" y="15"/>
                </a:lnTo>
                <a:lnTo>
                  <a:pt x="5427" y="22"/>
                </a:lnTo>
                <a:lnTo>
                  <a:pt x="5450" y="30"/>
                </a:lnTo>
                <a:lnTo>
                  <a:pt x="5472" y="39"/>
                </a:lnTo>
                <a:lnTo>
                  <a:pt x="5495" y="49"/>
                </a:lnTo>
                <a:lnTo>
                  <a:pt x="5516" y="60"/>
                </a:lnTo>
                <a:lnTo>
                  <a:pt x="5537" y="72"/>
                </a:lnTo>
                <a:lnTo>
                  <a:pt x="5557" y="85"/>
                </a:lnTo>
                <a:lnTo>
                  <a:pt x="5577" y="99"/>
                </a:lnTo>
                <a:lnTo>
                  <a:pt x="5596" y="113"/>
                </a:lnTo>
                <a:lnTo>
                  <a:pt x="5614" y="130"/>
                </a:lnTo>
                <a:lnTo>
                  <a:pt x="5631" y="146"/>
                </a:lnTo>
                <a:lnTo>
                  <a:pt x="5647" y="163"/>
                </a:lnTo>
                <a:lnTo>
                  <a:pt x="5663" y="181"/>
                </a:lnTo>
                <a:lnTo>
                  <a:pt x="5679" y="200"/>
                </a:lnTo>
                <a:lnTo>
                  <a:pt x="5692" y="220"/>
                </a:lnTo>
                <a:lnTo>
                  <a:pt x="5705" y="240"/>
                </a:lnTo>
                <a:lnTo>
                  <a:pt x="5718" y="261"/>
                </a:lnTo>
                <a:lnTo>
                  <a:pt x="5729" y="283"/>
                </a:lnTo>
                <a:lnTo>
                  <a:pt x="5739" y="305"/>
                </a:lnTo>
                <a:lnTo>
                  <a:pt x="5748" y="327"/>
                </a:lnTo>
                <a:lnTo>
                  <a:pt x="5755" y="351"/>
                </a:lnTo>
                <a:lnTo>
                  <a:pt x="5762" y="374"/>
                </a:lnTo>
                <a:lnTo>
                  <a:pt x="5768" y="399"/>
                </a:lnTo>
                <a:lnTo>
                  <a:pt x="5772" y="423"/>
                </a:lnTo>
                <a:lnTo>
                  <a:pt x="5775" y="448"/>
                </a:lnTo>
                <a:lnTo>
                  <a:pt x="5778" y="473"/>
                </a:lnTo>
                <a:lnTo>
                  <a:pt x="5778" y="499"/>
                </a:lnTo>
                <a:lnTo>
                  <a:pt x="5778" y="3517"/>
                </a:lnTo>
                <a:lnTo>
                  <a:pt x="5778" y="3543"/>
                </a:lnTo>
                <a:lnTo>
                  <a:pt x="5775" y="3568"/>
                </a:lnTo>
                <a:lnTo>
                  <a:pt x="5772" y="3593"/>
                </a:lnTo>
                <a:lnTo>
                  <a:pt x="5768" y="3617"/>
                </a:lnTo>
                <a:lnTo>
                  <a:pt x="5762" y="3642"/>
                </a:lnTo>
                <a:lnTo>
                  <a:pt x="5755" y="3665"/>
                </a:lnTo>
                <a:lnTo>
                  <a:pt x="5748" y="3689"/>
                </a:lnTo>
                <a:lnTo>
                  <a:pt x="5739" y="3711"/>
                </a:lnTo>
                <a:lnTo>
                  <a:pt x="5729" y="3733"/>
                </a:lnTo>
                <a:lnTo>
                  <a:pt x="5718" y="3754"/>
                </a:lnTo>
                <a:lnTo>
                  <a:pt x="5705" y="3776"/>
                </a:lnTo>
                <a:lnTo>
                  <a:pt x="5692" y="3796"/>
                </a:lnTo>
                <a:lnTo>
                  <a:pt x="5679" y="3816"/>
                </a:lnTo>
                <a:lnTo>
                  <a:pt x="5663" y="3835"/>
                </a:lnTo>
                <a:lnTo>
                  <a:pt x="5647" y="3853"/>
                </a:lnTo>
                <a:lnTo>
                  <a:pt x="5631" y="3870"/>
                </a:lnTo>
                <a:lnTo>
                  <a:pt x="5614" y="3887"/>
                </a:lnTo>
                <a:lnTo>
                  <a:pt x="5596" y="3903"/>
                </a:lnTo>
                <a:lnTo>
                  <a:pt x="5577" y="3917"/>
                </a:lnTo>
                <a:lnTo>
                  <a:pt x="5557" y="3932"/>
                </a:lnTo>
                <a:lnTo>
                  <a:pt x="5537" y="3944"/>
                </a:lnTo>
                <a:lnTo>
                  <a:pt x="5516" y="3956"/>
                </a:lnTo>
                <a:lnTo>
                  <a:pt x="5495" y="3967"/>
                </a:lnTo>
                <a:lnTo>
                  <a:pt x="5472" y="3977"/>
                </a:lnTo>
                <a:lnTo>
                  <a:pt x="5450" y="3986"/>
                </a:lnTo>
                <a:lnTo>
                  <a:pt x="5427" y="3994"/>
                </a:lnTo>
                <a:lnTo>
                  <a:pt x="5403" y="4001"/>
                </a:lnTo>
                <a:lnTo>
                  <a:pt x="5379" y="4006"/>
                </a:lnTo>
                <a:lnTo>
                  <a:pt x="5354" y="4011"/>
                </a:lnTo>
                <a:lnTo>
                  <a:pt x="5328" y="4014"/>
                </a:lnTo>
                <a:lnTo>
                  <a:pt x="5304" y="4016"/>
                </a:lnTo>
                <a:lnTo>
                  <a:pt x="5278" y="4016"/>
                </a:lnTo>
                <a:lnTo>
                  <a:pt x="500" y="4016"/>
                </a:lnTo>
                <a:lnTo>
                  <a:pt x="475" y="4016"/>
                </a:lnTo>
                <a:lnTo>
                  <a:pt x="449" y="4014"/>
                </a:lnTo>
                <a:lnTo>
                  <a:pt x="425" y="4011"/>
                </a:lnTo>
                <a:lnTo>
                  <a:pt x="400" y="4006"/>
                </a:lnTo>
                <a:lnTo>
                  <a:pt x="376" y="4001"/>
                </a:lnTo>
                <a:lnTo>
                  <a:pt x="352" y="3994"/>
                </a:lnTo>
                <a:lnTo>
                  <a:pt x="329" y="3986"/>
                </a:lnTo>
                <a:lnTo>
                  <a:pt x="305" y="3977"/>
                </a:lnTo>
                <a:lnTo>
                  <a:pt x="284" y="3967"/>
                </a:lnTo>
                <a:lnTo>
                  <a:pt x="262" y="3956"/>
                </a:lnTo>
                <a:lnTo>
                  <a:pt x="242" y="3944"/>
                </a:lnTo>
                <a:lnTo>
                  <a:pt x="221" y="3932"/>
                </a:lnTo>
                <a:lnTo>
                  <a:pt x="202" y="3917"/>
                </a:lnTo>
                <a:lnTo>
                  <a:pt x="183" y="3903"/>
                </a:lnTo>
                <a:lnTo>
                  <a:pt x="165" y="3887"/>
                </a:lnTo>
                <a:lnTo>
                  <a:pt x="147" y="3870"/>
                </a:lnTo>
                <a:lnTo>
                  <a:pt x="130" y="3853"/>
                </a:lnTo>
                <a:lnTo>
                  <a:pt x="115" y="3835"/>
                </a:lnTo>
                <a:lnTo>
                  <a:pt x="100" y="3816"/>
                </a:lnTo>
                <a:lnTo>
                  <a:pt x="86" y="3796"/>
                </a:lnTo>
                <a:lnTo>
                  <a:pt x="72" y="3776"/>
                </a:lnTo>
                <a:lnTo>
                  <a:pt x="61" y="3754"/>
                </a:lnTo>
                <a:lnTo>
                  <a:pt x="50" y="3733"/>
                </a:lnTo>
                <a:lnTo>
                  <a:pt x="40" y="3711"/>
                </a:lnTo>
                <a:lnTo>
                  <a:pt x="31" y="3689"/>
                </a:lnTo>
                <a:lnTo>
                  <a:pt x="22" y="3665"/>
                </a:lnTo>
                <a:lnTo>
                  <a:pt x="16" y="3642"/>
                </a:lnTo>
                <a:lnTo>
                  <a:pt x="10" y="3617"/>
                </a:lnTo>
                <a:lnTo>
                  <a:pt x="6" y="3593"/>
                </a:lnTo>
                <a:lnTo>
                  <a:pt x="3" y="3568"/>
                </a:lnTo>
                <a:lnTo>
                  <a:pt x="1" y="3543"/>
                </a:lnTo>
                <a:lnTo>
                  <a:pt x="0" y="3517"/>
                </a:lnTo>
                <a:lnTo>
                  <a:pt x="0" y="499"/>
                </a:lnTo>
                <a:lnTo>
                  <a:pt x="1" y="473"/>
                </a:lnTo>
                <a:lnTo>
                  <a:pt x="3" y="448"/>
                </a:lnTo>
                <a:lnTo>
                  <a:pt x="6" y="423"/>
                </a:lnTo>
                <a:lnTo>
                  <a:pt x="10" y="399"/>
                </a:lnTo>
                <a:lnTo>
                  <a:pt x="16" y="374"/>
                </a:lnTo>
                <a:lnTo>
                  <a:pt x="22" y="351"/>
                </a:lnTo>
                <a:lnTo>
                  <a:pt x="31" y="327"/>
                </a:lnTo>
                <a:lnTo>
                  <a:pt x="40" y="305"/>
                </a:lnTo>
                <a:lnTo>
                  <a:pt x="50" y="283"/>
                </a:lnTo>
                <a:lnTo>
                  <a:pt x="61" y="261"/>
                </a:lnTo>
                <a:lnTo>
                  <a:pt x="72" y="240"/>
                </a:lnTo>
                <a:lnTo>
                  <a:pt x="86" y="220"/>
                </a:lnTo>
                <a:lnTo>
                  <a:pt x="100" y="200"/>
                </a:lnTo>
                <a:lnTo>
                  <a:pt x="115" y="181"/>
                </a:lnTo>
                <a:lnTo>
                  <a:pt x="130" y="163"/>
                </a:lnTo>
                <a:lnTo>
                  <a:pt x="147" y="146"/>
                </a:lnTo>
                <a:lnTo>
                  <a:pt x="165" y="130"/>
                </a:lnTo>
                <a:lnTo>
                  <a:pt x="183" y="113"/>
                </a:lnTo>
                <a:lnTo>
                  <a:pt x="202" y="99"/>
                </a:lnTo>
                <a:lnTo>
                  <a:pt x="221" y="85"/>
                </a:lnTo>
                <a:lnTo>
                  <a:pt x="242" y="72"/>
                </a:lnTo>
                <a:lnTo>
                  <a:pt x="262" y="60"/>
                </a:lnTo>
                <a:lnTo>
                  <a:pt x="284" y="49"/>
                </a:lnTo>
                <a:lnTo>
                  <a:pt x="305" y="39"/>
                </a:lnTo>
                <a:lnTo>
                  <a:pt x="329" y="30"/>
                </a:lnTo>
                <a:lnTo>
                  <a:pt x="352" y="22"/>
                </a:lnTo>
                <a:lnTo>
                  <a:pt x="376" y="15"/>
                </a:lnTo>
                <a:lnTo>
                  <a:pt x="400" y="10"/>
                </a:lnTo>
                <a:lnTo>
                  <a:pt x="425" y="5"/>
                </a:lnTo>
                <a:lnTo>
                  <a:pt x="449" y="2"/>
                </a:lnTo>
                <a:lnTo>
                  <a:pt x="475" y="0"/>
                </a:lnTo>
                <a:lnTo>
                  <a:pt x="500" y="0"/>
                </a:lnTo>
                <a:close/>
                <a:moveTo>
                  <a:pt x="1420" y="5121"/>
                </a:moveTo>
                <a:lnTo>
                  <a:pt x="1420" y="5121"/>
                </a:lnTo>
                <a:lnTo>
                  <a:pt x="1541" y="5100"/>
                </a:lnTo>
                <a:lnTo>
                  <a:pt x="1661" y="5080"/>
                </a:lnTo>
                <a:lnTo>
                  <a:pt x="1781" y="5061"/>
                </a:lnTo>
                <a:lnTo>
                  <a:pt x="1902" y="5045"/>
                </a:lnTo>
                <a:lnTo>
                  <a:pt x="2022" y="5031"/>
                </a:lnTo>
                <a:lnTo>
                  <a:pt x="2144" y="5018"/>
                </a:lnTo>
                <a:lnTo>
                  <a:pt x="2264" y="5007"/>
                </a:lnTo>
                <a:lnTo>
                  <a:pt x="2384" y="4998"/>
                </a:lnTo>
                <a:lnTo>
                  <a:pt x="2384" y="4304"/>
                </a:lnTo>
                <a:lnTo>
                  <a:pt x="3534" y="4304"/>
                </a:lnTo>
                <a:lnTo>
                  <a:pt x="3534" y="5004"/>
                </a:lnTo>
                <a:lnTo>
                  <a:pt x="3650" y="5014"/>
                </a:lnTo>
                <a:lnTo>
                  <a:pt x="3766" y="5025"/>
                </a:lnTo>
                <a:lnTo>
                  <a:pt x="3880" y="5037"/>
                </a:lnTo>
                <a:lnTo>
                  <a:pt x="3996" y="5051"/>
                </a:lnTo>
                <a:lnTo>
                  <a:pt x="4112" y="5066"/>
                </a:lnTo>
                <a:lnTo>
                  <a:pt x="4227" y="5083"/>
                </a:lnTo>
                <a:lnTo>
                  <a:pt x="4343" y="5102"/>
                </a:lnTo>
                <a:lnTo>
                  <a:pt x="4459" y="5121"/>
                </a:lnTo>
                <a:lnTo>
                  <a:pt x="4459" y="5471"/>
                </a:lnTo>
                <a:lnTo>
                  <a:pt x="1420" y="5471"/>
                </a:lnTo>
                <a:lnTo>
                  <a:pt x="1420" y="5121"/>
                </a:lnTo>
                <a:close/>
                <a:moveTo>
                  <a:pt x="443" y="467"/>
                </a:moveTo>
                <a:lnTo>
                  <a:pt x="443" y="3125"/>
                </a:lnTo>
                <a:lnTo>
                  <a:pt x="5316" y="3125"/>
                </a:lnTo>
                <a:lnTo>
                  <a:pt x="5316" y="467"/>
                </a:lnTo>
                <a:lnTo>
                  <a:pt x="443" y="467"/>
                </a:lnTo>
                <a:close/>
                <a:moveTo>
                  <a:pt x="4821" y="3359"/>
                </a:moveTo>
                <a:lnTo>
                  <a:pt x="4821" y="3359"/>
                </a:lnTo>
                <a:lnTo>
                  <a:pt x="4800" y="3360"/>
                </a:lnTo>
                <a:lnTo>
                  <a:pt x="4779" y="3363"/>
                </a:lnTo>
                <a:lnTo>
                  <a:pt x="4759" y="3369"/>
                </a:lnTo>
                <a:lnTo>
                  <a:pt x="4740" y="3376"/>
                </a:lnTo>
                <a:lnTo>
                  <a:pt x="4722" y="3384"/>
                </a:lnTo>
                <a:lnTo>
                  <a:pt x="4705" y="3394"/>
                </a:lnTo>
                <a:lnTo>
                  <a:pt x="4689" y="3407"/>
                </a:lnTo>
                <a:lnTo>
                  <a:pt x="4674" y="3420"/>
                </a:lnTo>
                <a:lnTo>
                  <a:pt x="4661" y="3435"/>
                </a:lnTo>
                <a:lnTo>
                  <a:pt x="4648" y="3450"/>
                </a:lnTo>
                <a:lnTo>
                  <a:pt x="4638" y="3468"/>
                </a:lnTo>
                <a:lnTo>
                  <a:pt x="4630" y="3486"/>
                </a:lnTo>
                <a:lnTo>
                  <a:pt x="4623" y="3505"/>
                </a:lnTo>
                <a:lnTo>
                  <a:pt x="4617" y="3525"/>
                </a:lnTo>
                <a:lnTo>
                  <a:pt x="4614" y="3545"/>
                </a:lnTo>
                <a:lnTo>
                  <a:pt x="4613" y="3566"/>
                </a:lnTo>
                <a:lnTo>
                  <a:pt x="4614" y="3587"/>
                </a:lnTo>
                <a:lnTo>
                  <a:pt x="4617" y="3608"/>
                </a:lnTo>
                <a:lnTo>
                  <a:pt x="4623" y="3629"/>
                </a:lnTo>
                <a:lnTo>
                  <a:pt x="4630" y="3647"/>
                </a:lnTo>
                <a:lnTo>
                  <a:pt x="4638" y="3665"/>
                </a:lnTo>
                <a:lnTo>
                  <a:pt x="4648" y="3682"/>
                </a:lnTo>
                <a:lnTo>
                  <a:pt x="4661" y="3699"/>
                </a:lnTo>
                <a:lnTo>
                  <a:pt x="4674" y="3713"/>
                </a:lnTo>
                <a:lnTo>
                  <a:pt x="4689" y="3727"/>
                </a:lnTo>
                <a:lnTo>
                  <a:pt x="4705" y="3739"/>
                </a:lnTo>
                <a:lnTo>
                  <a:pt x="4722" y="3749"/>
                </a:lnTo>
                <a:lnTo>
                  <a:pt x="4740" y="3758"/>
                </a:lnTo>
                <a:lnTo>
                  <a:pt x="4759" y="3765"/>
                </a:lnTo>
                <a:lnTo>
                  <a:pt x="4779" y="3770"/>
                </a:lnTo>
                <a:lnTo>
                  <a:pt x="4800" y="3772"/>
                </a:lnTo>
                <a:lnTo>
                  <a:pt x="4821" y="3773"/>
                </a:lnTo>
                <a:lnTo>
                  <a:pt x="4842" y="3772"/>
                </a:lnTo>
                <a:lnTo>
                  <a:pt x="4863" y="3770"/>
                </a:lnTo>
                <a:lnTo>
                  <a:pt x="4883" y="3765"/>
                </a:lnTo>
                <a:lnTo>
                  <a:pt x="4902" y="3758"/>
                </a:lnTo>
                <a:lnTo>
                  <a:pt x="4919" y="3749"/>
                </a:lnTo>
                <a:lnTo>
                  <a:pt x="4937" y="3739"/>
                </a:lnTo>
                <a:lnTo>
                  <a:pt x="4953" y="3727"/>
                </a:lnTo>
                <a:lnTo>
                  <a:pt x="4967" y="3713"/>
                </a:lnTo>
                <a:lnTo>
                  <a:pt x="4981" y="3699"/>
                </a:lnTo>
                <a:lnTo>
                  <a:pt x="4993" y="3682"/>
                </a:lnTo>
                <a:lnTo>
                  <a:pt x="5003" y="3665"/>
                </a:lnTo>
                <a:lnTo>
                  <a:pt x="5012" y="3647"/>
                </a:lnTo>
                <a:lnTo>
                  <a:pt x="5019" y="3629"/>
                </a:lnTo>
                <a:lnTo>
                  <a:pt x="5024" y="3608"/>
                </a:lnTo>
                <a:lnTo>
                  <a:pt x="5027" y="3587"/>
                </a:lnTo>
                <a:lnTo>
                  <a:pt x="5029" y="3566"/>
                </a:lnTo>
                <a:lnTo>
                  <a:pt x="5027" y="3545"/>
                </a:lnTo>
                <a:lnTo>
                  <a:pt x="5024" y="3525"/>
                </a:lnTo>
                <a:lnTo>
                  <a:pt x="5019" y="3505"/>
                </a:lnTo>
                <a:lnTo>
                  <a:pt x="5012" y="3486"/>
                </a:lnTo>
                <a:lnTo>
                  <a:pt x="5003" y="3468"/>
                </a:lnTo>
                <a:lnTo>
                  <a:pt x="4993" y="3450"/>
                </a:lnTo>
                <a:lnTo>
                  <a:pt x="4981" y="3435"/>
                </a:lnTo>
                <a:lnTo>
                  <a:pt x="4967" y="3420"/>
                </a:lnTo>
                <a:lnTo>
                  <a:pt x="4953" y="3407"/>
                </a:lnTo>
                <a:lnTo>
                  <a:pt x="4937" y="3394"/>
                </a:lnTo>
                <a:lnTo>
                  <a:pt x="4919" y="3384"/>
                </a:lnTo>
                <a:lnTo>
                  <a:pt x="4902" y="3376"/>
                </a:lnTo>
                <a:lnTo>
                  <a:pt x="4883" y="3369"/>
                </a:lnTo>
                <a:lnTo>
                  <a:pt x="4863" y="3363"/>
                </a:lnTo>
                <a:lnTo>
                  <a:pt x="4842" y="3360"/>
                </a:lnTo>
                <a:lnTo>
                  <a:pt x="4821" y="33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1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文本框 20"/>
          <p:cNvSpPr txBox="1"/>
          <p:nvPr/>
        </p:nvSpPr>
        <p:spPr>
          <a:xfrm flipH="1">
            <a:off x="2037715" y="195770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4328795" y="484568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0"/>
          <p:cNvSpPr txBox="1"/>
          <p:nvPr/>
        </p:nvSpPr>
        <p:spPr>
          <a:xfrm flipH="1">
            <a:off x="6663690" y="201295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20"/>
          <p:cNvSpPr txBox="1"/>
          <p:nvPr/>
        </p:nvSpPr>
        <p:spPr>
          <a:xfrm flipH="1">
            <a:off x="8954770" y="484568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" name="转弯箭头"/>
          <p:cNvSpPr/>
          <p:nvPr/>
        </p:nvSpPr>
        <p:spPr>
          <a:xfrm rot="5400000">
            <a:off x="847090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2" name="转弯箭头"/>
          <p:cNvSpPr/>
          <p:nvPr/>
        </p:nvSpPr>
        <p:spPr>
          <a:xfrm rot="5400000">
            <a:off x="3761105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F596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" name="转弯箭头"/>
          <p:cNvSpPr/>
          <p:nvPr/>
        </p:nvSpPr>
        <p:spPr>
          <a:xfrm rot="5400000">
            <a:off x="6675120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4" name="转弯箭头"/>
          <p:cNvSpPr/>
          <p:nvPr/>
        </p:nvSpPr>
        <p:spPr>
          <a:xfrm rot="5400000">
            <a:off x="9589135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C8E8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8665" y="1771015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52520" y="1741170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556375" y="1771015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460230" y="1741170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946785" y="3252470"/>
            <a:ext cx="2028825" cy="2786380"/>
            <a:chOff x="1652" y="5122"/>
            <a:chExt cx="3195" cy="4388"/>
          </a:xfrm>
        </p:grpSpPr>
        <p:grpSp>
          <p:nvGrpSpPr>
            <p:cNvPr id="9" name="组合 8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838575" y="3252470"/>
            <a:ext cx="2033270" cy="2786380"/>
            <a:chOff x="6244" y="5122"/>
            <a:chExt cx="3202" cy="4388"/>
          </a:xfrm>
        </p:grpSpPr>
        <p:grpSp>
          <p:nvGrpSpPr>
            <p:cNvPr id="10" name="组合 9"/>
            <p:cNvGrpSpPr/>
            <p:nvPr/>
          </p:nvGrpSpPr>
          <p:grpSpPr>
            <a:xfrm>
              <a:off x="6244" y="5122"/>
              <a:ext cx="3170" cy="2771"/>
              <a:chOff x="5820" y="6289"/>
              <a:chExt cx="3170" cy="2771"/>
            </a:xfrm>
          </p:grpSpPr>
          <p:sp>
            <p:nvSpPr>
              <p:cNvPr id="11" name="文本框 20"/>
              <p:cNvSpPr txBox="1"/>
              <p:nvPr/>
            </p:nvSpPr>
            <p:spPr>
              <a:xfrm flipH="1">
                <a:off x="5820" y="6289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文本框 22"/>
              <p:cNvSpPr txBox="1"/>
              <p:nvPr/>
            </p:nvSpPr>
            <p:spPr>
              <a:xfrm flipH="1">
                <a:off x="5820" y="6878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276" y="7942"/>
              <a:ext cx="3170" cy="1569"/>
              <a:chOff x="1539" y="7723"/>
              <a:chExt cx="3170" cy="1569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734810" y="3252470"/>
            <a:ext cx="2037715" cy="2786380"/>
            <a:chOff x="10468" y="5122"/>
            <a:chExt cx="3209" cy="4388"/>
          </a:xfrm>
        </p:grpSpPr>
        <p:grpSp>
          <p:nvGrpSpPr>
            <p:cNvPr id="13" name="组合 12"/>
            <p:cNvGrpSpPr/>
            <p:nvPr/>
          </p:nvGrpSpPr>
          <p:grpSpPr>
            <a:xfrm>
              <a:off x="10468" y="5122"/>
              <a:ext cx="3170" cy="2771"/>
              <a:chOff x="1654" y="6220"/>
              <a:chExt cx="3170" cy="2771"/>
            </a:xfrm>
          </p:grpSpPr>
          <p:sp>
            <p:nvSpPr>
              <p:cNvPr id="1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507" y="7942"/>
              <a:ext cx="3170" cy="1569"/>
              <a:chOff x="1539" y="7723"/>
              <a:chExt cx="3170" cy="156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635490" y="3252470"/>
            <a:ext cx="2027555" cy="2786380"/>
            <a:chOff x="15336" y="5122"/>
            <a:chExt cx="3193" cy="438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359" y="5122"/>
              <a:ext cx="3170" cy="2771"/>
              <a:chOff x="5820" y="6289"/>
              <a:chExt cx="3170" cy="2771"/>
            </a:xfrm>
          </p:grpSpPr>
          <p:sp>
            <p:nvSpPr>
              <p:cNvPr id="17" name="文本框 20"/>
              <p:cNvSpPr txBox="1"/>
              <p:nvPr/>
            </p:nvSpPr>
            <p:spPr>
              <a:xfrm flipH="1">
                <a:off x="5820" y="6289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 flipH="1">
                <a:off x="5820" y="6878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5336" y="7942"/>
              <a:ext cx="3170" cy="1569"/>
              <a:chOff x="1539" y="7723"/>
              <a:chExt cx="3170" cy="156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6" name="文本框 20"/>
          <p:cNvSpPr txBox="1"/>
          <p:nvPr/>
        </p:nvSpPr>
        <p:spPr>
          <a:xfrm flipH="1">
            <a:off x="889635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3801110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0"/>
          <p:cNvSpPr txBox="1"/>
          <p:nvPr/>
        </p:nvSpPr>
        <p:spPr>
          <a:xfrm flipH="1">
            <a:off x="6712585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20"/>
          <p:cNvSpPr txBox="1"/>
          <p:nvPr/>
        </p:nvSpPr>
        <p:spPr>
          <a:xfrm flipH="1">
            <a:off x="9624060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  <a:endParaRPr lang="zh-CN" altLang="zh-CN" sz="1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4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2</a:t>
            </a:r>
            <a:endParaRPr lang="en-US" altLang="zh-CN" sz="8000" dirty="0">
              <a:ln>
                <a:noFill/>
              </a:ln>
              <a:solidFill>
                <a:srgbClr val="60C4C9"/>
              </a:solidFill>
              <a:latin typeface="Impact" panose="020B080603090205020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弦形 29"/>
          <p:cNvSpPr/>
          <p:nvPr/>
        </p:nvSpPr>
        <p:spPr>
          <a:xfrm>
            <a:off x="8432165" y="1548765"/>
            <a:ext cx="5234940" cy="5234940"/>
          </a:xfrm>
          <a:prstGeom prst="chord">
            <a:avLst>
              <a:gd name="adj1" fmla="val 4133793"/>
              <a:gd name="adj2" fmla="val 17488600"/>
            </a:avLst>
          </a:prstGeom>
          <a:solidFill>
            <a:srgbClr val="60C4C9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1" name="弦形 30"/>
          <p:cNvSpPr/>
          <p:nvPr/>
        </p:nvSpPr>
        <p:spPr>
          <a:xfrm flipH="1">
            <a:off x="-1492250" y="1548765"/>
            <a:ext cx="5234940" cy="5234940"/>
          </a:xfrm>
          <a:prstGeom prst="chord">
            <a:avLst>
              <a:gd name="adj1" fmla="val 4133793"/>
              <a:gd name="adj2" fmla="val 17488600"/>
            </a:avLst>
          </a:prstGeom>
          <a:solidFill>
            <a:srgbClr val="E1ECB3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323850" y="3539490"/>
            <a:ext cx="312991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323850" y="199898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22"/>
          <p:cNvSpPr txBox="1"/>
          <p:nvPr/>
        </p:nvSpPr>
        <p:spPr>
          <a:xfrm flipH="1">
            <a:off x="323850" y="2620645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8819515" y="3529965"/>
            <a:ext cx="312991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9936480" y="198945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9133840" y="2611120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87" name="手机"/>
          <p:cNvSpPr/>
          <p:nvPr/>
        </p:nvSpPr>
        <p:spPr>
          <a:xfrm>
            <a:off x="5125403" y="1712595"/>
            <a:ext cx="1941195" cy="3432175"/>
          </a:xfrm>
          <a:custGeom>
            <a:avLst/>
            <a:gdLst>
              <a:gd name="connsiteX0" fmla="*/ 1404156 w 2808312"/>
              <a:gd name="connsiteY0" fmla="*/ 4748597 h 5078692"/>
              <a:gd name="connsiteX1" fmla="*/ 1260140 w 2808312"/>
              <a:gd name="connsiteY1" fmla="*/ 4892613 h 5078692"/>
              <a:gd name="connsiteX2" fmla="*/ 1404156 w 2808312"/>
              <a:gd name="connsiteY2" fmla="*/ 5036629 h 5078692"/>
              <a:gd name="connsiteX3" fmla="*/ 1548172 w 2808312"/>
              <a:gd name="connsiteY3" fmla="*/ 4892613 h 5078692"/>
              <a:gd name="connsiteX4" fmla="*/ 1404156 w 2808312"/>
              <a:gd name="connsiteY4" fmla="*/ 4748597 h 5078692"/>
              <a:gd name="connsiteX5" fmla="*/ 54156 w 2808312"/>
              <a:gd name="connsiteY5" fmla="*/ 372159 h 5078692"/>
              <a:gd name="connsiteX6" fmla="*/ 54156 w 2808312"/>
              <a:gd name="connsiteY6" fmla="*/ 4706534 h 5078692"/>
              <a:gd name="connsiteX7" fmla="*/ 2754156 w 2808312"/>
              <a:gd name="connsiteY7" fmla="*/ 4706534 h 5078692"/>
              <a:gd name="connsiteX8" fmla="*/ 2754156 w 2808312"/>
              <a:gd name="connsiteY8" fmla="*/ 372159 h 5078692"/>
              <a:gd name="connsiteX9" fmla="*/ 1158156 w 2808312"/>
              <a:gd name="connsiteY9" fmla="*/ 168079 h 5078692"/>
              <a:gd name="connsiteX10" fmla="*/ 1152156 w 2808312"/>
              <a:gd name="connsiteY10" fmla="*/ 174079 h 5078692"/>
              <a:gd name="connsiteX11" fmla="*/ 1152156 w 2808312"/>
              <a:gd name="connsiteY11" fmla="*/ 198079 h 5078692"/>
              <a:gd name="connsiteX12" fmla="*/ 1158156 w 2808312"/>
              <a:gd name="connsiteY12" fmla="*/ 204079 h 5078692"/>
              <a:gd name="connsiteX13" fmla="*/ 1650156 w 2808312"/>
              <a:gd name="connsiteY13" fmla="*/ 204079 h 5078692"/>
              <a:gd name="connsiteX14" fmla="*/ 1656156 w 2808312"/>
              <a:gd name="connsiteY14" fmla="*/ 198079 h 5078692"/>
              <a:gd name="connsiteX15" fmla="*/ 1656156 w 2808312"/>
              <a:gd name="connsiteY15" fmla="*/ 174079 h 5078692"/>
              <a:gd name="connsiteX16" fmla="*/ 1650156 w 2808312"/>
              <a:gd name="connsiteY16" fmla="*/ 168079 h 5078692"/>
              <a:gd name="connsiteX17" fmla="*/ 319782 w 2808312"/>
              <a:gd name="connsiteY17" fmla="*/ 0 h 5078692"/>
              <a:gd name="connsiteX18" fmla="*/ 2488530 w 2808312"/>
              <a:gd name="connsiteY18" fmla="*/ 0 h 5078692"/>
              <a:gd name="connsiteX19" fmla="*/ 2808312 w 2808312"/>
              <a:gd name="connsiteY19" fmla="*/ 319782 h 5078692"/>
              <a:gd name="connsiteX20" fmla="*/ 2808312 w 2808312"/>
              <a:gd name="connsiteY20" fmla="*/ 4758910 h 5078692"/>
              <a:gd name="connsiteX21" fmla="*/ 2488530 w 2808312"/>
              <a:gd name="connsiteY21" fmla="*/ 5078692 h 5078692"/>
              <a:gd name="connsiteX22" fmla="*/ 319782 w 2808312"/>
              <a:gd name="connsiteY22" fmla="*/ 5078692 h 5078692"/>
              <a:gd name="connsiteX23" fmla="*/ 0 w 2808312"/>
              <a:gd name="connsiteY23" fmla="*/ 4758910 h 5078692"/>
              <a:gd name="connsiteX24" fmla="*/ 0 w 2808312"/>
              <a:gd name="connsiteY24" fmla="*/ 319782 h 5078692"/>
              <a:gd name="connsiteX25" fmla="*/ 319782 w 2808312"/>
              <a:gd name="connsiteY25" fmla="*/ 0 h 50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7540" y="5352415"/>
            <a:ext cx="1385570" cy="13855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119995" y="5352415"/>
            <a:ext cx="1385570" cy="13855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5090160" y="2626360"/>
            <a:ext cx="2012950" cy="15271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8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VS</a:t>
            </a:r>
            <a:r>
              <a:rPr lang="zh-CN" altLang="en-US" sz="8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8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女人"/>
          <p:cNvSpPr/>
          <p:nvPr/>
        </p:nvSpPr>
        <p:spPr bwMode="auto">
          <a:xfrm>
            <a:off x="1071880" y="5661025"/>
            <a:ext cx="516890" cy="792480"/>
          </a:xfrm>
          <a:custGeom>
            <a:avLst/>
            <a:gdLst>
              <a:gd name="T0" fmla="*/ 457868 w 3504"/>
              <a:gd name="T1" fmla="*/ 859908 h 6378"/>
              <a:gd name="T2" fmla="*/ 398731 w 3504"/>
              <a:gd name="T3" fmla="*/ 870661 h 6378"/>
              <a:gd name="T4" fmla="*/ 341684 w 3504"/>
              <a:gd name="T5" fmla="*/ 888283 h 6378"/>
              <a:gd name="T6" fmla="*/ 287922 w 3504"/>
              <a:gd name="T7" fmla="*/ 911282 h 6378"/>
              <a:gd name="T8" fmla="*/ 237148 w 3504"/>
              <a:gd name="T9" fmla="*/ 940553 h 6378"/>
              <a:gd name="T10" fmla="*/ 190554 w 3504"/>
              <a:gd name="T11" fmla="*/ 974901 h 6378"/>
              <a:gd name="T12" fmla="*/ 147844 w 3504"/>
              <a:gd name="T13" fmla="*/ 1014029 h 6378"/>
              <a:gd name="T14" fmla="*/ 109912 w 3504"/>
              <a:gd name="T15" fmla="*/ 1057935 h 6378"/>
              <a:gd name="T16" fmla="*/ 76759 w 3504"/>
              <a:gd name="T17" fmla="*/ 1105724 h 6378"/>
              <a:gd name="T18" fmla="*/ 49281 w 3504"/>
              <a:gd name="T19" fmla="*/ 1156799 h 6378"/>
              <a:gd name="T20" fmla="*/ 27179 w 3504"/>
              <a:gd name="T21" fmla="*/ 1211757 h 6378"/>
              <a:gd name="T22" fmla="*/ 11051 w 3504"/>
              <a:gd name="T23" fmla="*/ 1269403 h 6378"/>
              <a:gd name="T24" fmla="*/ 2091 w 3504"/>
              <a:gd name="T25" fmla="*/ 1329139 h 6378"/>
              <a:gd name="T26" fmla="*/ 412171 w 3504"/>
              <a:gd name="T27" fmla="*/ 1378422 h 6378"/>
              <a:gd name="T28" fmla="*/ 1046257 w 3504"/>
              <a:gd name="T29" fmla="*/ 1366176 h 6378"/>
              <a:gd name="T30" fmla="*/ 1041479 w 3504"/>
              <a:gd name="T31" fmla="*/ 1304946 h 6378"/>
              <a:gd name="T32" fmla="*/ 1029532 w 3504"/>
              <a:gd name="T33" fmla="*/ 1246105 h 6378"/>
              <a:gd name="T34" fmla="*/ 1011611 w 3504"/>
              <a:gd name="T35" fmla="*/ 1189654 h 6378"/>
              <a:gd name="T36" fmla="*/ 987120 w 3504"/>
              <a:gd name="T37" fmla="*/ 1136190 h 6378"/>
              <a:gd name="T38" fmla="*/ 957252 w 3504"/>
              <a:gd name="T39" fmla="*/ 1086011 h 6378"/>
              <a:gd name="T40" fmla="*/ 922009 w 3504"/>
              <a:gd name="T41" fmla="*/ 1039715 h 6378"/>
              <a:gd name="T42" fmla="*/ 881986 w 3504"/>
              <a:gd name="T43" fmla="*/ 998198 h 6378"/>
              <a:gd name="T44" fmla="*/ 837782 w 3504"/>
              <a:gd name="T45" fmla="*/ 960564 h 6378"/>
              <a:gd name="T46" fmla="*/ 789397 w 3504"/>
              <a:gd name="T47" fmla="*/ 928307 h 6378"/>
              <a:gd name="T48" fmla="*/ 737428 w 3504"/>
              <a:gd name="T49" fmla="*/ 901425 h 6378"/>
              <a:gd name="T50" fmla="*/ 682472 w 3504"/>
              <a:gd name="T51" fmla="*/ 880219 h 6378"/>
              <a:gd name="T52" fmla="*/ 624230 w 3504"/>
              <a:gd name="T53" fmla="*/ 865583 h 6378"/>
              <a:gd name="T54" fmla="*/ 523278 w 3504"/>
              <a:gd name="T55" fmla="*/ 435480 h 6378"/>
              <a:gd name="T56" fmla="*/ 567183 w 3504"/>
              <a:gd name="T57" fmla="*/ 431000 h 6378"/>
              <a:gd name="T58" fmla="*/ 617361 w 3504"/>
              <a:gd name="T59" fmla="*/ 414273 h 6378"/>
              <a:gd name="T60" fmla="*/ 661564 w 3504"/>
              <a:gd name="T61" fmla="*/ 385898 h 6378"/>
              <a:gd name="T62" fmla="*/ 697704 w 3504"/>
              <a:gd name="T63" fmla="*/ 348264 h 6378"/>
              <a:gd name="T64" fmla="*/ 723987 w 3504"/>
              <a:gd name="T65" fmla="*/ 302566 h 6378"/>
              <a:gd name="T66" fmla="*/ 738622 w 3504"/>
              <a:gd name="T67" fmla="*/ 250894 h 6378"/>
              <a:gd name="T68" fmla="*/ 740713 w 3504"/>
              <a:gd name="T69" fmla="*/ 206689 h 6378"/>
              <a:gd name="T70" fmla="*/ 731156 w 3504"/>
              <a:gd name="T71" fmla="*/ 153224 h 6378"/>
              <a:gd name="T72" fmla="*/ 709352 w 3504"/>
              <a:gd name="T73" fmla="*/ 104838 h 6378"/>
              <a:gd name="T74" fmla="*/ 677095 w 3504"/>
              <a:gd name="T75" fmla="*/ 63918 h 6378"/>
              <a:gd name="T76" fmla="*/ 635878 w 3504"/>
              <a:gd name="T77" fmla="*/ 31362 h 6378"/>
              <a:gd name="T78" fmla="*/ 587792 w 3504"/>
              <a:gd name="T79" fmla="*/ 9857 h 6378"/>
              <a:gd name="T80" fmla="*/ 534329 w 3504"/>
              <a:gd name="T81" fmla="*/ 299 h 6378"/>
              <a:gd name="T82" fmla="*/ 489826 w 3504"/>
              <a:gd name="T83" fmla="*/ 2688 h 6378"/>
              <a:gd name="T84" fmla="*/ 438454 w 3504"/>
              <a:gd name="T85" fmla="*/ 17324 h 6378"/>
              <a:gd name="T86" fmla="*/ 393056 w 3504"/>
              <a:gd name="T87" fmla="*/ 43309 h 6378"/>
              <a:gd name="T88" fmla="*/ 355423 w 3504"/>
              <a:gd name="T89" fmla="*/ 79450 h 6378"/>
              <a:gd name="T90" fmla="*/ 327049 w 3504"/>
              <a:gd name="T91" fmla="*/ 123356 h 6378"/>
              <a:gd name="T92" fmla="*/ 310024 w 3504"/>
              <a:gd name="T93" fmla="*/ 174132 h 6378"/>
              <a:gd name="T94" fmla="*/ 305544 w 3504"/>
              <a:gd name="T95" fmla="*/ 218039 h 6378"/>
              <a:gd name="T96" fmla="*/ 312414 w 3504"/>
              <a:gd name="T97" fmla="*/ 272399 h 6378"/>
              <a:gd name="T98" fmla="*/ 331828 w 3504"/>
              <a:gd name="T99" fmla="*/ 321682 h 6378"/>
              <a:gd name="T100" fmla="*/ 362292 w 3504"/>
              <a:gd name="T101" fmla="*/ 364095 h 6378"/>
              <a:gd name="T102" fmla="*/ 401419 w 3504"/>
              <a:gd name="T103" fmla="*/ 398443 h 6378"/>
              <a:gd name="T104" fmla="*/ 448311 w 3504"/>
              <a:gd name="T105" fmla="*/ 422338 h 6378"/>
              <a:gd name="T106" fmla="*/ 500877 w 3504"/>
              <a:gd name="T107" fmla="*/ 434584 h 63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504" h="6378">
                <a:moveTo>
                  <a:pt x="1971" y="2879"/>
                </a:moveTo>
                <a:lnTo>
                  <a:pt x="2982" y="1904"/>
                </a:lnTo>
                <a:lnTo>
                  <a:pt x="522" y="1904"/>
                </a:lnTo>
                <a:lnTo>
                  <a:pt x="1533" y="2879"/>
                </a:lnTo>
                <a:lnTo>
                  <a:pt x="1492" y="2884"/>
                </a:lnTo>
                <a:lnTo>
                  <a:pt x="1452" y="2891"/>
                </a:lnTo>
                <a:lnTo>
                  <a:pt x="1412" y="2898"/>
                </a:lnTo>
                <a:lnTo>
                  <a:pt x="1373" y="2906"/>
                </a:lnTo>
                <a:lnTo>
                  <a:pt x="1335" y="2915"/>
                </a:lnTo>
                <a:lnTo>
                  <a:pt x="1296" y="2925"/>
                </a:lnTo>
                <a:lnTo>
                  <a:pt x="1257" y="2936"/>
                </a:lnTo>
                <a:lnTo>
                  <a:pt x="1219" y="2947"/>
                </a:lnTo>
                <a:lnTo>
                  <a:pt x="1181" y="2960"/>
                </a:lnTo>
                <a:lnTo>
                  <a:pt x="1144" y="2974"/>
                </a:lnTo>
                <a:lnTo>
                  <a:pt x="1108" y="2987"/>
                </a:lnTo>
                <a:lnTo>
                  <a:pt x="1071" y="3002"/>
                </a:lnTo>
                <a:lnTo>
                  <a:pt x="1035" y="3018"/>
                </a:lnTo>
                <a:lnTo>
                  <a:pt x="999" y="3035"/>
                </a:lnTo>
                <a:lnTo>
                  <a:pt x="964" y="3051"/>
                </a:lnTo>
                <a:lnTo>
                  <a:pt x="929" y="3069"/>
                </a:lnTo>
                <a:lnTo>
                  <a:pt x="894" y="3088"/>
                </a:lnTo>
                <a:lnTo>
                  <a:pt x="861" y="3108"/>
                </a:lnTo>
                <a:lnTo>
                  <a:pt x="827" y="3128"/>
                </a:lnTo>
                <a:lnTo>
                  <a:pt x="794" y="3149"/>
                </a:lnTo>
                <a:lnTo>
                  <a:pt x="762" y="3171"/>
                </a:lnTo>
                <a:lnTo>
                  <a:pt x="730" y="3193"/>
                </a:lnTo>
                <a:lnTo>
                  <a:pt x="699" y="3216"/>
                </a:lnTo>
                <a:lnTo>
                  <a:pt x="668" y="3240"/>
                </a:lnTo>
                <a:lnTo>
                  <a:pt x="638" y="3264"/>
                </a:lnTo>
                <a:lnTo>
                  <a:pt x="608" y="3289"/>
                </a:lnTo>
                <a:lnTo>
                  <a:pt x="579" y="3315"/>
                </a:lnTo>
                <a:lnTo>
                  <a:pt x="550" y="3342"/>
                </a:lnTo>
                <a:lnTo>
                  <a:pt x="522" y="3368"/>
                </a:lnTo>
                <a:lnTo>
                  <a:pt x="495" y="3395"/>
                </a:lnTo>
                <a:lnTo>
                  <a:pt x="468" y="3424"/>
                </a:lnTo>
                <a:lnTo>
                  <a:pt x="442" y="3452"/>
                </a:lnTo>
                <a:lnTo>
                  <a:pt x="417" y="3481"/>
                </a:lnTo>
                <a:lnTo>
                  <a:pt x="392" y="3512"/>
                </a:lnTo>
                <a:lnTo>
                  <a:pt x="368" y="3542"/>
                </a:lnTo>
                <a:lnTo>
                  <a:pt x="344" y="3573"/>
                </a:lnTo>
                <a:lnTo>
                  <a:pt x="321" y="3604"/>
                </a:lnTo>
                <a:lnTo>
                  <a:pt x="299" y="3636"/>
                </a:lnTo>
                <a:lnTo>
                  <a:pt x="278" y="3668"/>
                </a:lnTo>
                <a:lnTo>
                  <a:pt x="257" y="3702"/>
                </a:lnTo>
                <a:lnTo>
                  <a:pt x="237" y="3736"/>
                </a:lnTo>
                <a:lnTo>
                  <a:pt x="217" y="3769"/>
                </a:lnTo>
                <a:lnTo>
                  <a:pt x="199" y="3804"/>
                </a:lnTo>
                <a:lnTo>
                  <a:pt x="181" y="3839"/>
                </a:lnTo>
                <a:lnTo>
                  <a:pt x="165" y="3873"/>
                </a:lnTo>
                <a:lnTo>
                  <a:pt x="148" y="3910"/>
                </a:lnTo>
                <a:lnTo>
                  <a:pt x="132" y="3946"/>
                </a:lnTo>
                <a:lnTo>
                  <a:pt x="117" y="3983"/>
                </a:lnTo>
                <a:lnTo>
                  <a:pt x="104" y="4019"/>
                </a:lnTo>
                <a:lnTo>
                  <a:pt x="91" y="4057"/>
                </a:lnTo>
                <a:lnTo>
                  <a:pt x="78" y="4095"/>
                </a:lnTo>
                <a:lnTo>
                  <a:pt x="67" y="4133"/>
                </a:lnTo>
                <a:lnTo>
                  <a:pt x="56" y="4172"/>
                </a:lnTo>
                <a:lnTo>
                  <a:pt x="47" y="4211"/>
                </a:lnTo>
                <a:lnTo>
                  <a:pt x="37" y="4250"/>
                </a:lnTo>
                <a:lnTo>
                  <a:pt x="30" y="4289"/>
                </a:lnTo>
                <a:lnTo>
                  <a:pt x="23" y="4328"/>
                </a:lnTo>
                <a:lnTo>
                  <a:pt x="16" y="4369"/>
                </a:lnTo>
                <a:lnTo>
                  <a:pt x="11" y="4409"/>
                </a:lnTo>
                <a:lnTo>
                  <a:pt x="7" y="4450"/>
                </a:lnTo>
                <a:lnTo>
                  <a:pt x="4" y="4491"/>
                </a:lnTo>
                <a:lnTo>
                  <a:pt x="2" y="4532"/>
                </a:lnTo>
                <a:lnTo>
                  <a:pt x="0" y="4574"/>
                </a:lnTo>
                <a:lnTo>
                  <a:pt x="0" y="4615"/>
                </a:lnTo>
                <a:lnTo>
                  <a:pt x="1380" y="4615"/>
                </a:lnTo>
                <a:lnTo>
                  <a:pt x="1752" y="6378"/>
                </a:lnTo>
                <a:lnTo>
                  <a:pt x="2124" y="4615"/>
                </a:lnTo>
                <a:lnTo>
                  <a:pt x="3504" y="4615"/>
                </a:lnTo>
                <a:lnTo>
                  <a:pt x="3503" y="4574"/>
                </a:lnTo>
                <a:lnTo>
                  <a:pt x="3502" y="4532"/>
                </a:lnTo>
                <a:lnTo>
                  <a:pt x="3500" y="4491"/>
                </a:lnTo>
                <a:lnTo>
                  <a:pt x="3497" y="4450"/>
                </a:lnTo>
                <a:lnTo>
                  <a:pt x="3493" y="4409"/>
                </a:lnTo>
                <a:lnTo>
                  <a:pt x="3487" y="4369"/>
                </a:lnTo>
                <a:lnTo>
                  <a:pt x="3481" y="4328"/>
                </a:lnTo>
                <a:lnTo>
                  <a:pt x="3474" y="4289"/>
                </a:lnTo>
                <a:lnTo>
                  <a:pt x="3465" y="4250"/>
                </a:lnTo>
                <a:lnTo>
                  <a:pt x="3457" y="4211"/>
                </a:lnTo>
                <a:lnTo>
                  <a:pt x="3447" y="4172"/>
                </a:lnTo>
                <a:lnTo>
                  <a:pt x="3437" y="4133"/>
                </a:lnTo>
                <a:lnTo>
                  <a:pt x="3425" y="4095"/>
                </a:lnTo>
                <a:lnTo>
                  <a:pt x="3413" y="4057"/>
                </a:lnTo>
                <a:lnTo>
                  <a:pt x="3400" y="4019"/>
                </a:lnTo>
                <a:lnTo>
                  <a:pt x="3387" y="3983"/>
                </a:lnTo>
                <a:lnTo>
                  <a:pt x="3372" y="3946"/>
                </a:lnTo>
                <a:lnTo>
                  <a:pt x="3356" y="3910"/>
                </a:lnTo>
                <a:lnTo>
                  <a:pt x="3339" y="3873"/>
                </a:lnTo>
                <a:lnTo>
                  <a:pt x="3322" y="3839"/>
                </a:lnTo>
                <a:lnTo>
                  <a:pt x="3305" y="3804"/>
                </a:lnTo>
                <a:lnTo>
                  <a:pt x="3287" y="3769"/>
                </a:lnTo>
                <a:lnTo>
                  <a:pt x="3267" y="3736"/>
                </a:lnTo>
                <a:lnTo>
                  <a:pt x="3247" y="3702"/>
                </a:lnTo>
                <a:lnTo>
                  <a:pt x="3226" y="3668"/>
                </a:lnTo>
                <a:lnTo>
                  <a:pt x="3205" y="3636"/>
                </a:lnTo>
                <a:lnTo>
                  <a:pt x="3183" y="3604"/>
                </a:lnTo>
                <a:lnTo>
                  <a:pt x="3159" y="3573"/>
                </a:lnTo>
                <a:lnTo>
                  <a:pt x="3136" y="3542"/>
                </a:lnTo>
                <a:lnTo>
                  <a:pt x="3112" y="3512"/>
                </a:lnTo>
                <a:lnTo>
                  <a:pt x="3087" y="3481"/>
                </a:lnTo>
                <a:lnTo>
                  <a:pt x="3062" y="3452"/>
                </a:lnTo>
                <a:lnTo>
                  <a:pt x="3035" y="3424"/>
                </a:lnTo>
                <a:lnTo>
                  <a:pt x="3008" y="3395"/>
                </a:lnTo>
                <a:lnTo>
                  <a:pt x="2981" y="3368"/>
                </a:lnTo>
                <a:lnTo>
                  <a:pt x="2953" y="3342"/>
                </a:lnTo>
                <a:lnTo>
                  <a:pt x="2925" y="3315"/>
                </a:lnTo>
                <a:lnTo>
                  <a:pt x="2896" y="3289"/>
                </a:lnTo>
                <a:lnTo>
                  <a:pt x="2866" y="3264"/>
                </a:lnTo>
                <a:lnTo>
                  <a:pt x="2836" y="3240"/>
                </a:lnTo>
                <a:lnTo>
                  <a:pt x="2805" y="3216"/>
                </a:lnTo>
                <a:lnTo>
                  <a:pt x="2774" y="3193"/>
                </a:lnTo>
                <a:lnTo>
                  <a:pt x="2741" y="3171"/>
                </a:lnTo>
                <a:lnTo>
                  <a:pt x="2710" y="3149"/>
                </a:lnTo>
                <a:lnTo>
                  <a:pt x="2676" y="3128"/>
                </a:lnTo>
                <a:lnTo>
                  <a:pt x="2643" y="3108"/>
                </a:lnTo>
                <a:lnTo>
                  <a:pt x="2609" y="3088"/>
                </a:lnTo>
                <a:lnTo>
                  <a:pt x="2575" y="3069"/>
                </a:lnTo>
                <a:lnTo>
                  <a:pt x="2540" y="3051"/>
                </a:lnTo>
                <a:lnTo>
                  <a:pt x="2505" y="3035"/>
                </a:lnTo>
                <a:lnTo>
                  <a:pt x="2469" y="3018"/>
                </a:lnTo>
                <a:lnTo>
                  <a:pt x="2433" y="3002"/>
                </a:lnTo>
                <a:lnTo>
                  <a:pt x="2396" y="2987"/>
                </a:lnTo>
                <a:lnTo>
                  <a:pt x="2360" y="2974"/>
                </a:lnTo>
                <a:lnTo>
                  <a:pt x="2322" y="2960"/>
                </a:lnTo>
                <a:lnTo>
                  <a:pt x="2285" y="2947"/>
                </a:lnTo>
                <a:lnTo>
                  <a:pt x="2246" y="2936"/>
                </a:lnTo>
                <a:lnTo>
                  <a:pt x="2208" y="2925"/>
                </a:lnTo>
                <a:lnTo>
                  <a:pt x="2169" y="2915"/>
                </a:lnTo>
                <a:lnTo>
                  <a:pt x="2130" y="2906"/>
                </a:lnTo>
                <a:lnTo>
                  <a:pt x="2090" y="2898"/>
                </a:lnTo>
                <a:lnTo>
                  <a:pt x="2050" y="2891"/>
                </a:lnTo>
                <a:lnTo>
                  <a:pt x="2011" y="2884"/>
                </a:lnTo>
                <a:lnTo>
                  <a:pt x="1971" y="2879"/>
                </a:lnTo>
                <a:close/>
                <a:moveTo>
                  <a:pt x="1752" y="1458"/>
                </a:moveTo>
                <a:lnTo>
                  <a:pt x="1752" y="1458"/>
                </a:lnTo>
                <a:lnTo>
                  <a:pt x="1789" y="1457"/>
                </a:lnTo>
                <a:lnTo>
                  <a:pt x="1827" y="1455"/>
                </a:lnTo>
                <a:lnTo>
                  <a:pt x="1862" y="1450"/>
                </a:lnTo>
                <a:lnTo>
                  <a:pt x="1899" y="1443"/>
                </a:lnTo>
                <a:lnTo>
                  <a:pt x="1934" y="1435"/>
                </a:lnTo>
                <a:lnTo>
                  <a:pt x="1968" y="1425"/>
                </a:lnTo>
                <a:lnTo>
                  <a:pt x="2002" y="1414"/>
                </a:lnTo>
                <a:lnTo>
                  <a:pt x="2036" y="1401"/>
                </a:lnTo>
                <a:lnTo>
                  <a:pt x="2067" y="1387"/>
                </a:lnTo>
                <a:lnTo>
                  <a:pt x="2099" y="1370"/>
                </a:lnTo>
                <a:lnTo>
                  <a:pt x="2129" y="1353"/>
                </a:lnTo>
                <a:lnTo>
                  <a:pt x="2160" y="1334"/>
                </a:lnTo>
                <a:lnTo>
                  <a:pt x="2188" y="1313"/>
                </a:lnTo>
                <a:lnTo>
                  <a:pt x="2215" y="1292"/>
                </a:lnTo>
                <a:lnTo>
                  <a:pt x="2242" y="1269"/>
                </a:lnTo>
                <a:lnTo>
                  <a:pt x="2267" y="1245"/>
                </a:lnTo>
                <a:lnTo>
                  <a:pt x="2291" y="1219"/>
                </a:lnTo>
                <a:lnTo>
                  <a:pt x="2314" y="1193"/>
                </a:lnTo>
                <a:lnTo>
                  <a:pt x="2336" y="1166"/>
                </a:lnTo>
                <a:lnTo>
                  <a:pt x="2356" y="1136"/>
                </a:lnTo>
                <a:lnTo>
                  <a:pt x="2375" y="1107"/>
                </a:lnTo>
                <a:lnTo>
                  <a:pt x="2393" y="1077"/>
                </a:lnTo>
                <a:lnTo>
                  <a:pt x="2409" y="1045"/>
                </a:lnTo>
                <a:lnTo>
                  <a:pt x="2424" y="1013"/>
                </a:lnTo>
                <a:lnTo>
                  <a:pt x="2436" y="980"/>
                </a:lnTo>
                <a:lnTo>
                  <a:pt x="2448" y="946"/>
                </a:lnTo>
                <a:lnTo>
                  <a:pt x="2458" y="912"/>
                </a:lnTo>
                <a:lnTo>
                  <a:pt x="2466" y="876"/>
                </a:lnTo>
                <a:lnTo>
                  <a:pt x="2473" y="840"/>
                </a:lnTo>
                <a:lnTo>
                  <a:pt x="2477" y="804"/>
                </a:lnTo>
                <a:lnTo>
                  <a:pt x="2480" y="766"/>
                </a:lnTo>
                <a:lnTo>
                  <a:pt x="2481" y="730"/>
                </a:lnTo>
                <a:lnTo>
                  <a:pt x="2480" y="692"/>
                </a:lnTo>
                <a:lnTo>
                  <a:pt x="2477" y="655"/>
                </a:lnTo>
                <a:lnTo>
                  <a:pt x="2473" y="618"/>
                </a:lnTo>
                <a:lnTo>
                  <a:pt x="2466" y="583"/>
                </a:lnTo>
                <a:lnTo>
                  <a:pt x="2458" y="547"/>
                </a:lnTo>
                <a:lnTo>
                  <a:pt x="2448" y="513"/>
                </a:lnTo>
                <a:lnTo>
                  <a:pt x="2436" y="478"/>
                </a:lnTo>
                <a:lnTo>
                  <a:pt x="2424" y="446"/>
                </a:lnTo>
                <a:lnTo>
                  <a:pt x="2409" y="413"/>
                </a:lnTo>
                <a:lnTo>
                  <a:pt x="2393" y="382"/>
                </a:lnTo>
                <a:lnTo>
                  <a:pt x="2375" y="351"/>
                </a:lnTo>
                <a:lnTo>
                  <a:pt x="2356" y="322"/>
                </a:lnTo>
                <a:lnTo>
                  <a:pt x="2336" y="294"/>
                </a:lnTo>
                <a:lnTo>
                  <a:pt x="2314" y="266"/>
                </a:lnTo>
                <a:lnTo>
                  <a:pt x="2291" y="239"/>
                </a:lnTo>
                <a:lnTo>
                  <a:pt x="2267" y="214"/>
                </a:lnTo>
                <a:lnTo>
                  <a:pt x="2242" y="189"/>
                </a:lnTo>
                <a:lnTo>
                  <a:pt x="2215" y="166"/>
                </a:lnTo>
                <a:lnTo>
                  <a:pt x="2188" y="145"/>
                </a:lnTo>
                <a:lnTo>
                  <a:pt x="2160" y="125"/>
                </a:lnTo>
                <a:lnTo>
                  <a:pt x="2129" y="105"/>
                </a:lnTo>
                <a:lnTo>
                  <a:pt x="2099" y="89"/>
                </a:lnTo>
                <a:lnTo>
                  <a:pt x="2067" y="72"/>
                </a:lnTo>
                <a:lnTo>
                  <a:pt x="2036" y="58"/>
                </a:lnTo>
                <a:lnTo>
                  <a:pt x="2002" y="44"/>
                </a:lnTo>
                <a:lnTo>
                  <a:pt x="1968" y="33"/>
                </a:lnTo>
                <a:lnTo>
                  <a:pt x="1934" y="23"/>
                </a:lnTo>
                <a:lnTo>
                  <a:pt x="1899" y="15"/>
                </a:lnTo>
                <a:lnTo>
                  <a:pt x="1862" y="9"/>
                </a:lnTo>
                <a:lnTo>
                  <a:pt x="1827" y="4"/>
                </a:lnTo>
                <a:lnTo>
                  <a:pt x="1789" y="1"/>
                </a:lnTo>
                <a:lnTo>
                  <a:pt x="1752" y="0"/>
                </a:lnTo>
                <a:lnTo>
                  <a:pt x="1714" y="1"/>
                </a:lnTo>
                <a:lnTo>
                  <a:pt x="1677" y="4"/>
                </a:lnTo>
                <a:lnTo>
                  <a:pt x="1640" y="9"/>
                </a:lnTo>
                <a:lnTo>
                  <a:pt x="1605" y="15"/>
                </a:lnTo>
                <a:lnTo>
                  <a:pt x="1570" y="23"/>
                </a:lnTo>
                <a:lnTo>
                  <a:pt x="1535" y="33"/>
                </a:lnTo>
                <a:lnTo>
                  <a:pt x="1501" y="44"/>
                </a:lnTo>
                <a:lnTo>
                  <a:pt x="1468" y="58"/>
                </a:lnTo>
                <a:lnTo>
                  <a:pt x="1436" y="72"/>
                </a:lnTo>
                <a:lnTo>
                  <a:pt x="1404" y="89"/>
                </a:lnTo>
                <a:lnTo>
                  <a:pt x="1373" y="105"/>
                </a:lnTo>
                <a:lnTo>
                  <a:pt x="1344" y="125"/>
                </a:lnTo>
                <a:lnTo>
                  <a:pt x="1316" y="145"/>
                </a:lnTo>
                <a:lnTo>
                  <a:pt x="1288" y="166"/>
                </a:lnTo>
                <a:lnTo>
                  <a:pt x="1262" y="189"/>
                </a:lnTo>
                <a:lnTo>
                  <a:pt x="1237" y="214"/>
                </a:lnTo>
                <a:lnTo>
                  <a:pt x="1213" y="239"/>
                </a:lnTo>
                <a:lnTo>
                  <a:pt x="1190" y="266"/>
                </a:lnTo>
                <a:lnTo>
                  <a:pt x="1167" y="294"/>
                </a:lnTo>
                <a:lnTo>
                  <a:pt x="1147" y="322"/>
                </a:lnTo>
                <a:lnTo>
                  <a:pt x="1129" y="351"/>
                </a:lnTo>
                <a:lnTo>
                  <a:pt x="1111" y="382"/>
                </a:lnTo>
                <a:lnTo>
                  <a:pt x="1095" y="413"/>
                </a:lnTo>
                <a:lnTo>
                  <a:pt x="1080" y="446"/>
                </a:lnTo>
                <a:lnTo>
                  <a:pt x="1068" y="478"/>
                </a:lnTo>
                <a:lnTo>
                  <a:pt x="1056" y="513"/>
                </a:lnTo>
                <a:lnTo>
                  <a:pt x="1046" y="547"/>
                </a:lnTo>
                <a:lnTo>
                  <a:pt x="1038" y="583"/>
                </a:lnTo>
                <a:lnTo>
                  <a:pt x="1032" y="618"/>
                </a:lnTo>
                <a:lnTo>
                  <a:pt x="1027" y="655"/>
                </a:lnTo>
                <a:lnTo>
                  <a:pt x="1023" y="692"/>
                </a:lnTo>
                <a:lnTo>
                  <a:pt x="1023" y="730"/>
                </a:lnTo>
                <a:lnTo>
                  <a:pt x="1023" y="766"/>
                </a:lnTo>
                <a:lnTo>
                  <a:pt x="1027" y="804"/>
                </a:lnTo>
                <a:lnTo>
                  <a:pt x="1032" y="840"/>
                </a:lnTo>
                <a:lnTo>
                  <a:pt x="1038" y="876"/>
                </a:lnTo>
                <a:lnTo>
                  <a:pt x="1046" y="912"/>
                </a:lnTo>
                <a:lnTo>
                  <a:pt x="1056" y="946"/>
                </a:lnTo>
                <a:lnTo>
                  <a:pt x="1068" y="980"/>
                </a:lnTo>
                <a:lnTo>
                  <a:pt x="1080" y="1013"/>
                </a:lnTo>
                <a:lnTo>
                  <a:pt x="1095" y="1045"/>
                </a:lnTo>
                <a:lnTo>
                  <a:pt x="1111" y="1077"/>
                </a:lnTo>
                <a:lnTo>
                  <a:pt x="1129" y="1107"/>
                </a:lnTo>
                <a:lnTo>
                  <a:pt x="1147" y="1136"/>
                </a:lnTo>
                <a:lnTo>
                  <a:pt x="1167" y="1166"/>
                </a:lnTo>
                <a:lnTo>
                  <a:pt x="1190" y="1193"/>
                </a:lnTo>
                <a:lnTo>
                  <a:pt x="1213" y="1219"/>
                </a:lnTo>
                <a:lnTo>
                  <a:pt x="1237" y="1245"/>
                </a:lnTo>
                <a:lnTo>
                  <a:pt x="1262" y="1269"/>
                </a:lnTo>
                <a:lnTo>
                  <a:pt x="1288" y="1292"/>
                </a:lnTo>
                <a:lnTo>
                  <a:pt x="1316" y="1313"/>
                </a:lnTo>
                <a:lnTo>
                  <a:pt x="1344" y="1334"/>
                </a:lnTo>
                <a:lnTo>
                  <a:pt x="1373" y="1353"/>
                </a:lnTo>
                <a:lnTo>
                  <a:pt x="1404" y="1370"/>
                </a:lnTo>
                <a:lnTo>
                  <a:pt x="1436" y="1387"/>
                </a:lnTo>
                <a:lnTo>
                  <a:pt x="1468" y="1401"/>
                </a:lnTo>
                <a:lnTo>
                  <a:pt x="1501" y="1414"/>
                </a:lnTo>
                <a:lnTo>
                  <a:pt x="1535" y="1425"/>
                </a:lnTo>
                <a:lnTo>
                  <a:pt x="1570" y="1435"/>
                </a:lnTo>
                <a:lnTo>
                  <a:pt x="1605" y="1443"/>
                </a:lnTo>
                <a:lnTo>
                  <a:pt x="1640" y="1450"/>
                </a:lnTo>
                <a:lnTo>
                  <a:pt x="1677" y="1455"/>
                </a:lnTo>
                <a:lnTo>
                  <a:pt x="1714" y="1457"/>
                </a:lnTo>
                <a:lnTo>
                  <a:pt x="1752" y="14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男人"/>
          <p:cNvSpPr/>
          <p:nvPr/>
        </p:nvSpPr>
        <p:spPr bwMode="auto">
          <a:xfrm>
            <a:off x="10591800" y="5737860"/>
            <a:ext cx="441960" cy="715645"/>
          </a:xfrm>
          <a:custGeom>
            <a:avLst/>
            <a:gdLst/>
            <a:ahLst/>
            <a:cxnLst/>
            <a:rect l="0" t="0" r="r" b="b"/>
            <a:pathLst>
              <a:path w="752475" h="1358900">
                <a:moveTo>
                  <a:pt x="0" y="530225"/>
                </a:moveTo>
                <a:lnTo>
                  <a:pt x="376238" y="530225"/>
                </a:lnTo>
                <a:lnTo>
                  <a:pt x="376396" y="530225"/>
                </a:lnTo>
                <a:lnTo>
                  <a:pt x="752475" y="530225"/>
                </a:lnTo>
                <a:lnTo>
                  <a:pt x="476451" y="1358900"/>
                </a:lnTo>
                <a:lnTo>
                  <a:pt x="276024" y="1358900"/>
                </a:lnTo>
                <a:lnTo>
                  <a:pt x="0" y="530225"/>
                </a:lnTo>
                <a:close/>
                <a:moveTo>
                  <a:pt x="376238" y="0"/>
                </a:moveTo>
                <a:lnTo>
                  <a:pt x="389890" y="318"/>
                </a:lnTo>
                <a:lnTo>
                  <a:pt x="403225" y="1270"/>
                </a:lnTo>
                <a:lnTo>
                  <a:pt x="416560" y="2858"/>
                </a:lnTo>
                <a:lnTo>
                  <a:pt x="429578" y="5398"/>
                </a:lnTo>
                <a:lnTo>
                  <a:pt x="442595" y="8255"/>
                </a:lnTo>
                <a:lnTo>
                  <a:pt x="454978" y="11748"/>
                </a:lnTo>
                <a:lnTo>
                  <a:pt x="467360" y="15875"/>
                </a:lnTo>
                <a:lnTo>
                  <a:pt x="479108" y="20638"/>
                </a:lnTo>
                <a:lnTo>
                  <a:pt x="490855" y="26035"/>
                </a:lnTo>
                <a:lnTo>
                  <a:pt x="502603" y="32068"/>
                </a:lnTo>
                <a:lnTo>
                  <a:pt x="513715" y="38418"/>
                </a:lnTo>
                <a:lnTo>
                  <a:pt x="524193" y="45085"/>
                </a:lnTo>
                <a:lnTo>
                  <a:pt x="534670" y="52705"/>
                </a:lnTo>
                <a:lnTo>
                  <a:pt x="544513" y="60325"/>
                </a:lnTo>
                <a:lnTo>
                  <a:pt x="554355" y="68580"/>
                </a:lnTo>
                <a:lnTo>
                  <a:pt x="563563" y="77470"/>
                </a:lnTo>
                <a:lnTo>
                  <a:pt x="572453" y="86678"/>
                </a:lnTo>
                <a:lnTo>
                  <a:pt x="580708" y="96520"/>
                </a:lnTo>
                <a:lnTo>
                  <a:pt x="588645" y="106363"/>
                </a:lnTo>
                <a:lnTo>
                  <a:pt x="595948" y="116840"/>
                </a:lnTo>
                <a:lnTo>
                  <a:pt x="602933" y="127318"/>
                </a:lnTo>
                <a:lnTo>
                  <a:pt x="609283" y="138748"/>
                </a:lnTo>
                <a:lnTo>
                  <a:pt x="614998" y="150178"/>
                </a:lnTo>
                <a:lnTo>
                  <a:pt x="620395" y="161925"/>
                </a:lnTo>
                <a:lnTo>
                  <a:pt x="625158" y="173673"/>
                </a:lnTo>
                <a:lnTo>
                  <a:pt x="629285" y="186055"/>
                </a:lnTo>
                <a:lnTo>
                  <a:pt x="633095" y="198755"/>
                </a:lnTo>
                <a:lnTo>
                  <a:pt x="635953" y="211455"/>
                </a:lnTo>
                <a:lnTo>
                  <a:pt x="638175" y="224473"/>
                </a:lnTo>
                <a:lnTo>
                  <a:pt x="640080" y="237808"/>
                </a:lnTo>
                <a:lnTo>
                  <a:pt x="641033" y="251143"/>
                </a:lnTo>
                <a:lnTo>
                  <a:pt x="641350" y="264795"/>
                </a:lnTo>
                <a:lnTo>
                  <a:pt x="641033" y="278448"/>
                </a:lnTo>
                <a:lnTo>
                  <a:pt x="640080" y="291783"/>
                </a:lnTo>
                <a:lnTo>
                  <a:pt x="638175" y="305118"/>
                </a:lnTo>
                <a:lnTo>
                  <a:pt x="635953" y="318135"/>
                </a:lnTo>
                <a:lnTo>
                  <a:pt x="633095" y="331153"/>
                </a:lnTo>
                <a:lnTo>
                  <a:pt x="629285" y="343535"/>
                </a:lnTo>
                <a:lnTo>
                  <a:pt x="625158" y="355918"/>
                </a:lnTo>
                <a:lnTo>
                  <a:pt x="620395" y="367983"/>
                </a:lnTo>
                <a:lnTo>
                  <a:pt x="614998" y="380048"/>
                </a:lnTo>
                <a:lnTo>
                  <a:pt x="609283" y="391478"/>
                </a:lnTo>
                <a:lnTo>
                  <a:pt x="602933" y="402273"/>
                </a:lnTo>
                <a:lnTo>
                  <a:pt x="595948" y="413068"/>
                </a:lnTo>
                <a:lnTo>
                  <a:pt x="588645" y="423545"/>
                </a:lnTo>
                <a:lnTo>
                  <a:pt x="580708" y="433388"/>
                </a:lnTo>
                <a:lnTo>
                  <a:pt x="572453" y="443230"/>
                </a:lnTo>
                <a:lnTo>
                  <a:pt x="563563" y="452438"/>
                </a:lnTo>
                <a:lnTo>
                  <a:pt x="554355" y="461010"/>
                </a:lnTo>
                <a:lnTo>
                  <a:pt x="544513" y="469583"/>
                </a:lnTo>
                <a:lnTo>
                  <a:pt x="534670" y="477520"/>
                </a:lnTo>
                <a:lnTo>
                  <a:pt x="524193" y="484823"/>
                </a:lnTo>
                <a:lnTo>
                  <a:pt x="513715" y="491808"/>
                </a:lnTo>
                <a:lnTo>
                  <a:pt x="502603" y="498158"/>
                </a:lnTo>
                <a:lnTo>
                  <a:pt x="490855" y="503873"/>
                </a:lnTo>
                <a:lnTo>
                  <a:pt x="479108" y="509270"/>
                </a:lnTo>
                <a:lnTo>
                  <a:pt x="467360" y="513715"/>
                </a:lnTo>
                <a:lnTo>
                  <a:pt x="454978" y="518160"/>
                </a:lnTo>
                <a:lnTo>
                  <a:pt x="442595" y="521970"/>
                </a:lnTo>
                <a:lnTo>
                  <a:pt x="429578" y="524510"/>
                </a:lnTo>
                <a:lnTo>
                  <a:pt x="416560" y="526733"/>
                </a:lnTo>
                <a:lnTo>
                  <a:pt x="403225" y="528638"/>
                </a:lnTo>
                <a:lnTo>
                  <a:pt x="389890" y="529908"/>
                </a:lnTo>
                <a:lnTo>
                  <a:pt x="376238" y="530225"/>
                </a:lnTo>
                <a:lnTo>
                  <a:pt x="362268" y="529908"/>
                </a:lnTo>
                <a:lnTo>
                  <a:pt x="348933" y="528638"/>
                </a:lnTo>
                <a:lnTo>
                  <a:pt x="335598" y="526733"/>
                </a:lnTo>
                <a:lnTo>
                  <a:pt x="322580" y="524510"/>
                </a:lnTo>
                <a:lnTo>
                  <a:pt x="309563" y="521970"/>
                </a:lnTo>
                <a:lnTo>
                  <a:pt x="297180" y="518160"/>
                </a:lnTo>
                <a:lnTo>
                  <a:pt x="285115" y="513715"/>
                </a:lnTo>
                <a:lnTo>
                  <a:pt x="273050" y="509270"/>
                </a:lnTo>
                <a:lnTo>
                  <a:pt x="261303" y="503873"/>
                </a:lnTo>
                <a:lnTo>
                  <a:pt x="249555" y="498158"/>
                </a:lnTo>
                <a:lnTo>
                  <a:pt x="238443" y="491808"/>
                </a:lnTo>
                <a:lnTo>
                  <a:pt x="227965" y="484823"/>
                </a:lnTo>
                <a:lnTo>
                  <a:pt x="217488" y="477520"/>
                </a:lnTo>
                <a:lnTo>
                  <a:pt x="207645" y="469583"/>
                </a:lnTo>
                <a:lnTo>
                  <a:pt x="197803" y="461010"/>
                </a:lnTo>
                <a:lnTo>
                  <a:pt x="188595" y="452438"/>
                </a:lnTo>
                <a:lnTo>
                  <a:pt x="179705" y="443230"/>
                </a:lnTo>
                <a:lnTo>
                  <a:pt x="171450" y="433388"/>
                </a:lnTo>
                <a:lnTo>
                  <a:pt x="163513" y="423545"/>
                </a:lnTo>
                <a:lnTo>
                  <a:pt x="156210" y="413068"/>
                </a:lnTo>
                <a:lnTo>
                  <a:pt x="149543" y="402273"/>
                </a:lnTo>
                <a:lnTo>
                  <a:pt x="142875" y="391478"/>
                </a:lnTo>
                <a:lnTo>
                  <a:pt x="137160" y="380048"/>
                </a:lnTo>
                <a:lnTo>
                  <a:pt x="131763" y="367983"/>
                </a:lnTo>
                <a:lnTo>
                  <a:pt x="127000" y="355918"/>
                </a:lnTo>
                <a:lnTo>
                  <a:pt x="122873" y="343535"/>
                </a:lnTo>
                <a:lnTo>
                  <a:pt x="119380" y="331153"/>
                </a:lnTo>
                <a:lnTo>
                  <a:pt x="116523" y="318135"/>
                </a:lnTo>
                <a:lnTo>
                  <a:pt x="113983" y="305118"/>
                </a:lnTo>
                <a:lnTo>
                  <a:pt x="112395" y="291783"/>
                </a:lnTo>
                <a:lnTo>
                  <a:pt x="111443" y="278448"/>
                </a:lnTo>
                <a:lnTo>
                  <a:pt x="111125" y="264795"/>
                </a:lnTo>
                <a:lnTo>
                  <a:pt x="111443" y="251143"/>
                </a:lnTo>
                <a:lnTo>
                  <a:pt x="112395" y="237808"/>
                </a:lnTo>
                <a:lnTo>
                  <a:pt x="113983" y="224473"/>
                </a:lnTo>
                <a:lnTo>
                  <a:pt x="116523" y="211455"/>
                </a:lnTo>
                <a:lnTo>
                  <a:pt x="119380" y="198755"/>
                </a:lnTo>
                <a:lnTo>
                  <a:pt x="122873" y="186055"/>
                </a:lnTo>
                <a:lnTo>
                  <a:pt x="127000" y="173673"/>
                </a:lnTo>
                <a:lnTo>
                  <a:pt x="131763" y="161925"/>
                </a:lnTo>
                <a:lnTo>
                  <a:pt x="137160" y="150178"/>
                </a:lnTo>
                <a:lnTo>
                  <a:pt x="142875" y="138748"/>
                </a:lnTo>
                <a:lnTo>
                  <a:pt x="149543" y="127318"/>
                </a:lnTo>
                <a:lnTo>
                  <a:pt x="156210" y="116840"/>
                </a:lnTo>
                <a:lnTo>
                  <a:pt x="163513" y="106363"/>
                </a:lnTo>
                <a:lnTo>
                  <a:pt x="171450" y="96520"/>
                </a:lnTo>
                <a:lnTo>
                  <a:pt x="179705" y="86678"/>
                </a:lnTo>
                <a:lnTo>
                  <a:pt x="188595" y="77470"/>
                </a:lnTo>
                <a:lnTo>
                  <a:pt x="197803" y="68580"/>
                </a:lnTo>
                <a:lnTo>
                  <a:pt x="207645" y="60325"/>
                </a:lnTo>
                <a:lnTo>
                  <a:pt x="217488" y="52705"/>
                </a:lnTo>
                <a:lnTo>
                  <a:pt x="227965" y="45085"/>
                </a:lnTo>
                <a:lnTo>
                  <a:pt x="238443" y="38418"/>
                </a:lnTo>
                <a:lnTo>
                  <a:pt x="249555" y="32068"/>
                </a:lnTo>
                <a:lnTo>
                  <a:pt x="261303" y="26035"/>
                </a:lnTo>
                <a:lnTo>
                  <a:pt x="273050" y="20638"/>
                </a:lnTo>
                <a:lnTo>
                  <a:pt x="285115" y="15875"/>
                </a:lnTo>
                <a:lnTo>
                  <a:pt x="297180" y="11748"/>
                </a:lnTo>
                <a:lnTo>
                  <a:pt x="309563" y="8255"/>
                </a:lnTo>
                <a:lnTo>
                  <a:pt x="322580" y="5398"/>
                </a:lnTo>
                <a:lnTo>
                  <a:pt x="335598" y="2858"/>
                </a:lnTo>
                <a:lnTo>
                  <a:pt x="348933" y="1270"/>
                </a:lnTo>
                <a:lnTo>
                  <a:pt x="362268" y="318"/>
                </a:lnTo>
                <a:lnTo>
                  <a:pt x="37623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耳机"/>
          <p:cNvSpPr/>
          <p:nvPr/>
        </p:nvSpPr>
        <p:spPr>
          <a:xfrm>
            <a:off x="4145280" y="723900"/>
            <a:ext cx="3901440" cy="2642870"/>
          </a:xfrm>
          <a:custGeom>
            <a:avLst/>
            <a:gdLst>
              <a:gd name="connsiteX0" fmla="*/ 7294257 w 8709025"/>
              <a:gd name="connsiteY0" fmla="*/ 2608768 h 5641695"/>
              <a:gd name="connsiteX1" fmla="*/ 7365669 w 8709025"/>
              <a:gd name="connsiteY1" fmla="*/ 2634905 h 5641695"/>
              <a:gd name="connsiteX2" fmla="*/ 8297853 w 8709025"/>
              <a:gd name="connsiteY2" fmla="*/ 3895849 h 5641695"/>
              <a:gd name="connsiteX3" fmla="*/ 8305800 w 8709025"/>
              <a:gd name="connsiteY3" fmla="*/ 4053232 h 5641695"/>
              <a:gd name="connsiteX4" fmla="*/ 8297853 w 8709025"/>
              <a:gd name="connsiteY4" fmla="*/ 4210615 h 5641695"/>
              <a:gd name="connsiteX5" fmla="*/ 7365669 w 8709025"/>
              <a:gd name="connsiteY5" fmla="*/ 5471558 h 5641695"/>
              <a:gd name="connsiteX6" fmla="*/ 7294257 w 8709025"/>
              <a:gd name="connsiteY6" fmla="*/ 5497695 h 5641695"/>
              <a:gd name="connsiteX7" fmla="*/ 7393254 w 8709025"/>
              <a:gd name="connsiteY7" fmla="*/ 5482587 h 5641695"/>
              <a:gd name="connsiteX8" fmla="*/ 8550679 w 8709025"/>
              <a:gd name="connsiteY8" fmla="*/ 4202405 h 5641695"/>
              <a:gd name="connsiteX9" fmla="*/ 8558212 w 8709025"/>
              <a:gd name="connsiteY9" fmla="*/ 4053232 h 5641695"/>
              <a:gd name="connsiteX10" fmla="*/ 8550679 w 8709025"/>
              <a:gd name="connsiteY10" fmla="*/ 3904058 h 5641695"/>
              <a:gd name="connsiteX11" fmla="*/ 7393254 w 8709025"/>
              <a:gd name="connsiteY11" fmla="*/ 2623877 h 5641695"/>
              <a:gd name="connsiteX12" fmla="*/ 1414768 w 8709025"/>
              <a:gd name="connsiteY12" fmla="*/ 2608768 h 5641695"/>
              <a:gd name="connsiteX13" fmla="*/ 1315771 w 8709025"/>
              <a:gd name="connsiteY13" fmla="*/ 2623877 h 5641695"/>
              <a:gd name="connsiteX14" fmla="*/ 158346 w 8709025"/>
              <a:gd name="connsiteY14" fmla="*/ 3904058 h 5641695"/>
              <a:gd name="connsiteX15" fmla="*/ 150813 w 8709025"/>
              <a:gd name="connsiteY15" fmla="*/ 4053232 h 5641695"/>
              <a:gd name="connsiteX16" fmla="*/ 158346 w 8709025"/>
              <a:gd name="connsiteY16" fmla="*/ 4202405 h 5641695"/>
              <a:gd name="connsiteX17" fmla="*/ 1315771 w 8709025"/>
              <a:gd name="connsiteY17" fmla="*/ 5482587 h 5641695"/>
              <a:gd name="connsiteX18" fmla="*/ 1414768 w 8709025"/>
              <a:gd name="connsiteY18" fmla="*/ 5497695 h 5641695"/>
              <a:gd name="connsiteX19" fmla="*/ 1343356 w 8709025"/>
              <a:gd name="connsiteY19" fmla="*/ 5471558 h 5641695"/>
              <a:gd name="connsiteX20" fmla="*/ 411172 w 8709025"/>
              <a:gd name="connsiteY20" fmla="*/ 4210615 h 5641695"/>
              <a:gd name="connsiteX21" fmla="*/ 403225 w 8709025"/>
              <a:gd name="connsiteY21" fmla="*/ 4053232 h 5641695"/>
              <a:gd name="connsiteX22" fmla="*/ 411172 w 8709025"/>
              <a:gd name="connsiteY22" fmla="*/ 3895849 h 5641695"/>
              <a:gd name="connsiteX23" fmla="*/ 1343356 w 8709025"/>
              <a:gd name="connsiteY23" fmla="*/ 2634905 h 5641695"/>
              <a:gd name="connsiteX24" fmla="*/ 4354513 w 8709025"/>
              <a:gd name="connsiteY24" fmla="*/ 0 h 5641695"/>
              <a:gd name="connsiteX25" fmla="*/ 6995109 w 8709025"/>
              <a:gd name="connsiteY25" fmla="*/ 2382914 h 5641695"/>
              <a:gd name="connsiteX26" fmla="*/ 6999242 w 8709025"/>
              <a:gd name="connsiteY26" fmla="*/ 2464767 h 5641695"/>
              <a:gd name="connsiteX27" fmla="*/ 7120561 w 8709025"/>
              <a:gd name="connsiteY27" fmla="*/ 2464767 h 5641695"/>
              <a:gd name="connsiteX28" fmla="*/ 8709025 w 8709025"/>
              <a:gd name="connsiteY28" fmla="*/ 4053231 h 5641695"/>
              <a:gd name="connsiteX29" fmla="*/ 7120561 w 8709025"/>
              <a:gd name="connsiteY29" fmla="*/ 5641695 h 5641695"/>
              <a:gd name="connsiteX30" fmla="*/ 7008813 w 8709025"/>
              <a:gd name="connsiteY30" fmla="*/ 5641695 h 5641695"/>
              <a:gd name="connsiteX31" fmla="*/ 6945312 w 8709025"/>
              <a:gd name="connsiteY31" fmla="*/ 5641695 h 5641695"/>
              <a:gd name="connsiteX32" fmla="*/ 6453313 w 8709025"/>
              <a:gd name="connsiteY32" fmla="*/ 5641695 h 5641695"/>
              <a:gd name="connsiteX33" fmla="*/ 6453313 w 8709025"/>
              <a:gd name="connsiteY33" fmla="*/ 2833068 h 5641695"/>
              <a:gd name="connsiteX34" fmla="*/ 6452797 w 8709025"/>
              <a:gd name="connsiteY34" fmla="*/ 2833068 h 5641695"/>
              <a:gd name="connsiteX35" fmla="*/ 6452797 w 8709025"/>
              <a:gd name="connsiteY35" fmla="*/ 2745984 h 5641695"/>
              <a:gd name="connsiteX36" fmla="*/ 4354514 w 8709025"/>
              <a:gd name="connsiteY36" fmla="*/ 647700 h 5641695"/>
              <a:gd name="connsiteX37" fmla="*/ 2256231 w 8709025"/>
              <a:gd name="connsiteY37" fmla="*/ 2745984 h 5641695"/>
              <a:gd name="connsiteX38" fmla="*/ 2256231 w 8709025"/>
              <a:gd name="connsiteY38" fmla="*/ 2833068 h 5641695"/>
              <a:gd name="connsiteX39" fmla="*/ 2255713 w 8709025"/>
              <a:gd name="connsiteY39" fmla="*/ 2833068 h 5641695"/>
              <a:gd name="connsiteX40" fmla="*/ 2255713 w 8709025"/>
              <a:gd name="connsiteY40" fmla="*/ 5641695 h 5641695"/>
              <a:gd name="connsiteX41" fmla="*/ 1763713 w 8709025"/>
              <a:gd name="connsiteY41" fmla="*/ 5641695 h 5641695"/>
              <a:gd name="connsiteX42" fmla="*/ 1700213 w 8709025"/>
              <a:gd name="connsiteY42" fmla="*/ 5641695 h 5641695"/>
              <a:gd name="connsiteX43" fmla="*/ 1588464 w 8709025"/>
              <a:gd name="connsiteY43" fmla="*/ 5641695 h 5641695"/>
              <a:gd name="connsiteX44" fmla="*/ 0 w 8709025"/>
              <a:gd name="connsiteY44" fmla="*/ 4053231 h 5641695"/>
              <a:gd name="connsiteX45" fmla="*/ 1588464 w 8709025"/>
              <a:gd name="connsiteY45" fmla="*/ 2464767 h 5641695"/>
              <a:gd name="connsiteX46" fmla="*/ 1709784 w 8709025"/>
              <a:gd name="connsiteY46" fmla="*/ 2464767 h 5641695"/>
              <a:gd name="connsiteX47" fmla="*/ 1713917 w 8709025"/>
              <a:gd name="connsiteY47" fmla="*/ 2382913 h 5641695"/>
              <a:gd name="connsiteX48" fmla="*/ 4354513 w 8709025"/>
              <a:gd name="connsiteY48" fmla="*/ 0 h 56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09025" h="5641695">
                <a:moveTo>
                  <a:pt x="7294257" y="2608768"/>
                </a:moveTo>
                <a:lnTo>
                  <a:pt x="7365669" y="2634905"/>
                </a:lnTo>
                <a:cubicBezTo>
                  <a:pt x="7872105" y="2849110"/>
                  <a:pt x="8240046" y="3326637"/>
                  <a:pt x="8297853" y="3895849"/>
                </a:cubicBezTo>
                <a:lnTo>
                  <a:pt x="8305800" y="4053232"/>
                </a:lnTo>
                <a:lnTo>
                  <a:pt x="8297853" y="4210615"/>
                </a:lnTo>
                <a:cubicBezTo>
                  <a:pt x="8240046" y="4779826"/>
                  <a:pt x="7872105" y="5257354"/>
                  <a:pt x="7365669" y="5471558"/>
                </a:cubicBezTo>
                <a:lnTo>
                  <a:pt x="7294257" y="5497695"/>
                </a:lnTo>
                <a:lnTo>
                  <a:pt x="7393254" y="5482587"/>
                </a:lnTo>
                <a:cubicBezTo>
                  <a:pt x="8010606" y="5356258"/>
                  <a:pt x="8485926" y="4840019"/>
                  <a:pt x="8550679" y="4202405"/>
                </a:cubicBezTo>
                <a:lnTo>
                  <a:pt x="8558212" y="4053232"/>
                </a:lnTo>
                <a:lnTo>
                  <a:pt x="8550679" y="3904058"/>
                </a:lnTo>
                <a:cubicBezTo>
                  <a:pt x="8485926" y="3266444"/>
                  <a:pt x="8010606" y="2750205"/>
                  <a:pt x="7393254" y="2623877"/>
                </a:cubicBezTo>
                <a:close/>
                <a:moveTo>
                  <a:pt x="1414768" y="2608768"/>
                </a:moveTo>
                <a:lnTo>
                  <a:pt x="1315771" y="2623877"/>
                </a:lnTo>
                <a:cubicBezTo>
                  <a:pt x="698419" y="2750205"/>
                  <a:pt x="223099" y="3266444"/>
                  <a:pt x="158346" y="3904058"/>
                </a:cubicBezTo>
                <a:lnTo>
                  <a:pt x="150813" y="4053232"/>
                </a:lnTo>
                <a:lnTo>
                  <a:pt x="158346" y="4202405"/>
                </a:lnTo>
                <a:cubicBezTo>
                  <a:pt x="223099" y="4840019"/>
                  <a:pt x="698419" y="5356258"/>
                  <a:pt x="1315771" y="5482587"/>
                </a:cubicBezTo>
                <a:lnTo>
                  <a:pt x="1414768" y="5497695"/>
                </a:lnTo>
                <a:lnTo>
                  <a:pt x="1343356" y="5471558"/>
                </a:lnTo>
                <a:cubicBezTo>
                  <a:pt x="836920" y="5257354"/>
                  <a:pt x="468979" y="4779826"/>
                  <a:pt x="411172" y="4210615"/>
                </a:cubicBezTo>
                <a:lnTo>
                  <a:pt x="403225" y="4053232"/>
                </a:lnTo>
                <a:lnTo>
                  <a:pt x="411172" y="3895849"/>
                </a:lnTo>
                <a:cubicBezTo>
                  <a:pt x="468979" y="3326637"/>
                  <a:pt x="836920" y="2849110"/>
                  <a:pt x="1343356" y="2634905"/>
                </a:cubicBezTo>
                <a:close/>
                <a:moveTo>
                  <a:pt x="4354513" y="0"/>
                </a:moveTo>
                <a:cubicBezTo>
                  <a:pt x="5728822" y="0"/>
                  <a:pt x="6859183" y="1044467"/>
                  <a:pt x="6995109" y="2382914"/>
                </a:cubicBezTo>
                <a:lnTo>
                  <a:pt x="6999242" y="2464767"/>
                </a:lnTo>
                <a:lnTo>
                  <a:pt x="7120561" y="2464767"/>
                </a:lnTo>
                <a:cubicBezTo>
                  <a:pt x="7997845" y="2464767"/>
                  <a:pt x="8709025" y="3175947"/>
                  <a:pt x="8709025" y="4053231"/>
                </a:cubicBezTo>
                <a:cubicBezTo>
                  <a:pt x="8709025" y="4930515"/>
                  <a:pt x="7997845" y="5641695"/>
                  <a:pt x="7120561" y="5641695"/>
                </a:cubicBezTo>
                <a:lnTo>
                  <a:pt x="7008813" y="5641695"/>
                </a:lnTo>
                <a:lnTo>
                  <a:pt x="6945312" y="5641695"/>
                </a:lnTo>
                <a:lnTo>
                  <a:pt x="6453313" y="5641695"/>
                </a:lnTo>
                <a:lnTo>
                  <a:pt x="6453313" y="2833068"/>
                </a:lnTo>
                <a:lnTo>
                  <a:pt x="6452797" y="2833068"/>
                </a:lnTo>
                <a:lnTo>
                  <a:pt x="6452797" y="2745984"/>
                </a:lnTo>
                <a:cubicBezTo>
                  <a:pt x="6452797" y="1587133"/>
                  <a:pt x="5513364" y="647700"/>
                  <a:pt x="4354514" y="647700"/>
                </a:cubicBezTo>
                <a:cubicBezTo>
                  <a:pt x="3195664" y="647700"/>
                  <a:pt x="2256231" y="1587133"/>
                  <a:pt x="2256231" y="2745984"/>
                </a:cubicBezTo>
                <a:lnTo>
                  <a:pt x="2256231" y="2833068"/>
                </a:lnTo>
                <a:lnTo>
                  <a:pt x="2255713" y="2833068"/>
                </a:lnTo>
                <a:lnTo>
                  <a:pt x="2255713" y="5641695"/>
                </a:lnTo>
                <a:lnTo>
                  <a:pt x="1763713" y="5641695"/>
                </a:lnTo>
                <a:lnTo>
                  <a:pt x="1700213" y="5641695"/>
                </a:lnTo>
                <a:lnTo>
                  <a:pt x="1588464" y="5641695"/>
                </a:lnTo>
                <a:cubicBezTo>
                  <a:pt x="711180" y="5641695"/>
                  <a:pt x="0" y="4930515"/>
                  <a:pt x="0" y="4053231"/>
                </a:cubicBezTo>
                <a:cubicBezTo>
                  <a:pt x="0" y="3175947"/>
                  <a:pt x="711180" y="2464767"/>
                  <a:pt x="1588464" y="2464767"/>
                </a:cubicBezTo>
                <a:lnTo>
                  <a:pt x="1709784" y="2464767"/>
                </a:lnTo>
                <a:lnTo>
                  <a:pt x="1713917" y="2382913"/>
                </a:lnTo>
                <a:cubicBezTo>
                  <a:pt x="1849844" y="1044467"/>
                  <a:pt x="2980205" y="0"/>
                  <a:pt x="4354513" y="0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6241</Words>
  <Application>WPS 演示</Application>
  <PresentationFormat>宽屏</PresentationFormat>
  <Paragraphs>515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Impact</vt:lpstr>
      <vt:lpstr>幼圆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26</cp:revision>
  <dcterms:created xsi:type="dcterms:W3CDTF">2017-03-12T01:40:00Z</dcterms:created>
  <dcterms:modified xsi:type="dcterms:W3CDTF">2017-05-08T01:40:36Z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