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271" r:id="rId6"/>
    <p:sldId id="260" r:id="rId8"/>
    <p:sldId id="272" r:id="rId9"/>
    <p:sldId id="273" r:id="rId10"/>
    <p:sldId id="280" r:id="rId11"/>
    <p:sldId id="281" r:id="rId12"/>
    <p:sldId id="278" r:id="rId13"/>
    <p:sldId id="282" r:id="rId14"/>
    <p:sldId id="283" r:id="rId15"/>
    <p:sldId id="284" r:id="rId16"/>
    <p:sldId id="277" r:id="rId17"/>
    <p:sldId id="285" r:id="rId18"/>
    <p:sldId id="286" r:id="rId19"/>
    <p:sldId id="287" r:id="rId20"/>
    <p:sldId id="279" r:id="rId21"/>
    <p:sldId id="288" r:id="rId22"/>
    <p:sldId id="289" r:id="rId23"/>
    <p:sldId id="291" r:id="rId24"/>
    <p:sldId id="258" r:id="rId25"/>
    <p:sldId id="257" r:id="rId26"/>
    <p:sldId id="292" r:id="rId27"/>
    <p:sldId id="293" r:id="rId28"/>
    <p:sldId id="294" r:id="rId29"/>
    <p:sldId id="295" r:id="rId30"/>
    <p:sldId id="29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3992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rgbClr val="2E574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5702911"/>
        <c:axId val="1905751935"/>
      </c:barChart>
      <c:catAx>
        <c:axId val="167570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905751935"/>
        <c:crosses val="autoZero"/>
        <c:auto val="1"/>
        <c:lblAlgn val="ctr"/>
        <c:lblOffset val="100"/>
        <c:noMultiLvlLbl val="0"/>
      </c:catAx>
      <c:valAx>
        <c:axId val="19057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67570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0.0168787041047793"/>
                  <c:y val="-0.0519167961417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2.4</c:v>
                </c:pt>
                <c:pt idx="2">
                  <c:v>1.2</c:v>
                </c:pt>
                <c:pt idx="3">
                  <c:v>4.6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247708400"/>
        <c:axId val="403717808"/>
      </c:lineChart>
      <c:catAx>
        <c:axId val="24770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403717808"/>
        <c:crosses val="autoZero"/>
        <c:auto val="1"/>
        <c:lblAlgn val="ctr"/>
        <c:lblOffset val="100"/>
        <c:noMultiLvlLbl val="0"/>
      </c:catAx>
      <c:valAx>
        <c:axId val="40371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24770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634230" y="4909185"/>
            <a:ext cx="2994025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5995" y="4948555"/>
            <a:ext cx="269049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讲课人：情缘素材</a:t>
            </a:r>
            <a:endParaRPr lang="zh-CN" altLang="en-US" sz="2400" b="1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11533" y="2124882"/>
          <a:ext cx="8968935" cy="25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50104" y="506047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773479" y="557348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709" y="5624833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5700654" y="1339149"/>
            <a:ext cx="1051945" cy="1925503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2115" y="3309259"/>
            <a:ext cx="992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264230" y="2772230"/>
            <a:ext cx="1074057" cy="1074057"/>
            <a:chOff x="2061029" y="2844800"/>
            <a:chExt cx="1074057" cy="1074057"/>
          </a:xfrm>
        </p:grpSpPr>
        <p:sp>
          <p:nvSpPr>
            <p:cNvPr id="8" name="椭圆 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725" y="2772230"/>
            <a:ext cx="1074057" cy="1074057"/>
            <a:chOff x="2061029" y="2844800"/>
            <a:chExt cx="1074057" cy="1074057"/>
          </a:xfrm>
        </p:grpSpPr>
        <p:sp>
          <p:nvSpPr>
            <p:cNvPr id="12" name="椭圆 11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7220" y="2772230"/>
            <a:ext cx="1074057" cy="1074057"/>
            <a:chOff x="2061029" y="2844800"/>
            <a:chExt cx="1074057" cy="1074057"/>
          </a:xfrm>
        </p:grpSpPr>
        <p:sp>
          <p:nvSpPr>
            <p:cNvPr id="15" name="椭圆 14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3714" y="2772230"/>
            <a:ext cx="1074057" cy="1074057"/>
            <a:chOff x="2061029" y="2844800"/>
            <a:chExt cx="1074057" cy="1074057"/>
          </a:xfrm>
        </p:grpSpPr>
        <p:sp>
          <p:nvSpPr>
            <p:cNvPr id="18" name="椭圆 1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785" y="3013002"/>
            <a:ext cx="416926" cy="568050"/>
            <a:chOff x="3873501" y="34925"/>
            <a:chExt cx="744538" cy="1014413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054" y="3082133"/>
            <a:ext cx="493376" cy="417814"/>
            <a:chOff x="8477251" y="119062"/>
            <a:chExt cx="881063" cy="746125"/>
          </a:xfrm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58432" y="3064118"/>
            <a:ext cx="463151" cy="470263"/>
            <a:chOff x="7188201" y="5394325"/>
            <a:chExt cx="827088" cy="839788"/>
          </a:xfrm>
        </p:grpSpPr>
        <p:sp>
          <p:nvSpPr>
            <p:cNvPr id="42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44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776400" y="3086342"/>
            <a:ext cx="442705" cy="421370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50000" y="40262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54" name="直接连接符 53"/>
          <p:cNvCxnSpPr/>
          <p:nvPr/>
        </p:nvCxnSpPr>
        <p:spPr>
          <a:xfrm>
            <a:off x="2473375" y="45392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77633" y="4661206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85200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4708575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812833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83549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三年一班</a:t>
            </a:r>
            <a:endParaRPr lang="zh-CN" altLang="en-US" sz="240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6906924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011182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89721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四年一班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9113096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217354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5169" y="2336800"/>
            <a:ext cx="3521662" cy="3309257"/>
            <a:chOff x="3939899" y="2336800"/>
            <a:chExt cx="3521662" cy="3309257"/>
          </a:xfrm>
        </p:grpSpPr>
        <p:sp>
          <p:nvSpPr>
            <p:cNvPr id="5" name="矩形: 圆角 4"/>
            <p:cNvSpPr/>
            <p:nvPr/>
          </p:nvSpPr>
          <p:spPr>
            <a:xfrm>
              <a:off x="3939899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008914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39899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008914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335169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64198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28677" y="2618689"/>
            <a:ext cx="967864" cy="802229"/>
            <a:chOff x="3382963" y="6081712"/>
            <a:chExt cx="769938" cy="638175"/>
          </a:xfrm>
        </p:grpSpPr>
        <p:sp>
          <p:nvSpPr>
            <p:cNvPr id="14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56"/>
          <p:cNvSpPr>
            <a:spLocks noEditPoints="1"/>
          </p:cNvSpPr>
          <p:nvPr/>
        </p:nvSpPr>
        <p:spPr bwMode="auto">
          <a:xfrm>
            <a:off x="6679730" y="4471606"/>
            <a:ext cx="925956" cy="911987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52395" y="4549434"/>
            <a:ext cx="818194" cy="756331"/>
            <a:chOff x="2797176" y="3924300"/>
            <a:chExt cx="650875" cy="601663"/>
          </a:xfrm>
        </p:grpSpPr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2491" y="2607245"/>
            <a:ext cx="720411" cy="896023"/>
            <a:chOff x="8821738" y="3665537"/>
            <a:chExt cx="573088" cy="712788"/>
          </a:xfrm>
        </p:grpSpPr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35985" y="2314433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252100" y="292028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179747" y="3047623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35985" y="422298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252100" y="4828838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179747" y="4956179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3548" y="240265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414204" y="300780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8180" y="3055257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3548" y="426358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3414204" y="4868725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28180" y="4916180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283" t="23136" r="24283"/>
          <a:stretch>
            <a:fillRect/>
          </a:stretch>
        </p:blipFill>
        <p:spPr>
          <a:xfrm>
            <a:off x="1815678" y="2035706"/>
            <a:ext cx="2203385" cy="22033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0359" t="11077" r="20359"/>
          <a:stretch>
            <a:fillRect/>
          </a:stretch>
        </p:blipFill>
        <p:spPr>
          <a:xfrm>
            <a:off x="8077930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4278" t="14260" r="24278"/>
          <a:stretch>
            <a:fillRect/>
          </a:stretch>
        </p:blipFill>
        <p:spPr>
          <a:xfrm>
            <a:off x="4951217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678" y="4463951"/>
            <a:ext cx="2116381" cy="77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76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5199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856" y="4463951"/>
            <a:ext cx="2116381" cy="776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254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0377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034" y="4463951"/>
            <a:ext cx="2116381" cy="776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8432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15555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8171" y="1643011"/>
            <a:ext cx="1514605" cy="1555157"/>
            <a:chOff x="8215313" y="5661025"/>
            <a:chExt cx="1185863" cy="1217613"/>
          </a:xfrm>
        </p:grpSpPr>
        <p:sp>
          <p:nvSpPr>
            <p:cNvPr id="13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088706" y="2175164"/>
            <a:ext cx="3405448" cy="38515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25885" y="3494644"/>
            <a:ext cx="1138258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27443" y="4365501"/>
            <a:ext cx="1923774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5968" y="5236358"/>
            <a:ext cx="2682875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/>
          <p:cNvSpPr txBox="1"/>
          <p:nvPr/>
        </p:nvSpPr>
        <p:spPr>
          <a:xfrm>
            <a:off x="2000893" y="5369932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一年级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00893" y="4552515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二年级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107705" y="3699240"/>
            <a:ext cx="13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三年级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97612" y="2807625"/>
            <a:ext cx="406850" cy="506027"/>
            <a:chOff x="8821738" y="3665537"/>
            <a:chExt cx="573088" cy="712788"/>
          </a:xfrm>
        </p:grpSpPr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7630" y="2179700"/>
            <a:ext cx="6375113" cy="684275"/>
            <a:chOff x="5439515" y="2123350"/>
            <a:chExt cx="6375113" cy="68427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7630" y="3260156"/>
            <a:ext cx="6375113" cy="684275"/>
            <a:chOff x="5439515" y="2123350"/>
            <a:chExt cx="6375113" cy="684275"/>
          </a:xfrm>
        </p:grpSpPr>
        <p:grpSp>
          <p:nvGrpSpPr>
            <p:cNvPr id="37" name="组合 3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7630" y="4340612"/>
            <a:ext cx="6375113" cy="684275"/>
            <a:chOff x="5439515" y="2123350"/>
            <a:chExt cx="6375113" cy="6842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47630" y="5421069"/>
            <a:ext cx="6375113" cy="684275"/>
            <a:chOff x="5439515" y="2123350"/>
            <a:chExt cx="6375113" cy="68427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886" y="1886857"/>
            <a:ext cx="1756229" cy="899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2806" y="3614060"/>
            <a:ext cx="71463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96000" y="2786743"/>
            <a:ext cx="0" cy="81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30063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66877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09001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87939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2243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8629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7566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6650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5680" y="2023643"/>
            <a:ext cx="13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5591" y="5442654"/>
            <a:ext cx="7800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谢谢同学们的耐心倾听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THANKS FOR MY STUDENTS”S LISTENING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558030" y="4909185"/>
            <a:ext cx="3147060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50740" y="4928870"/>
            <a:ext cx="296164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讲课人：情缘素材</a:t>
            </a:r>
            <a:endParaRPr lang="zh-CN" altLang="en-US" sz="2400" b="1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1324772" y="682625"/>
            <a:ext cx="698500" cy="736600"/>
          </a:xfrm>
          <a:custGeom>
            <a:avLst/>
            <a:gdLst>
              <a:gd name="T0" fmla="*/ 196 w 300"/>
              <a:gd name="T1" fmla="*/ 6 h 316"/>
              <a:gd name="T2" fmla="*/ 12 w 300"/>
              <a:gd name="T3" fmla="*/ 71 h 316"/>
              <a:gd name="T4" fmla="*/ 36 w 300"/>
              <a:gd name="T5" fmla="*/ 175 h 316"/>
              <a:gd name="T6" fmla="*/ 271 w 300"/>
              <a:gd name="T7" fmla="*/ 222 h 316"/>
              <a:gd name="T8" fmla="*/ 255 w 300"/>
              <a:gd name="T9" fmla="*/ 129 h 316"/>
              <a:gd name="T10" fmla="*/ 248 w 300"/>
              <a:gd name="T11" fmla="*/ 159 h 316"/>
              <a:gd name="T12" fmla="*/ 250 w 300"/>
              <a:gd name="T13" fmla="*/ 140 h 316"/>
              <a:gd name="T14" fmla="*/ 227 w 300"/>
              <a:gd name="T15" fmla="*/ 77 h 316"/>
              <a:gd name="T16" fmla="*/ 240 w 300"/>
              <a:gd name="T17" fmla="*/ 143 h 316"/>
              <a:gd name="T18" fmla="*/ 237 w 300"/>
              <a:gd name="T19" fmla="*/ 109 h 316"/>
              <a:gd name="T20" fmla="*/ 230 w 300"/>
              <a:gd name="T21" fmla="*/ 90 h 316"/>
              <a:gd name="T22" fmla="*/ 215 w 300"/>
              <a:gd name="T23" fmla="*/ 80 h 316"/>
              <a:gd name="T24" fmla="*/ 211 w 300"/>
              <a:gd name="T25" fmla="*/ 68 h 316"/>
              <a:gd name="T26" fmla="*/ 208 w 300"/>
              <a:gd name="T27" fmla="*/ 40 h 316"/>
              <a:gd name="T28" fmla="*/ 199 w 300"/>
              <a:gd name="T29" fmla="*/ 34 h 316"/>
              <a:gd name="T30" fmla="*/ 190 w 300"/>
              <a:gd name="T31" fmla="*/ 17 h 316"/>
              <a:gd name="T32" fmla="*/ 177 w 300"/>
              <a:gd name="T33" fmla="*/ 36 h 316"/>
              <a:gd name="T34" fmla="*/ 182 w 300"/>
              <a:gd name="T35" fmla="*/ 18 h 316"/>
              <a:gd name="T36" fmla="*/ 166 w 300"/>
              <a:gd name="T37" fmla="*/ 38 h 316"/>
              <a:gd name="T38" fmla="*/ 168 w 300"/>
              <a:gd name="T39" fmla="*/ 20 h 316"/>
              <a:gd name="T40" fmla="*/ 143 w 300"/>
              <a:gd name="T41" fmla="*/ 47 h 316"/>
              <a:gd name="T42" fmla="*/ 142 w 300"/>
              <a:gd name="T43" fmla="*/ 29 h 316"/>
              <a:gd name="T44" fmla="*/ 121 w 300"/>
              <a:gd name="T45" fmla="*/ 56 h 316"/>
              <a:gd name="T46" fmla="*/ 119 w 300"/>
              <a:gd name="T47" fmla="*/ 37 h 316"/>
              <a:gd name="T48" fmla="*/ 109 w 300"/>
              <a:gd name="T49" fmla="*/ 39 h 316"/>
              <a:gd name="T50" fmla="*/ 82 w 300"/>
              <a:gd name="T51" fmla="*/ 72 h 316"/>
              <a:gd name="T52" fmla="*/ 58 w 300"/>
              <a:gd name="T53" fmla="*/ 50 h 316"/>
              <a:gd name="T54" fmla="*/ 59 w 300"/>
              <a:gd name="T55" fmla="*/ 75 h 316"/>
              <a:gd name="T56" fmla="*/ 52 w 300"/>
              <a:gd name="T57" fmla="*/ 76 h 316"/>
              <a:gd name="T58" fmla="*/ 48 w 300"/>
              <a:gd name="T59" fmla="*/ 58 h 316"/>
              <a:gd name="T60" fmla="*/ 58 w 300"/>
              <a:gd name="T61" fmla="*/ 50 h 316"/>
              <a:gd name="T62" fmla="*/ 56 w 300"/>
              <a:gd name="T63" fmla="*/ 194 h 316"/>
              <a:gd name="T64" fmla="*/ 71 w 300"/>
              <a:gd name="T65" fmla="*/ 182 h 316"/>
              <a:gd name="T66" fmla="*/ 63 w 300"/>
              <a:gd name="T67" fmla="*/ 165 h 316"/>
              <a:gd name="T68" fmla="*/ 59 w 300"/>
              <a:gd name="T69" fmla="*/ 150 h 316"/>
              <a:gd name="T70" fmla="*/ 34 w 300"/>
              <a:gd name="T71" fmla="*/ 129 h 316"/>
              <a:gd name="T72" fmla="*/ 52 w 300"/>
              <a:gd name="T73" fmla="*/ 120 h 316"/>
              <a:gd name="T74" fmla="*/ 18 w 300"/>
              <a:gd name="T75" fmla="*/ 79 h 316"/>
              <a:gd name="T76" fmla="*/ 199 w 300"/>
              <a:gd name="T77" fmla="*/ 61 h 316"/>
              <a:gd name="T78" fmla="*/ 207 w 300"/>
              <a:gd name="T79" fmla="*/ 93 h 316"/>
              <a:gd name="T80" fmla="*/ 270 w 300"/>
              <a:gd name="T81" fmla="*/ 213 h 316"/>
              <a:gd name="T82" fmla="*/ 270 w 300"/>
              <a:gd name="T83" fmla="*/ 166 h 316"/>
              <a:gd name="T84" fmla="*/ 268 w 300"/>
              <a:gd name="T85" fmla="*/ 18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0" h="316">
                <a:moveTo>
                  <a:pt x="254" y="106"/>
                </a:moveTo>
                <a:cubicBezTo>
                  <a:pt x="242" y="82"/>
                  <a:pt x="232" y="59"/>
                  <a:pt x="226" y="33"/>
                </a:cubicBezTo>
                <a:cubicBezTo>
                  <a:pt x="222" y="17"/>
                  <a:pt x="212" y="9"/>
                  <a:pt x="196" y="6"/>
                </a:cubicBezTo>
                <a:cubicBezTo>
                  <a:pt x="171" y="0"/>
                  <a:pt x="144" y="16"/>
                  <a:pt x="121" y="24"/>
                </a:cubicBezTo>
                <a:cubicBezTo>
                  <a:pt x="104" y="31"/>
                  <a:pt x="85" y="33"/>
                  <a:pt x="67" y="38"/>
                </a:cubicBezTo>
                <a:cubicBezTo>
                  <a:pt x="58" y="40"/>
                  <a:pt x="0" y="51"/>
                  <a:pt x="12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1" y="72"/>
                  <a:pt x="10" y="73"/>
                  <a:pt x="10" y="74"/>
                </a:cubicBezTo>
                <a:cubicBezTo>
                  <a:pt x="15" y="109"/>
                  <a:pt x="25" y="142"/>
                  <a:pt x="36" y="175"/>
                </a:cubicBezTo>
                <a:cubicBezTo>
                  <a:pt x="47" y="209"/>
                  <a:pt x="59" y="247"/>
                  <a:pt x="79" y="277"/>
                </a:cubicBezTo>
                <a:cubicBezTo>
                  <a:pt x="106" y="316"/>
                  <a:pt x="156" y="303"/>
                  <a:pt x="192" y="288"/>
                </a:cubicBezTo>
                <a:cubicBezTo>
                  <a:pt x="218" y="276"/>
                  <a:pt x="269" y="257"/>
                  <a:pt x="271" y="222"/>
                </a:cubicBezTo>
                <a:cubicBezTo>
                  <a:pt x="273" y="224"/>
                  <a:pt x="277" y="224"/>
                  <a:pt x="279" y="220"/>
                </a:cubicBezTo>
                <a:cubicBezTo>
                  <a:pt x="300" y="186"/>
                  <a:pt x="269" y="137"/>
                  <a:pt x="254" y="106"/>
                </a:cubicBezTo>
                <a:close/>
                <a:moveTo>
                  <a:pt x="255" y="129"/>
                </a:moveTo>
                <a:cubicBezTo>
                  <a:pt x="259" y="137"/>
                  <a:pt x="262" y="145"/>
                  <a:pt x="266" y="153"/>
                </a:cubicBezTo>
                <a:cubicBezTo>
                  <a:pt x="262" y="159"/>
                  <a:pt x="259" y="165"/>
                  <a:pt x="253" y="170"/>
                </a:cubicBezTo>
                <a:cubicBezTo>
                  <a:pt x="251" y="166"/>
                  <a:pt x="249" y="162"/>
                  <a:pt x="248" y="159"/>
                </a:cubicBezTo>
                <a:cubicBezTo>
                  <a:pt x="247" y="157"/>
                  <a:pt x="246" y="155"/>
                  <a:pt x="245" y="154"/>
                </a:cubicBezTo>
                <a:cubicBezTo>
                  <a:pt x="245" y="154"/>
                  <a:pt x="246" y="153"/>
                  <a:pt x="246" y="153"/>
                </a:cubicBezTo>
                <a:cubicBezTo>
                  <a:pt x="247" y="149"/>
                  <a:pt x="248" y="144"/>
                  <a:pt x="250" y="140"/>
                </a:cubicBezTo>
                <a:cubicBezTo>
                  <a:pt x="252" y="137"/>
                  <a:pt x="254" y="133"/>
                  <a:pt x="255" y="129"/>
                </a:cubicBezTo>
                <a:close/>
                <a:moveTo>
                  <a:pt x="205" y="24"/>
                </a:moveTo>
                <a:cubicBezTo>
                  <a:pt x="218" y="36"/>
                  <a:pt x="220" y="62"/>
                  <a:pt x="227" y="77"/>
                </a:cubicBezTo>
                <a:cubicBezTo>
                  <a:pt x="232" y="89"/>
                  <a:pt x="242" y="106"/>
                  <a:pt x="252" y="125"/>
                </a:cubicBezTo>
                <a:cubicBezTo>
                  <a:pt x="251" y="124"/>
                  <a:pt x="250" y="125"/>
                  <a:pt x="250" y="125"/>
                </a:cubicBezTo>
                <a:cubicBezTo>
                  <a:pt x="244" y="129"/>
                  <a:pt x="242" y="137"/>
                  <a:pt x="240" y="143"/>
                </a:cubicBezTo>
                <a:cubicBezTo>
                  <a:pt x="238" y="138"/>
                  <a:pt x="236" y="133"/>
                  <a:pt x="234" y="128"/>
                </a:cubicBezTo>
                <a:cubicBezTo>
                  <a:pt x="237" y="123"/>
                  <a:pt x="241" y="118"/>
                  <a:pt x="243" y="111"/>
                </a:cubicBezTo>
                <a:cubicBezTo>
                  <a:pt x="244" y="108"/>
                  <a:pt x="239" y="106"/>
                  <a:pt x="237" y="109"/>
                </a:cubicBezTo>
                <a:cubicBezTo>
                  <a:pt x="235" y="113"/>
                  <a:pt x="233" y="117"/>
                  <a:pt x="231" y="121"/>
                </a:cubicBezTo>
                <a:cubicBezTo>
                  <a:pt x="228" y="116"/>
                  <a:pt x="226" y="111"/>
                  <a:pt x="224" y="105"/>
                </a:cubicBezTo>
                <a:cubicBezTo>
                  <a:pt x="225" y="100"/>
                  <a:pt x="227" y="95"/>
                  <a:pt x="230" y="90"/>
                </a:cubicBezTo>
                <a:cubicBezTo>
                  <a:pt x="233" y="87"/>
                  <a:pt x="228" y="84"/>
                  <a:pt x="225" y="86"/>
                </a:cubicBezTo>
                <a:cubicBezTo>
                  <a:pt x="223" y="88"/>
                  <a:pt x="221" y="91"/>
                  <a:pt x="220" y="93"/>
                </a:cubicBezTo>
                <a:cubicBezTo>
                  <a:pt x="218" y="89"/>
                  <a:pt x="217" y="85"/>
                  <a:pt x="215" y="80"/>
                </a:cubicBezTo>
                <a:cubicBezTo>
                  <a:pt x="216" y="76"/>
                  <a:pt x="217" y="72"/>
                  <a:pt x="219" y="69"/>
                </a:cubicBezTo>
                <a:cubicBezTo>
                  <a:pt x="221" y="64"/>
                  <a:pt x="214" y="60"/>
                  <a:pt x="212" y="65"/>
                </a:cubicBezTo>
                <a:cubicBezTo>
                  <a:pt x="211" y="66"/>
                  <a:pt x="211" y="67"/>
                  <a:pt x="211" y="68"/>
                </a:cubicBezTo>
                <a:cubicBezTo>
                  <a:pt x="210" y="65"/>
                  <a:pt x="209" y="62"/>
                  <a:pt x="208" y="60"/>
                </a:cubicBezTo>
                <a:cubicBezTo>
                  <a:pt x="210" y="54"/>
                  <a:pt x="212" y="49"/>
                  <a:pt x="214" y="44"/>
                </a:cubicBezTo>
                <a:cubicBezTo>
                  <a:pt x="216" y="39"/>
                  <a:pt x="210" y="37"/>
                  <a:pt x="208" y="40"/>
                </a:cubicBezTo>
                <a:cubicBezTo>
                  <a:pt x="206" y="41"/>
                  <a:pt x="204" y="43"/>
                  <a:pt x="203" y="45"/>
                </a:cubicBezTo>
                <a:cubicBezTo>
                  <a:pt x="202" y="42"/>
                  <a:pt x="201" y="39"/>
                  <a:pt x="200" y="36"/>
                </a:cubicBezTo>
                <a:cubicBezTo>
                  <a:pt x="200" y="35"/>
                  <a:pt x="199" y="34"/>
                  <a:pt x="199" y="34"/>
                </a:cubicBezTo>
                <a:cubicBezTo>
                  <a:pt x="201" y="31"/>
                  <a:pt x="204" y="27"/>
                  <a:pt x="205" y="24"/>
                </a:cubicBezTo>
                <a:close/>
                <a:moveTo>
                  <a:pt x="190" y="19"/>
                </a:moveTo>
                <a:cubicBezTo>
                  <a:pt x="190" y="18"/>
                  <a:pt x="190" y="18"/>
                  <a:pt x="190" y="17"/>
                </a:cubicBezTo>
                <a:cubicBezTo>
                  <a:pt x="192" y="17"/>
                  <a:pt x="195" y="18"/>
                  <a:pt x="197" y="19"/>
                </a:cubicBezTo>
                <a:cubicBezTo>
                  <a:pt x="194" y="23"/>
                  <a:pt x="192" y="29"/>
                  <a:pt x="188" y="34"/>
                </a:cubicBezTo>
                <a:cubicBezTo>
                  <a:pt x="184" y="34"/>
                  <a:pt x="181" y="35"/>
                  <a:pt x="177" y="36"/>
                </a:cubicBezTo>
                <a:cubicBezTo>
                  <a:pt x="183" y="31"/>
                  <a:pt x="188" y="25"/>
                  <a:pt x="190" y="19"/>
                </a:cubicBezTo>
                <a:close/>
                <a:moveTo>
                  <a:pt x="168" y="20"/>
                </a:moveTo>
                <a:cubicBezTo>
                  <a:pt x="172" y="19"/>
                  <a:pt x="177" y="18"/>
                  <a:pt x="182" y="18"/>
                </a:cubicBezTo>
                <a:cubicBezTo>
                  <a:pt x="179" y="20"/>
                  <a:pt x="178" y="23"/>
                  <a:pt x="176" y="26"/>
                </a:cubicBezTo>
                <a:cubicBezTo>
                  <a:pt x="173" y="29"/>
                  <a:pt x="170" y="33"/>
                  <a:pt x="167" y="36"/>
                </a:cubicBezTo>
                <a:cubicBezTo>
                  <a:pt x="166" y="37"/>
                  <a:pt x="166" y="38"/>
                  <a:pt x="166" y="38"/>
                </a:cubicBezTo>
                <a:cubicBezTo>
                  <a:pt x="161" y="40"/>
                  <a:pt x="156" y="42"/>
                  <a:pt x="151" y="44"/>
                </a:cubicBezTo>
                <a:cubicBezTo>
                  <a:pt x="159" y="38"/>
                  <a:pt x="167" y="30"/>
                  <a:pt x="168" y="21"/>
                </a:cubicBezTo>
                <a:cubicBezTo>
                  <a:pt x="168" y="20"/>
                  <a:pt x="168" y="20"/>
                  <a:pt x="168" y="20"/>
                </a:cubicBezTo>
                <a:close/>
                <a:moveTo>
                  <a:pt x="159" y="23"/>
                </a:moveTo>
                <a:cubicBezTo>
                  <a:pt x="155" y="31"/>
                  <a:pt x="150" y="37"/>
                  <a:pt x="143" y="43"/>
                </a:cubicBezTo>
                <a:cubicBezTo>
                  <a:pt x="142" y="44"/>
                  <a:pt x="142" y="46"/>
                  <a:pt x="143" y="47"/>
                </a:cubicBezTo>
                <a:cubicBezTo>
                  <a:pt x="139" y="49"/>
                  <a:pt x="134" y="51"/>
                  <a:pt x="129" y="53"/>
                </a:cubicBezTo>
                <a:cubicBezTo>
                  <a:pt x="134" y="47"/>
                  <a:pt x="139" y="39"/>
                  <a:pt x="143" y="31"/>
                </a:cubicBezTo>
                <a:cubicBezTo>
                  <a:pt x="143" y="30"/>
                  <a:pt x="143" y="29"/>
                  <a:pt x="142" y="29"/>
                </a:cubicBezTo>
                <a:cubicBezTo>
                  <a:pt x="148" y="27"/>
                  <a:pt x="153" y="25"/>
                  <a:pt x="159" y="23"/>
                </a:cubicBezTo>
                <a:close/>
                <a:moveTo>
                  <a:pt x="136" y="31"/>
                </a:moveTo>
                <a:cubicBezTo>
                  <a:pt x="131" y="39"/>
                  <a:pt x="126" y="48"/>
                  <a:pt x="121" y="56"/>
                </a:cubicBezTo>
                <a:cubicBezTo>
                  <a:pt x="121" y="56"/>
                  <a:pt x="121" y="57"/>
                  <a:pt x="121" y="57"/>
                </a:cubicBezTo>
                <a:cubicBezTo>
                  <a:pt x="115" y="60"/>
                  <a:pt x="108" y="62"/>
                  <a:pt x="102" y="65"/>
                </a:cubicBezTo>
                <a:cubicBezTo>
                  <a:pt x="108" y="56"/>
                  <a:pt x="115" y="47"/>
                  <a:pt x="119" y="37"/>
                </a:cubicBezTo>
                <a:cubicBezTo>
                  <a:pt x="125" y="35"/>
                  <a:pt x="131" y="33"/>
                  <a:pt x="136" y="31"/>
                </a:cubicBezTo>
                <a:close/>
                <a:moveTo>
                  <a:pt x="99" y="41"/>
                </a:moveTo>
                <a:cubicBezTo>
                  <a:pt x="102" y="41"/>
                  <a:pt x="106" y="40"/>
                  <a:pt x="109" y="39"/>
                </a:cubicBezTo>
                <a:cubicBezTo>
                  <a:pt x="109" y="39"/>
                  <a:pt x="109" y="39"/>
                  <a:pt x="110" y="39"/>
                </a:cubicBezTo>
                <a:cubicBezTo>
                  <a:pt x="104" y="48"/>
                  <a:pt x="99" y="59"/>
                  <a:pt x="94" y="68"/>
                </a:cubicBezTo>
                <a:cubicBezTo>
                  <a:pt x="90" y="69"/>
                  <a:pt x="86" y="71"/>
                  <a:pt x="82" y="72"/>
                </a:cubicBezTo>
                <a:cubicBezTo>
                  <a:pt x="88" y="63"/>
                  <a:pt x="94" y="54"/>
                  <a:pt x="99" y="44"/>
                </a:cubicBezTo>
                <a:cubicBezTo>
                  <a:pt x="99" y="43"/>
                  <a:pt x="99" y="42"/>
                  <a:pt x="99" y="41"/>
                </a:cubicBezTo>
                <a:close/>
                <a:moveTo>
                  <a:pt x="58" y="50"/>
                </a:moveTo>
                <a:cubicBezTo>
                  <a:pt x="69" y="47"/>
                  <a:pt x="81" y="45"/>
                  <a:pt x="92" y="42"/>
                </a:cubicBezTo>
                <a:cubicBezTo>
                  <a:pt x="85" y="53"/>
                  <a:pt x="81" y="64"/>
                  <a:pt x="73" y="74"/>
                </a:cubicBezTo>
                <a:cubicBezTo>
                  <a:pt x="68" y="74"/>
                  <a:pt x="63" y="75"/>
                  <a:pt x="59" y="75"/>
                </a:cubicBezTo>
                <a:cubicBezTo>
                  <a:pt x="65" y="68"/>
                  <a:pt x="71" y="60"/>
                  <a:pt x="74" y="50"/>
                </a:cubicBezTo>
                <a:cubicBezTo>
                  <a:pt x="75" y="48"/>
                  <a:pt x="71" y="46"/>
                  <a:pt x="70" y="48"/>
                </a:cubicBezTo>
                <a:cubicBezTo>
                  <a:pt x="65" y="58"/>
                  <a:pt x="59" y="67"/>
                  <a:pt x="52" y="76"/>
                </a:cubicBezTo>
                <a:cubicBezTo>
                  <a:pt x="49" y="75"/>
                  <a:pt x="46" y="75"/>
                  <a:pt x="43" y="75"/>
                </a:cubicBezTo>
                <a:cubicBezTo>
                  <a:pt x="45" y="70"/>
                  <a:pt x="49" y="65"/>
                  <a:pt x="52" y="61"/>
                </a:cubicBezTo>
                <a:cubicBezTo>
                  <a:pt x="53" y="58"/>
                  <a:pt x="50" y="56"/>
                  <a:pt x="48" y="58"/>
                </a:cubicBezTo>
                <a:cubicBezTo>
                  <a:pt x="44" y="63"/>
                  <a:pt x="40" y="68"/>
                  <a:pt x="37" y="74"/>
                </a:cubicBezTo>
                <a:cubicBezTo>
                  <a:pt x="35" y="73"/>
                  <a:pt x="33" y="73"/>
                  <a:pt x="30" y="72"/>
                </a:cubicBezTo>
                <a:cubicBezTo>
                  <a:pt x="5" y="64"/>
                  <a:pt x="50" y="52"/>
                  <a:pt x="58" y="50"/>
                </a:cubicBezTo>
                <a:close/>
                <a:moveTo>
                  <a:pt x="232" y="250"/>
                </a:moveTo>
                <a:cubicBezTo>
                  <a:pt x="204" y="268"/>
                  <a:pt x="168" y="286"/>
                  <a:pt x="134" y="289"/>
                </a:cubicBezTo>
                <a:cubicBezTo>
                  <a:pt x="85" y="294"/>
                  <a:pt x="70" y="229"/>
                  <a:pt x="56" y="194"/>
                </a:cubicBezTo>
                <a:cubicBezTo>
                  <a:pt x="55" y="190"/>
                  <a:pt x="53" y="186"/>
                  <a:pt x="52" y="183"/>
                </a:cubicBezTo>
                <a:cubicBezTo>
                  <a:pt x="56" y="185"/>
                  <a:pt x="60" y="187"/>
                  <a:pt x="63" y="190"/>
                </a:cubicBezTo>
                <a:cubicBezTo>
                  <a:pt x="68" y="195"/>
                  <a:pt x="76" y="187"/>
                  <a:pt x="71" y="182"/>
                </a:cubicBezTo>
                <a:cubicBezTo>
                  <a:pt x="67" y="179"/>
                  <a:pt x="64" y="177"/>
                  <a:pt x="60" y="176"/>
                </a:cubicBezTo>
                <a:cubicBezTo>
                  <a:pt x="62" y="174"/>
                  <a:pt x="64" y="173"/>
                  <a:pt x="65" y="171"/>
                </a:cubicBezTo>
                <a:cubicBezTo>
                  <a:pt x="66" y="169"/>
                  <a:pt x="66" y="166"/>
                  <a:pt x="63" y="165"/>
                </a:cubicBezTo>
                <a:cubicBezTo>
                  <a:pt x="57" y="165"/>
                  <a:pt x="53" y="169"/>
                  <a:pt x="48" y="172"/>
                </a:cubicBezTo>
                <a:cubicBezTo>
                  <a:pt x="46" y="167"/>
                  <a:pt x="44" y="162"/>
                  <a:pt x="43" y="156"/>
                </a:cubicBezTo>
                <a:cubicBezTo>
                  <a:pt x="48" y="154"/>
                  <a:pt x="54" y="153"/>
                  <a:pt x="59" y="150"/>
                </a:cubicBezTo>
                <a:cubicBezTo>
                  <a:pt x="62" y="148"/>
                  <a:pt x="60" y="143"/>
                  <a:pt x="56" y="144"/>
                </a:cubicBezTo>
                <a:cubicBezTo>
                  <a:pt x="51" y="145"/>
                  <a:pt x="46" y="148"/>
                  <a:pt x="41" y="151"/>
                </a:cubicBezTo>
                <a:cubicBezTo>
                  <a:pt x="38" y="144"/>
                  <a:pt x="36" y="136"/>
                  <a:pt x="34" y="129"/>
                </a:cubicBezTo>
                <a:cubicBezTo>
                  <a:pt x="34" y="129"/>
                  <a:pt x="34" y="130"/>
                  <a:pt x="35" y="130"/>
                </a:cubicBezTo>
                <a:cubicBezTo>
                  <a:pt x="42" y="130"/>
                  <a:pt x="48" y="128"/>
                  <a:pt x="54" y="125"/>
                </a:cubicBezTo>
                <a:cubicBezTo>
                  <a:pt x="56" y="123"/>
                  <a:pt x="54" y="120"/>
                  <a:pt x="52" y="120"/>
                </a:cubicBezTo>
                <a:cubicBezTo>
                  <a:pt x="46" y="122"/>
                  <a:pt x="41" y="125"/>
                  <a:pt x="35" y="125"/>
                </a:cubicBezTo>
                <a:cubicBezTo>
                  <a:pt x="34" y="126"/>
                  <a:pt x="33" y="127"/>
                  <a:pt x="33" y="128"/>
                </a:cubicBezTo>
                <a:cubicBezTo>
                  <a:pt x="28" y="112"/>
                  <a:pt x="23" y="95"/>
                  <a:pt x="18" y="79"/>
                </a:cubicBezTo>
                <a:cubicBezTo>
                  <a:pt x="43" y="102"/>
                  <a:pt x="101" y="77"/>
                  <a:pt x="123" y="66"/>
                </a:cubicBezTo>
                <a:cubicBezTo>
                  <a:pt x="139" y="59"/>
                  <a:pt x="155" y="51"/>
                  <a:pt x="172" y="46"/>
                </a:cubicBezTo>
                <a:cubicBezTo>
                  <a:pt x="187" y="41"/>
                  <a:pt x="195" y="50"/>
                  <a:pt x="199" y="61"/>
                </a:cubicBezTo>
                <a:cubicBezTo>
                  <a:pt x="199" y="62"/>
                  <a:pt x="199" y="63"/>
                  <a:pt x="199" y="64"/>
                </a:cubicBezTo>
                <a:cubicBezTo>
                  <a:pt x="199" y="66"/>
                  <a:pt x="200" y="67"/>
                  <a:pt x="201" y="68"/>
                </a:cubicBezTo>
                <a:cubicBezTo>
                  <a:pt x="204" y="76"/>
                  <a:pt x="205" y="86"/>
                  <a:pt x="207" y="93"/>
                </a:cubicBezTo>
                <a:cubicBezTo>
                  <a:pt x="217" y="126"/>
                  <a:pt x="230" y="156"/>
                  <a:pt x="246" y="187"/>
                </a:cubicBezTo>
                <a:cubicBezTo>
                  <a:pt x="259" y="214"/>
                  <a:pt x="260" y="232"/>
                  <a:pt x="232" y="250"/>
                </a:cubicBezTo>
                <a:close/>
                <a:moveTo>
                  <a:pt x="270" y="213"/>
                </a:moveTo>
                <a:cubicBezTo>
                  <a:pt x="268" y="200"/>
                  <a:pt x="263" y="188"/>
                  <a:pt x="257" y="177"/>
                </a:cubicBezTo>
                <a:cubicBezTo>
                  <a:pt x="262" y="173"/>
                  <a:pt x="267" y="169"/>
                  <a:pt x="270" y="163"/>
                </a:cubicBezTo>
                <a:cubicBezTo>
                  <a:pt x="270" y="164"/>
                  <a:pt x="270" y="165"/>
                  <a:pt x="270" y="166"/>
                </a:cubicBezTo>
                <a:cubicBezTo>
                  <a:pt x="270" y="166"/>
                  <a:pt x="270" y="166"/>
                  <a:pt x="270" y="167"/>
                </a:cubicBezTo>
                <a:cubicBezTo>
                  <a:pt x="270" y="173"/>
                  <a:pt x="269" y="179"/>
                  <a:pt x="265" y="185"/>
                </a:cubicBezTo>
                <a:cubicBezTo>
                  <a:pt x="263" y="187"/>
                  <a:pt x="266" y="189"/>
                  <a:pt x="268" y="187"/>
                </a:cubicBezTo>
                <a:cubicBezTo>
                  <a:pt x="270" y="185"/>
                  <a:pt x="272" y="183"/>
                  <a:pt x="274" y="180"/>
                </a:cubicBezTo>
                <a:cubicBezTo>
                  <a:pt x="276" y="192"/>
                  <a:pt x="275" y="203"/>
                  <a:pt x="270" y="21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2" name="组合 241"/>
          <p:cNvGrpSpPr/>
          <p:nvPr/>
        </p:nvGrpSpPr>
        <p:grpSpPr>
          <a:xfrm>
            <a:off x="6614751" y="2549524"/>
            <a:ext cx="1020763" cy="1243013"/>
            <a:chOff x="2733676" y="95250"/>
            <a:chExt cx="1020763" cy="1243013"/>
          </a:xfrm>
        </p:grpSpPr>
        <p:sp>
          <p:nvSpPr>
            <p:cNvPr id="35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6632780" y="3976714"/>
            <a:ext cx="744538" cy="1014413"/>
            <a:chOff x="3873501" y="34925"/>
            <a:chExt cx="744538" cy="1014413"/>
          </a:xfrm>
        </p:grpSpPr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6908728" y="5103882"/>
            <a:ext cx="412750" cy="382588"/>
            <a:chOff x="9050338" y="5200650"/>
            <a:chExt cx="412750" cy="382588"/>
          </a:xfrm>
        </p:grpSpPr>
        <p:sp>
          <p:nvSpPr>
            <p:cNvPr id="60" name="Freeform 30"/>
            <p:cNvSpPr/>
            <p:nvPr/>
          </p:nvSpPr>
          <p:spPr bwMode="auto">
            <a:xfrm>
              <a:off x="9050338" y="5200650"/>
              <a:ext cx="412750" cy="382588"/>
            </a:xfrm>
            <a:custGeom>
              <a:avLst/>
              <a:gdLst>
                <a:gd name="T0" fmla="*/ 165 w 177"/>
                <a:gd name="T1" fmla="*/ 13 h 164"/>
                <a:gd name="T2" fmla="*/ 126 w 177"/>
                <a:gd name="T3" fmla="*/ 36 h 164"/>
                <a:gd name="T4" fmla="*/ 40 w 177"/>
                <a:gd name="T5" fmla="*/ 45 h 164"/>
                <a:gd name="T6" fmla="*/ 46 w 177"/>
                <a:gd name="T7" fmla="*/ 159 h 164"/>
                <a:gd name="T8" fmla="*/ 50 w 177"/>
                <a:gd name="T9" fmla="*/ 153 h 164"/>
                <a:gd name="T10" fmla="*/ 45 w 177"/>
                <a:gd name="T11" fmla="*/ 59 h 164"/>
                <a:gd name="T12" fmla="*/ 83 w 177"/>
                <a:gd name="T13" fmla="*/ 27 h 164"/>
                <a:gd name="T14" fmla="*/ 118 w 177"/>
                <a:gd name="T15" fmla="*/ 43 h 164"/>
                <a:gd name="T16" fmla="*/ 65 w 177"/>
                <a:gd name="T17" fmla="*/ 121 h 164"/>
                <a:gd name="T18" fmla="*/ 69 w 177"/>
                <a:gd name="T19" fmla="*/ 124 h 164"/>
                <a:gd name="T20" fmla="*/ 124 w 177"/>
                <a:gd name="T21" fmla="*/ 55 h 164"/>
                <a:gd name="T22" fmla="*/ 128 w 177"/>
                <a:gd name="T23" fmla="*/ 57 h 164"/>
                <a:gd name="T24" fmla="*/ 130 w 177"/>
                <a:gd name="T25" fmla="*/ 132 h 164"/>
                <a:gd name="T26" fmla="*/ 64 w 177"/>
                <a:gd name="T27" fmla="*/ 157 h 164"/>
                <a:gd name="T28" fmla="*/ 70 w 177"/>
                <a:gd name="T29" fmla="*/ 160 h 164"/>
                <a:gd name="T30" fmla="*/ 133 w 177"/>
                <a:gd name="T31" fmla="*/ 143 h 164"/>
                <a:gd name="T32" fmla="*/ 166 w 177"/>
                <a:gd name="T33" fmla="*/ 113 h 164"/>
                <a:gd name="T34" fmla="*/ 134 w 177"/>
                <a:gd name="T35" fmla="*/ 46 h 164"/>
                <a:gd name="T36" fmla="*/ 168 w 177"/>
                <a:gd name="T37" fmla="*/ 26 h 164"/>
                <a:gd name="T38" fmla="*/ 165 w 177"/>
                <a:gd name="T39" fmla="*/ 1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164">
                  <a:moveTo>
                    <a:pt x="165" y="13"/>
                  </a:moveTo>
                  <a:cubicBezTo>
                    <a:pt x="150" y="19"/>
                    <a:pt x="137" y="27"/>
                    <a:pt x="126" y="36"/>
                  </a:cubicBezTo>
                  <a:cubicBezTo>
                    <a:pt x="108" y="0"/>
                    <a:pt x="62" y="19"/>
                    <a:pt x="40" y="45"/>
                  </a:cubicBezTo>
                  <a:cubicBezTo>
                    <a:pt x="14" y="77"/>
                    <a:pt x="0" y="137"/>
                    <a:pt x="46" y="159"/>
                  </a:cubicBezTo>
                  <a:cubicBezTo>
                    <a:pt x="49" y="161"/>
                    <a:pt x="53" y="156"/>
                    <a:pt x="50" y="153"/>
                  </a:cubicBezTo>
                  <a:cubicBezTo>
                    <a:pt x="20" y="126"/>
                    <a:pt x="24" y="90"/>
                    <a:pt x="45" y="59"/>
                  </a:cubicBezTo>
                  <a:cubicBezTo>
                    <a:pt x="55" y="45"/>
                    <a:pt x="68" y="33"/>
                    <a:pt x="83" y="27"/>
                  </a:cubicBezTo>
                  <a:cubicBezTo>
                    <a:pt x="100" y="22"/>
                    <a:pt x="110" y="31"/>
                    <a:pt x="118" y="43"/>
                  </a:cubicBezTo>
                  <a:cubicBezTo>
                    <a:pt x="95" y="65"/>
                    <a:pt x="78" y="92"/>
                    <a:pt x="65" y="121"/>
                  </a:cubicBezTo>
                  <a:cubicBezTo>
                    <a:pt x="64" y="123"/>
                    <a:pt x="67" y="126"/>
                    <a:pt x="69" y="124"/>
                  </a:cubicBezTo>
                  <a:cubicBezTo>
                    <a:pt x="88" y="101"/>
                    <a:pt x="103" y="75"/>
                    <a:pt x="124" y="55"/>
                  </a:cubicBezTo>
                  <a:cubicBezTo>
                    <a:pt x="125" y="56"/>
                    <a:pt x="126" y="57"/>
                    <a:pt x="128" y="57"/>
                  </a:cubicBezTo>
                  <a:cubicBezTo>
                    <a:pt x="167" y="62"/>
                    <a:pt x="165" y="121"/>
                    <a:pt x="130" y="132"/>
                  </a:cubicBezTo>
                  <a:cubicBezTo>
                    <a:pt x="106" y="139"/>
                    <a:pt x="77" y="128"/>
                    <a:pt x="64" y="157"/>
                  </a:cubicBezTo>
                  <a:cubicBezTo>
                    <a:pt x="62" y="161"/>
                    <a:pt x="67" y="164"/>
                    <a:pt x="70" y="160"/>
                  </a:cubicBezTo>
                  <a:cubicBezTo>
                    <a:pt x="84" y="139"/>
                    <a:pt x="111" y="147"/>
                    <a:pt x="133" y="143"/>
                  </a:cubicBezTo>
                  <a:cubicBezTo>
                    <a:pt x="148" y="140"/>
                    <a:pt x="161" y="127"/>
                    <a:pt x="166" y="113"/>
                  </a:cubicBezTo>
                  <a:cubicBezTo>
                    <a:pt x="176" y="84"/>
                    <a:pt x="164" y="53"/>
                    <a:pt x="134" y="46"/>
                  </a:cubicBezTo>
                  <a:cubicBezTo>
                    <a:pt x="144" y="38"/>
                    <a:pt x="155" y="31"/>
                    <a:pt x="168" y="26"/>
                  </a:cubicBezTo>
                  <a:cubicBezTo>
                    <a:pt x="177" y="23"/>
                    <a:pt x="173" y="10"/>
                    <a:pt x="165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9329738" y="5362575"/>
              <a:ext cx="49213" cy="101600"/>
            </a:xfrm>
            <a:custGeom>
              <a:avLst/>
              <a:gdLst>
                <a:gd name="T0" fmla="*/ 13 w 21"/>
                <a:gd name="T1" fmla="*/ 18 h 44"/>
                <a:gd name="T2" fmla="*/ 7 w 21"/>
                <a:gd name="T3" fmla="*/ 6 h 44"/>
                <a:gd name="T4" fmla="*/ 6 w 21"/>
                <a:gd name="T5" fmla="*/ 3 h 44"/>
                <a:gd name="T6" fmla="*/ 4 w 21"/>
                <a:gd name="T7" fmla="*/ 2 h 44"/>
                <a:gd name="T8" fmla="*/ 4 w 21"/>
                <a:gd name="T9" fmla="*/ 1 h 44"/>
                <a:gd name="T10" fmla="*/ 3 w 21"/>
                <a:gd name="T11" fmla="*/ 0 h 44"/>
                <a:gd name="T12" fmla="*/ 1 w 21"/>
                <a:gd name="T13" fmla="*/ 1 h 44"/>
                <a:gd name="T14" fmla="*/ 4 w 21"/>
                <a:gd name="T15" fmla="*/ 15 h 44"/>
                <a:gd name="T16" fmla="*/ 8 w 21"/>
                <a:gd name="T17" fmla="*/ 29 h 44"/>
                <a:gd name="T18" fmla="*/ 12 w 21"/>
                <a:gd name="T19" fmla="*/ 40 h 44"/>
                <a:gd name="T20" fmla="*/ 19 w 21"/>
                <a:gd name="T21" fmla="*/ 39 h 44"/>
                <a:gd name="T22" fmla="*/ 13 w 21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4">
                  <a:moveTo>
                    <a:pt x="13" y="18"/>
                  </a:moveTo>
                  <a:cubicBezTo>
                    <a:pt x="11" y="14"/>
                    <a:pt x="9" y="10"/>
                    <a:pt x="7" y="6"/>
                  </a:cubicBezTo>
                  <a:cubicBezTo>
                    <a:pt x="7" y="5"/>
                    <a:pt x="6" y="3"/>
                    <a:pt x="6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5"/>
                    <a:pt x="2" y="10"/>
                    <a:pt x="4" y="15"/>
                  </a:cubicBezTo>
                  <a:cubicBezTo>
                    <a:pt x="6" y="19"/>
                    <a:pt x="7" y="24"/>
                    <a:pt x="8" y="29"/>
                  </a:cubicBezTo>
                  <a:cubicBezTo>
                    <a:pt x="10" y="32"/>
                    <a:pt x="10" y="37"/>
                    <a:pt x="12" y="40"/>
                  </a:cubicBezTo>
                  <a:cubicBezTo>
                    <a:pt x="13" y="44"/>
                    <a:pt x="18" y="42"/>
                    <a:pt x="19" y="39"/>
                  </a:cubicBezTo>
                  <a:cubicBezTo>
                    <a:pt x="21" y="33"/>
                    <a:pt x="16" y="24"/>
                    <a:pt x="13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9290051" y="5397500"/>
              <a:ext cx="28575" cy="90488"/>
            </a:xfrm>
            <a:custGeom>
              <a:avLst/>
              <a:gdLst>
                <a:gd name="T0" fmla="*/ 10 w 12"/>
                <a:gd name="T1" fmla="*/ 22 h 39"/>
                <a:gd name="T2" fmla="*/ 5 w 12"/>
                <a:gd name="T3" fmla="*/ 3 h 39"/>
                <a:gd name="T4" fmla="*/ 1 w 12"/>
                <a:gd name="T5" fmla="*/ 4 h 39"/>
                <a:gd name="T6" fmla="*/ 3 w 12"/>
                <a:gd name="T7" fmla="*/ 21 h 39"/>
                <a:gd name="T8" fmla="*/ 5 w 12"/>
                <a:gd name="T9" fmla="*/ 36 h 39"/>
                <a:gd name="T10" fmla="*/ 11 w 12"/>
                <a:gd name="T11" fmla="*/ 36 h 39"/>
                <a:gd name="T12" fmla="*/ 10 w 12"/>
                <a:gd name="T1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9">
                  <a:moveTo>
                    <a:pt x="10" y="22"/>
                  </a:moveTo>
                  <a:cubicBezTo>
                    <a:pt x="9" y="16"/>
                    <a:pt x="7" y="9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2" y="10"/>
                    <a:pt x="3" y="15"/>
                    <a:pt x="3" y="21"/>
                  </a:cubicBezTo>
                  <a:cubicBezTo>
                    <a:pt x="4" y="26"/>
                    <a:pt x="3" y="31"/>
                    <a:pt x="5" y="36"/>
                  </a:cubicBezTo>
                  <a:cubicBezTo>
                    <a:pt x="6" y="39"/>
                    <a:pt x="10" y="39"/>
                    <a:pt x="11" y="36"/>
                  </a:cubicBezTo>
                  <a:cubicBezTo>
                    <a:pt x="12" y="32"/>
                    <a:pt x="11" y="27"/>
                    <a:pt x="10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9253538" y="5432425"/>
              <a:ext cx="20638" cy="79375"/>
            </a:xfrm>
            <a:custGeom>
              <a:avLst/>
              <a:gdLst>
                <a:gd name="T0" fmla="*/ 7 w 9"/>
                <a:gd name="T1" fmla="*/ 3 h 34"/>
                <a:gd name="T2" fmla="*/ 2 w 9"/>
                <a:gd name="T3" fmla="*/ 3 h 34"/>
                <a:gd name="T4" fmla="*/ 2 w 9"/>
                <a:gd name="T5" fmla="*/ 31 h 34"/>
                <a:gd name="T6" fmla="*/ 7 w 9"/>
                <a:gd name="T7" fmla="*/ 31 h 34"/>
                <a:gd name="T8" fmla="*/ 7 w 9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4">
                  <a:moveTo>
                    <a:pt x="7" y="3"/>
                  </a:moveTo>
                  <a:cubicBezTo>
                    <a:pt x="7" y="0"/>
                    <a:pt x="2" y="0"/>
                    <a:pt x="2" y="3"/>
                  </a:cubicBezTo>
                  <a:cubicBezTo>
                    <a:pt x="1" y="12"/>
                    <a:pt x="0" y="22"/>
                    <a:pt x="2" y="31"/>
                  </a:cubicBezTo>
                  <a:cubicBezTo>
                    <a:pt x="2" y="34"/>
                    <a:pt x="6" y="34"/>
                    <a:pt x="7" y="31"/>
                  </a:cubicBezTo>
                  <a:cubicBezTo>
                    <a:pt x="9" y="22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9182101" y="5292725"/>
              <a:ext cx="119063" cy="36513"/>
            </a:xfrm>
            <a:custGeom>
              <a:avLst/>
              <a:gdLst>
                <a:gd name="T0" fmla="*/ 46 w 51"/>
                <a:gd name="T1" fmla="*/ 2 h 16"/>
                <a:gd name="T2" fmla="*/ 2 w 51"/>
                <a:gd name="T3" fmla="*/ 9 h 16"/>
                <a:gd name="T4" fmla="*/ 5 w 51"/>
                <a:gd name="T5" fmla="*/ 16 h 16"/>
                <a:gd name="T6" fmla="*/ 23 w 51"/>
                <a:gd name="T7" fmla="*/ 12 h 16"/>
                <a:gd name="T8" fmla="*/ 47 w 51"/>
                <a:gd name="T9" fmla="*/ 8 h 16"/>
                <a:gd name="T10" fmla="*/ 46 w 51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6">
                  <a:moveTo>
                    <a:pt x="46" y="2"/>
                  </a:moveTo>
                  <a:cubicBezTo>
                    <a:pt x="33" y="0"/>
                    <a:pt x="13" y="1"/>
                    <a:pt x="2" y="9"/>
                  </a:cubicBezTo>
                  <a:cubicBezTo>
                    <a:pt x="0" y="12"/>
                    <a:pt x="2" y="16"/>
                    <a:pt x="5" y="16"/>
                  </a:cubicBezTo>
                  <a:cubicBezTo>
                    <a:pt x="11" y="16"/>
                    <a:pt x="17" y="13"/>
                    <a:pt x="23" y="12"/>
                  </a:cubicBezTo>
                  <a:cubicBezTo>
                    <a:pt x="31" y="10"/>
                    <a:pt x="39" y="9"/>
                    <a:pt x="47" y="8"/>
                  </a:cubicBezTo>
                  <a:cubicBezTo>
                    <a:pt x="51" y="8"/>
                    <a:pt x="50" y="2"/>
                    <a:pt x="46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9159876" y="5349875"/>
              <a:ext cx="85725" cy="33338"/>
            </a:xfrm>
            <a:custGeom>
              <a:avLst/>
              <a:gdLst>
                <a:gd name="T0" fmla="*/ 32 w 37"/>
                <a:gd name="T1" fmla="*/ 3 h 14"/>
                <a:gd name="T2" fmla="*/ 3 w 37"/>
                <a:gd name="T3" fmla="*/ 5 h 14"/>
                <a:gd name="T4" fmla="*/ 4 w 37"/>
                <a:gd name="T5" fmla="*/ 14 h 14"/>
                <a:gd name="T6" fmla="*/ 17 w 37"/>
                <a:gd name="T7" fmla="*/ 12 h 14"/>
                <a:gd name="T8" fmla="*/ 32 w 37"/>
                <a:gd name="T9" fmla="*/ 10 h 14"/>
                <a:gd name="T10" fmla="*/ 32 w 37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32" y="3"/>
                  </a:moveTo>
                  <a:cubicBezTo>
                    <a:pt x="24" y="3"/>
                    <a:pt x="10" y="0"/>
                    <a:pt x="3" y="5"/>
                  </a:cubicBezTo>
                  <a:cubicBezTo>
                    <a:pt x="0" y="7"/>
                    <a:pt x="0" y="13"/>
                    <a:pt x="4" y="14"/>
                  </a:cubicBezTo>
                  <a:cubicBezTo>
                    <a:pt x="9" y="14"/>
                    <a:pt x="13" y="13"/>
                    <a:pt x="17" y="12"/>
                  </a:cubicBezTo>
                  <a:cubicBezTo>
                    <a:pt x="22" y="11"/>
                    <a:pt x="27" y="11"/>
                    <a:pt x="32" y="10"/>
                  </a:cubicBezTo>
                  <a:cubicBezTo>
                    <a:pt x="37" y="10"/>
                    <a:pt x="37" y="4"/>
                    <a:pt x="32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9129713" y="5413375"/>
              <a:ext cx="71438" cy="36513"/>
            </a:xfrm>
            <a:custGeom>
              <a:avLst/>
              <a:gdLst>
                <a:gd name="T0" fmla="*/ 26 w 31"/>
                <a:gd name="T1" fmla="*/ 0 h 16"/>
                <a:gd name="T2" fmla="*/ 4 w 31"/>
                <a:gd name="T3" fmla="*/ 8 h 16"/>
                <a:gd name="T4" fmla="*/ 7 w 31"/>
                <a:gd name="T5" fmla="*/ 15 h 16"/>
                <a:gd name="T6" fmla="*/ 28 w 31"/>
                <a:gd name="T7" fmla="*/ 7 h 16"/>
                <a:gd name="T8" fmla="*/ 26 w 3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6" y="0"/>
                  </a:moveTo>
                  <a:cubicBezTo>
                    <a:pt x="18" y="1"/>
                    <a:pt x="11" y="4"/>
                    <a:pt x="4" y="8"/>
                  </a:cubicBezTo>
                  <a:cubicBezTo>
                    <a:pt x="0" y="10"/>
                    <a:pt x="3" y="16"/>
                    <a:pt x="7" y="15"/>
                  </a:cubicBezTo>
                  <a:cubicBezTo>
                    <a:pt x="14" y="15"/>
                    <a:pt x="21" y="11"/>
                    <a:pt x="28" y="7"/>
                  </a:cubicBezTo>
                  <a:cubicBezTo>
                    <a:pt x="31" y="6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6516326" y="1721643"/>
            <a:ext cx="881063" cy="746125"/>
            <a:chOff x="8477251" y="119062"/>
            <a:chExt cx="881063" cy="746125"/>
          </a:xfrm>
        </p:grpSpPr>
        <p:sp>
          <p:nvSpPr>
            <p:cNvPr id="67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369482" y="403224"/>
            <a:ext cx="1185863" cy="1217613"/>
            <a:chOff x="8215313" y="5661025"/>
            <a:chExt cx="1185863" cy="1217613"/>
          </a:xfrm>
        </p:grpSpPr>
        <p:sp>
          <p:nvSpPr>
            <p:cNvPr id="69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43"/>
          <p:cNvSpPr>
            <a:spLocks noEditPoints="1"/>
          </p:cNvSpPr>
          <p:nvPr/>
        </p:nvSpPr>
        <p:spPr bwMode="auto">
          <a:xfrm>
            <a:off x="1174751" y="1697831"/>
            <a:ext cx="1163638" cy="7874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4"/>
          <p:cNvSpPr>
            <a:spLocks noEditPoints="1"/>
          </p:cNvSpPr>
          <p:nvPr/>
        </p:nvSpPr>
        <p:spPr bwMode="auto">
          <a:xfrm>
            <a:off x="6436952" y="5480843"/>
            <a:ext cx="1201738" cy="841375"/>
          </a:xfrm>
          <a:custGeom>
            <a:avLst/>
            <a:gdLst>
              <a:gd name="T0" fmla="*/ 478 w 516"/>
              <a:gd name="T1" fmla="*/ 125 h 361"/>
              <a:gd name="T2" fmla="*/ 414 w 516"/>
              <a:gd name="T3" fmla="*/ 126 h 361"/>
              <a:gd name="T4" fmla="*/ 372 w 516"/>
              <a:gd name="T5" fmla="*/ 113 h 361"/>
              <a:gd name="T6" fmla="*/ 374 w 516"/>
              <a:gd name="T7" fmla="*/ 102 h 361"/>
              <a:gd name="T8" fmla="*/ 313 w 516"/>
              <a:gd name="T9" fmla="*/ 46 h 361"/>
              <a:gd name="T10" fmla="*/ 363 w 516"/>
              <a:gd name="T11" fmla="*/ 112 h 361"/>
              <a:gd name="T12" fmla="*/ 329 w 516"/>
              <a:gd name="T13" fmla="*/ 120 h 361"/>
              <a:gd name="T14" fmla="*/ 404 w 516"/>
              <a:gd name="T15" fmla="*/ 179 h 361"/>
              <a:gd name="T16" fmla="*/ 385 w 516"/>
              <a:gd name="T17" fmla="*/ 267 h 361"/>
              <a:gd name="T18" fmla="*/ 396 w 516"/>
              <a:gd name="T19" fmla="*/ 239 h 361"/>
              <a:gd name="T20" fmla="*/ 333 w 516"/>
              <a:gd name="T21" fmla="*/ 136 h 361"/>
              <a:gd name="T22" fmla="*/ 321 w 516"/>
              <a:gd name="T23" fmla="*/ 127 h 361"/>
              <a:gd name="T24" fmla="*/ 265 w 516"/>
              <a:gd name="T25" fmla="*/ 153 h 361"/>
              <a:gd name="T26" fmla="*/ 256 w 516"/>
              <a:gd name="T27" fmla="*/ 140 h 361"/>
              <a:gd name="T28" fmla="*/ 239 w 516"/>
              <a:gd name="T29" fmla="*/ 147 h 361"/>
              <a:gd name="T30" fmla="*/ 232 w 516"/>
              <a:gd name="T31" fmla="*/ 162 h 361"/>
              <a:gd name="T32" fmla="*/ 165 w 516"/>
              <a:gd name="T33" fmla="*/ 157 h 361"/>
              <a:gd name="T34" fmla="*/ 176 w 516"/>
              <a:gd name="T35" fmla="*/ 78 h 361"/>
              <a:gd name="T36" fmla="*/ 217 w 516"/>
              <a:gd name="T37" fmla="*/ 91 h 361"/>
              <a:gd name="T38" fmla="*/ 216 w 516"/>
              <a:gd name="T39" fmla="*/ 69 h 361"/>
              <a:gd name="T40" fmla="*/ 214 w 516"/>
              <a:gd name="T41" fmla="*/ 48 h 361"/>
              <a:gd name="T42" fmla="*/ 164 w 516"/>
              <a:gd name="T43" fmla="*/ 65 h 361"/>
              <a:gd name="T44" fmla="*/ 73 w 516"/>
              <a:gd name="T45" fmla="*/ 105 h 361"/>
              <a:gd name="T46" fmla="*/ 14 w 516"/>
              <a:gd name="T47" fmla="*/ 109 h 361"/>
              <a:gd name="T48" fmla="*/ 23 w 516"/>
              <a:gd name="T49" fmla="*/ 132 h 361"/>
              <a:gd name="T50" fmla="*/ 58 w 516"/>
              <a:gd name="T51" fmla="*/ 117 h 361"/>
              <a:gd name="T52" fmla="*/ 71 w 516"/>
              <a:gd name="T53" fmla="*/ 117 h 361"/>
              <a:gd name="T54" fmla="*/ 111 w 516"/>
              <a:gd name="T55" fmla="*/ 185 h 361"/>
              <a:gd name="T56" fmla="*/ 48 w 516"/>
              <a:gd name="T57" fmla="*/ 157 h 361"/>
              <a:gd name="T58" fmla="*/ 31 w 516"/>
              <a:gd name="T59" fmla="*/ 179 h 361"/>
              <a:gd name="T60" fmla="*/ 29 w 516"/>
              <a:gd name="T61" fmla="*/ 197 h 361"/>
              <a:gd name="T62" fmla="*/ 109 w 516"/>
              <a:gd name="T63" fmla="*/ 193 h 361"/>
              <a:gd name="T64" fmla="*/ 146 w 516"/>
              <a:gd name="T65" fmla="*/ 287 h 361"/>
              <a:gd name="T66" fmla="*/ 123 w 516"/>
              <a:gd name="T67" fmla="*/ 351 h 361"/>
              <a:gd name="T68" fmla="*/ 154 w 516"/>
              <a:gd name="T69" fmla="*/ 285 h 361"/>
              <a:gd name="T70" fmla="*/ 204 w 516"/>
              <a:gd name="T71" fmla="*/ 356 h 361"/>
              <a:gd name="T72" fmla="*/ 227 w 516"/>
              <a:gd name="T73" fmla="*/ 329 h 361"/>
              <a:gd name="T74" fmla="*/ 227 w 516"/>
              <a:gd name="T75" fmla="*/ 256 h 361"/>
              <a:gd name="T76" fmla="*/ 243 w 516"/>
              <a:gd name="T77" fmla="*/ 171 h 361"/>
              <a:gd name="T78" fmla="*/ 270 w 516"/>
              <a:gd name="T79" fmla="*/ 164 h 361"/>
              <a:gd name="T80" fmla="*/ 324 w 516"/>
              <a:gd name="T81" fmla="*/ 142 h 361"/>
              <a:gd name="T82" fmla="*/ 354 w 516"/>
              <a:gd name="T83" fmla="*/ 299 h 361"/>
              <a:gd name="T84" fmla="*/ 349 w 516"/>
              <a:gd name="T85" fmla="*/ 317 h 361"/>
              <a:gd name="T86" fmla="*/ 349 w 516"/>
              <a:gd name="T87" fmla="*/ 334 h 361"/>
              <a:gd name="T88" fmla="*/ 361 w 516"/>
              <a:gd name="T89" fmla="*/ 300 h 361"/>
              <a:gd name="T90" fmla="*/ 393 w 516"/>
              <a:gd name="T91" fmla="*/ 293 h 361"/>
              <a:gd name="T92" fmla="*/ 398 w 516"/>
              <a:gd name="T93" fmla="*/ 332 h 361"/>
              <a:gd name="T94" fmla="*/ 400 w 516"/>
              <a:gd name="T95" fmla="*/ 316 h 361"/>
              <a:gd name="T96" fmla="*/ 399 w 516"/>
              <a:gd name="T97" fmla="*/ 292 h 361"/>
              <a:gd name="T98" fmla="*/ 415 w 516"/>
              <a:gd name="T99" fmla="*/ 131 h 361"/>
              <a:gd name="T100" fmla="*/ 492 w 516"/>
              <a:gd name="T101" fmla="*/ 150 h 361"/>
              <a:gd name="T102" fmla="*/ 500 w 516"/>
              <a:gd name="T103" fmla="*/ 126 h 361"/>
              <a:gd name="T104" fmla="*/ 499 w 516"/>
              <a:gd name="T105" fmla="*/ 125 h 361"/>
              <a:gd name="T106" fmla="*/ 503 w 516"/>
              <a:gd name="T107" fmla="*/ 108 h 361"/>
              <a:gd name="T108" fmla="*/ 356 w 516"/>
              <a:gd name="T109" fmla="*/ 24 h 361"/>
              <a:gd name="T110" fmla="*/ 354 w 516"/>
              <a:gd name="T111" fmla="*/ 89 h 361"/>
              <a:gd name="T112" fmla="*/ 137 w 516"/>
              <a:gd name="T113" fmla="*/ 71 h 361"/>
              <a:gd name="T114" fmla="*/ 85 w 516"/>
              <a:gd name="T115" fmla="*/ 120 h 361"/>
              <a:gd name="T116" fmla="*/ 120 w 516"/>
              <a:gd name="T117" fmla="*/ 179 h 361"/>
              <a:gd name="T118" fmla="*/ 156 w 516"/>
              <a:gd name="T119" fmla="*/ 166 h 361"/>
              <a:gd name="T120" fmla="*/ 373 w 516"/>
              <a:gd name="T121" fmla="*/ 263 h 361"/>
              <a:gd name="T122" fmla="*/ 339 w 516"/>
              <a:gd name="T123" fmla="*/ 23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6" h="361">
                <a:moveTo>
                  <a:pt x="503" y="108"/>
                </a:moveTo>
                <a:cubicBezTo>
                  <a:pt x="495" y="112"/>
                  <a:pt x="488" y="116"/>
                  <a:pt x="481" y="121"/>
                </a:cubicBezTo>
                <a:cubicBezTo>
                  <a:pt x="479" y="122"/>
                  <a:pt x="478" y="123"/>
                  <a:pt x="478" y="125"/>
                </a:cubicBezTo>
                <a:cubicBezTo>
                  <a:pt x="477" y="125"/>
                  <a:pt x="477" y="125"/>
                  <a:pt x="476" y="125"/>
                </a:cubicBezTo>
                <a:cubicBezTo>
                  <a:pt x="456" y="127"/>
                  <a:pt x="437" y="128"/>
                  <a:pt x="416" y="125"/>
                </a:cubicBezTo>
                <a:cubicBezTo>
                  <a:pt x="416" y="125"/>
                  <a:pt x="415" y="125"/>
                  <a:pt x="414" y="126"/>
                </a:cubicBezTo>
                <a:cubicBezTo>
                  <a:pt x="414" y="124"/>
                  <a:pt x="414" y="122"/>
                  <a:pt x="414" y="121"/>
                </a:cubicBezTo>
                <a:cubicBezTo>
                  <a:pt x="414" y="118"/>
                  <a:pt x="413" y="116"/>
                  <a:pt x="410" y="115"/>
                </a:cubicBezTo>
                <a:cubicBezTo>
                  <a:pt x="397" y="113"/>
                  <a:pt x="385" y="113"/>
                  <a:pt x="372" y="113"/>
                </a:cubicBezTo>
                <a:cubicBezTo>
                  <a:pt x="372" y="111"/>
                  <a:pt x="372" y="110"/>
                  <a:pt x="373" y="109"/>
                </a:cubicBezTo>
                <a:cubicBezTo>
                  <a:pt x="373" y="108"/>
                  <a:pt x="373" y="108"/>
                  <a:pt x="373" y="108"/>
                </a:cubicBezTo>
                <a:cubicBezTo>
                  <a:pt x="374" y="106"/>
                  <a:pt x="374" y="104"/>
                  <a:pt x="374" y="102"/>
                </a:cubicBezTo>
                <a:cubicBezTo>
                  <a:pt x="396" y="96"/>
                  <a:pt x="413" y="77"/>
                  <a:pt x="409" y="51"/>
                </a:cubicBezTo>
                <a:cubicBezTo>
                  <a:pt x="406" y="28"/>
                  <a:pt x="378" y="0"/>
                  <a:pt x="354" y="11"/>
                </a:cubicBezTo>
                <a:cubicBezTo>
                  <a:pt x="336" y="12"/>
                  <a:pt x="319" y="28"/>
                  <a:pt x="313" y="46"/>
                </a:cubicBezTo>
                <a:cubicBezTo>
                  <a:pt x="304" y="75"/>
                  <a:pt x="323" y="101"/>
                  <a:pt x="351" y="104"/>
                </a:cubicBezTo>
                <a:cubicBezTo>
                  <a:pt x="356" y="104"/>
                  <a:pt x="360" y="104"/>
                  <a:pt x="364" y="104"/>
                </a:cubicBezTo>
                <a:cubicBezTo>
                  <a:pt x="364" y="107"/>
                  <a:pt x="363" y="109"/>
                  <a:pt x="363" y="112"/>
                </a:cubicBezTo>
                <a:cubicBezTo>
                  <a:pt x="363" y="112"/>
                  <a:pt x="363" y="113"/>
                  <a:pt x="364" y="113"/>
                </a:cubicBezTo>
                <a:cubicBezTo>
                  <a:pt x="353" y="113"/>
                  <a:pt x="341" y="113"/>
                  <a:pt x="330" y="112"/>
                </a:cubicBezTo>
                <a:cubicBezTo>
                  <a:pt x="326" y="112"/>
                  <a:pt x="325" y="119"/>
                  <a:pt x="329" y="120"/>
                </a:cubicBezTo>
                <a:cubicBezTo>
                  <a:pt x="344" y="123"/>
                  <a:pt x="359" y="124"/>
                  <a:pt x="374" y="124"/>
                </a:cubicBezTo>
                <a:cubicBezTo>
                  <a:pt x="391" y="124"/>
                  <a:pt x="403" y="125"/>
                  <a:pt x="404" y="144"/>
                </a:cubicBezTo>
                <a:cubicBezTo>
                  <a:pt x="405" y="156"/>
                  <a:pt x="404" y="167"/>
                  <a:pt x="404" y="179"/>
                </a:cubicBezTo>
                <a:cubicBezTo>
                  <a:pt x="404" y="202"/>
                  <a:pt x="404" y="226"/>
                  <a:pt x="404" y="249"/>
                </a:cubicBezTo>
                <a:cubicBezTo>
                  <a:pt x="405" y="275"/>
                  <a:pt x="410" y="279"/>
                  <a:pt x="385" y="282"/>
                </a:cubicBezTo>
                <a:cubicBezTo>
                  <a:pt x="385" y="277"/>
                  <a:pt x="385" y="272"/>
                  <a:pt x="385" y="267"/>
                </a:cubicBezTo>
                <a:cubicBezTo>
                  <a:pt x="385" y="258"/>
                  <a:pt x="386" y="247"/>
                  <a:pt x="383" y="239"/>
                </a:cubicBezTo>
                <a:cubicBezTo>
                  <a:pt x="383" y="239"/>
                  <a:pt x="383" y="239"/>
                  <a:pt x="383" y="239"/>
                </a:cubicBezTo>
                <a:cubicBezTo>
                  <a:pt x="388" y="239"/>
                  <a:pt x="392" y="239"/>
                  <a:pt x="396" y="239"/>
                </a:cubicBezTo>
                <a:cubicBezTo>
                  <a:pt x="404" y="239"/>
                  <a:pt x="404" y="227"/>
                  <a:pt x="396" y="227"/>
                </a:cubicBezTo>
                <a:cubicBezTo>
                  <a:pt x="377" y="226"/>
                  <a:pt x="358" y="228"/>
                  <a:pt x="339" y="232"/>
                </a:cubicBezTo>
                <a:cubicBezTo>
                  <a:pt x="339" y="199"/>
                  <a:pt x="341" y="167"/>
                  <a:pt x="333" y="136"/>
                </a:cubicBezTo>
                <a:cubicBezTo>
                  <a:pt x="335" y="133"/>
                  <a:pt x="334" y="128"/>
                  <a:pt x="331" y="127"/>
                </a:cubicBezTo>
                <a:cubicBezTo>
                  <a:pt x="330" y="126"/>
                  <a:pt x="330" y="125"/>
                  <a:pt x="330" y="125"/>
                </a:cubicBezTo>
                <a:cubicBezTo>
                  <a:pt x="328" y="119"/>
                  <a:pt x="320" y="121"/>
                  <a:pt x="321" y="127"/>
                </a:cubicBezTo>
                <a:cubicBezTo>
                  <a:pt x="321" y="127"/>
                  <a:pt x="321" y="128"/>
                  <a:pt x="321" y="128"/>
                </a:cubicBezTo>
                <a:cubicBezTo>
                  <a:pt x="313" y="130"/>
                  <a:pt x="304" y="135"/>
                  <a:pt x="296" y="139"/>
                </a:cubicBezTo>
                <a:cubicBezTo>
                  <a:pt x="285" y="144"/>
                  <a:pt x="275" y="148"/>
                  <a:pt x="265" y="153"/>
                </a:cubicBezTo>
                <a:cubicBezTo>
                  <a:pt x="264" y="152"/>
                  <a:pt x="262" y="151"/>
                  <a:pt x="260" y="151"/>
                </a:cubicBezTo>
                <a:cubicBezTo>
                  <a:pt x="259" y="151"/>
                  <a:pt x="258" y="151"/>
                  <a:pt x="257" y="151"/>
                </a:cubicBezTo>
                <a:cubicBezTo>
                  <a:pt x="257" y="147"/>
                  <a:pt x="256" y="144"/>
                  <a:pt x="256" y="140"/>
                </a:cubicBezTo>
                <a:cubicBezTo>
                  <a:pt x="256" y="132"/>
                  <a:pt x="244" y="132"/>
                  <a:pt x="244" y="140"/>
                </a:cubicBezTo>
                <a:cubicBezTo>
                  <a:pt x="244" y="143"/>
                  <a:pt x="242" y="146"/>
                  <a:pt x="241" y="148"/>
                </a:cubicBezTo>
                <a:cubicBezTo>
                  <a:pt x="240" y="148"/>
                  <a:pt x="239" y="147"/>
                  <a:pt x="239" y="147"/>
                </a:cubicBezTo>
                <a:cubicBezTo>
                  <a:pt x="235" y="147"/>
                  <a:pt x="234" y="152"/>
                  <a:pt x="237" y="153"/>
                </a:cubicBezTo>
                <a:cubicBezTo>
                  <a:pt x="237" y="154"/>
                  <a:pt x="237" y="155"/>
                  <a:pt x="237" y="156"/>
                </a:cubicBezTo>
                <a:cubicBezTo>
                  <a:pt x="234" y="157"/>
                  <a:pt x="232" y="160"/>
                  <a:pt x="232" y="162"/>
                </a:cubicBezTo>
                <a:cubicBezTo>
                  <a:pt x="223" y="163"/>
                  <a:pt x="215" y="164"/>
                  <a:pt x="206" y="165"/>
                </a:cubicBezTo>
                <a:cubicBezTo>
                  <a:pt x="195" y="166"/>
                  <a:pt x="183" y="167"/>
                  <a:pt x="172" y="167"/>
                </a:cubicBezTo>
                <a:cubicBezTo>
                  <a:pt x="170" y="164"/>
                  <a:pt x="167" y="160"/>
                  <a:pt x="165" y="157"/>
                </a:cubicBezTo>
                <a:cubicBezTo>
                  <a:pt x="165" y="157"/>
                  <a:pt x="165" y="157"/>
                  <a:pt x="165" y="156"/>
                </a:cubicBezTo>
                <a:cubicBezTo>
                  <a:pt x="181" y="134"/>
                  <a:pt x="186" y="100"/>
                  <a:pt x="175" y="78"/>
                </a:cubicBezTo>
                <a:cubicBezTo>
                  <a:pt x="175" y="78"/>
                  <a:pt x="175" y="78"/>
                  <a:pt x="176" y="78"/>
                </a:cubicBezTo>
                <a:cubicBezTo>
                  <a:pt x="176" y="79"/>
                  <a:pt x="177" y="79"/>
                  <a:pt x="178" y="79"/>
                </a:cubicBezTo>
                <a:cubicBezTo>
                  <a:pt x="185" y="80"/>
                  <a:pt x="192" y="81"/>
                  <a:pt x="199" y="83"/>
                </a:cubicBezTo>
                <a:cubicBezTo>
                  <a:pt x="205" y="85"/>
                  <a:pt x="211" y="88"/>
                  <a:pt x="217" y="91"/>
                </a:cubicBezTo>
                <a:cubicBezTo>
                  <a:pt x="223" y="93"/>
                  <a:pt x="227" y="84"/>
                  <a:pt x="223" y="80"/>
                </a:cubicBezTo>
                <a:cubicBezTo>
                  <a:pt x="219" y="76"/>
                  <a:pt x="214" y="73"/>
                  <a:pt x="209" y="71"/>
                </a:cubicBezTo>
                <a:cubicBezTo>
                  <a:pt x="211" y="70"/>
                  <a:pt x="213" y="70"/>
                  <a:pt x="216" y="69"/>
                </a:cubicBezTo>
                <a:cubicBezTo>
                  <a:pt x="223" y="67"/>
                  <a:pt x="221" y="55"/>
                  <a:pt x="214" y="56"/>
                </a:cubicBezTo>
                <a:cubicBezTo>
                  <a:pt x="210" y="56"/>
                  <a:pt x="206" y="56"/>
                  <a:pt x="202" y="57"/>
                </a:cubicBezTo>
                <a:cubicBezTo>
                  <a:pt x="206" y="54"/>
                  <a:pt x="210" y="51"/>
                  <a:pt x="214" y="48"/>
                </a:cubicBezTo>
                <a:cubicBezTo>
                  <a:pt x="220" y="44"/>
                  <a:pt x="217" y="35"/>
                  <a:pt x="210" y="37"/>
                </a:cubicBezTo>
                <a:cubicBezTo>
                  <a:pt x="192" y="40"/>
                  <a:pt x="173" y="48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57" y="61"/>
                  <a:pt x="149" y="58"/>
                  <a:pt x="138" y="59"/>
                </a:cubicBezTo>
                <a:cubicBezTo>
                  <a:pt x="136" y="59"/>
                  <a:pt x="135" y="60"/>
                  <a:pt x="134" y="61"/>
                </a:cubicBezTo>
                <a:cubicBezTo>
                  <a:pt x="105" y="51"/>
                  <a:pt x="79" y="77"/>
                  <a:pt x="73" y="105"/>
                </a:cubicBezTo>
                <a:cubicBezTo>
                  <a:pt x="56" y="86"/>
                  <a:pt x="27" y="80"/>
                  <a:pt x="6" y="95"/>
                </a:cubicBezTo>
                <a:cubicBezTo>
                  <a:pt x="0" y="99"/>
                  <a:pt x="2" y="109"/>
                  <a:pt x="9" y="109"/>
                </a:cubicBezTo>
                <a:cubicBezTo>
                  <a:pt x="11" y="109"/>
                  <a:pt x="12" y="109"/>
                  <a:pt x="14" y="109"/>
                </a:cubicBezTo>
                <a:cubicBezTo>
                  <a:pt x="9" y="111"/>
                  <a:pt x="11" y="119"/>
                  <a:pt x="17" y="119"/>
                </a:cubicBezTo>
                <a:cubicBezTo>
                  <a:pt x="23" y="119"/>
                  <a:pt x="29" y="119"/>
                  <a:pt x="35" y="118"/>
                </a:cubicBezTo>
                <a:cubicBezTo>
                  <a:pt x="31" y="122"/>
                  <a:pt x="27" y="127"/>
                  <a:pt x="23" y="132"/>
                </a:cubicBezTo>
                <a:cubicBezTo>
                  <a:pt x="19" y="139"/>
                  <a:pt x="28" y="145"/>
                  <a:pt x="33" y="140"/>
                </a:cubicBezTo>
                <a:cubicBezTo>
                  <a:pt x="41" y="133"/>
                  <a:pt x="51" y="128"/>
                  <a:pt x="57" y="118"/>
                </a:cubicBezTo>
                <a:cubicBezTo>
                  <a:pt x="57" y="118"/>
                  <a:pt x="58" y="118"/>
                  <a:pt x="58" y="117"/>
                </a:cubicBezTo>
                <a:cubicBezTo>
                  <a:pt x="60" y="116"/>
                  <a:pt x="62" y="115"/>
                  <a:pt x="64" y="114"/>
                </a:cubicBezTo>
                <a:cubicBezTo>
                  <a:pt x="65" y="115"/>
                  <a:pt x="65" y="115"/>
                  <a:pt x="66" y="116"/>
                </a:cubicBezTo>
                <a:cubicBezTo>
                  <a:pt x="67" y="117"/>
                  <a:pt x="69" y="118"/>
                  <a:pt x="71" y="117"/>
                </a:cubicBezTo>
                <a:cubicBezTo>
                  <a:pt x="71" y="144"/>
                  <a:pt x="89" y="170"/>
                  <a:pt x="115" y="176"/>
                </a:cubicBezTo>
                <a:cubicBezTo>
                  <a:pt x="114" y="177"/>
                  <a:pt x="113" y="177"/>
                  <a:pt x="113" y="178"/>
                </a:cubicBezTo>
                <a:cubicBezTo>
                  <a:pt x="112" y="181"/>
                  <a:pt x="112" y="183"/>
                  <a:pt x="111" y="185"/>
                </a:cubicBezTo>
                <a:cubicBezTo>
                  <a:pt x="111" y="185"/>
                  <a:pt x="111" y="185"/>
                  <a:pt x="110" y="185"/>
                </a:cubicBezTo>
                <a:cubicBezTo>
                  <a:pt x="92" y="181"/>
                  <a:pt x="73" y="176"/>
                  <a:pt x="56" y="180"/>
                </a:cubicBezTo>
                <a:cubicBezTo>
                  <a:pt x="55" y="172"/>
                  <a:pt x="53" y="164"/>
                  <a:pt x="48" y="157"/>
                </a:cubicBezTo>
                <a:cubicBezTo>
                  <a:pt x="44" y="152"/>
                  <a:pt x="36" y="157"/>
                  <a:pt x="39" y="162"/>
                </a:cubicBezTo>
                <a:cubicBezTo>
                  <a:pt x="42" y="167"/>
                  <a:pt x="44" y="172"/>
                  <a:pt x="45" y="177"/>
                </a:cubicBezTo>
                <a:cubicBezTo>
                  <a:pt x="40" y="178"/>
                  <a:pt x="36" y="179"/>
                  <a:pt x="31" y="179"/>
                </a:cubicBezTo>
                <a:cubicBezTo>
                  <a:pt x="25" y="179"/>
                  <a:pt x="24" y="190"/>
                  <a:pt x="31" y="189"/>
                </a:cubicBezTo>
                <a:cubicBezTo>
                  <a:pt x="33" y="189"/>
                  <a:pt x="35" y="189"/>
                  <a:pt x="37" y="189"/>
                </a:cubicBezTo>
                <a:cubicBezTo>
                  <a:pt x="34" y="191"/>
                  <a:pt x="32" y="194"/>
                  <a:pt x="29" y="197"/>
                </a:cubicBezTo>
                <a:cubicBezTo>
                  <a:pt x="24" y="203"/>
                  <a:pt x="32" y="211"/>
                  <a:pt x="38" y="206"/>
                </a:cubicBezTo>
                <a:cubicBezTo>
                  <a:pt x="60" y="187"/>
                  <a:pt x="83" y="193"/>
                  <a:pt x="109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3" y="223"/>
                  <a:pt x="102" y="254"/>
                  <a:pt x="98" y="284"/>
                </a:cubicBezTo>
                <a:cubicBezTo>
                  <a:pt x="97" y="289"/>
                  <a:pt x="99" y="293"/>
                  <a:pt x="104" y="293"/>
                </a:cubicBezTo>
                <a:cubicBezTo>
                  <a:pt x="118" y="293"/>
                  <a:pt x="132" y="290"/>
                  <a:pt x="146" y="287"/>
                </a:cubicBezTo>
                <a:cubicBezTo>
                  <a:pt x="143" y="304"/>
                  <a:pt x="140" y="319"/>
                  <a:pt x="135" y="335"/>
                </a:cubicBezTo>
                <a:cubicBezTo>
                  <a:pt x="126" y="334"/>
                  <a:pt x="114" y="333"/>
                  <a:pt x="117" y="345"/>
                </a:cubicBezTo>
                <a:cubicBezTo>
                  <a:pt x="118" y="348"/>
                  <a:pt x="120" y="350"/>
                  <a:pt x="123" y="351"/>
                </a:cubicBezTo>
                <a:cubicBezTo>
                  <a:pt x="129" y="353"/>
                  <a:pt x="135" y="353"/>
                  <a:pt x="141" y="353"/>
                </a:cubicBezTo>
                <a:cubicBezTo>
                  <a:pt x="146" y="353"/>
                  <a:pt x="149" y="349"/>
                  <a:pt x="149" y="345"/>
                </a:cubicBezTo>
                <a:cubicBezTo>
                  <a:pt x="151" y="325"/>
                  <a:pt x="153" y="305"/>
                  <a:pt x="154" y="285"/>
                </a:cubicBezTo>
                <a:cubicBezTo>
                  <a:pt x="159" y="283"/>
                  <a:pt x="164" y="282"/>
                  <a:pt x="170" y="280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80" y="306"/>
                  <a:pt x="193" y="331"/>
                  <a:pt x="204" y="356"/>
                </a:cubicBezTo>
                <a:cubicBezTo>
                  <a:pt x="207" y="361"/>
                  <a:pt x="213" y="361"/>
                  <a:pt x="217" y="358"/>
                </a:cubicBezTo>
                <a:cubicBezTo>
                  <a:pt x="224" y="352"/>
                  <a:pt x="232" y="347"/>
                  <a:pt x="239" y="341"/>
                </a:cubicBezTo>
                <a:cubicBezTo>
                  <a:pt x="248" y="334"/>
                  <a:pt x="235" y="320"/>
                  <a:pt x="227" y="329"/>
                </a:cubicBezTo>
                <a:cubicBezTo>
                  <a:pt x="223" y="333"/>
                  <a:pt x="218" y="336"/>
                  <a:pt x="214" y="339"/>
                </a:cubicBezTo>
                <a:cubicBezTo>
                  <a:pt x="204" y="318"/>
                  <a:pt x="195" y="294"/>
                  <a:pt x="180" y="277"/>
                </a:cubicBezTo>
                <a:cubicBezTo>
                  <a:pt x="196" y="270"/>
                  <a:pt x="212" y="263"/>
                  <a:pt x="227" y="256"/>
                </a:cubicBezTo>
                <a:cubicBezTo>
                  <a:pt x="230" y="254"/>
                  <a:pt x="232" y="249"/>
                  <a:pt x="230" y="246"/>
                </a:cubicBezTo>
                <a:cubicBezTo>
                  <a:pt x="214" y="222"/>
                  <a:pt x="195" y="201"/>
                  <a:pt x="179" y="177"/>
                </a:cubicBezTo>
                <a:cubicBezTo>
                  <a:pt x="200" y="179"/>
                  <a:pt x="225" y="181"/>
                  <a:pt x="243" y="171"/>
                </a:cubicBezTo>
                <a:cubicBezTo>
                  <a:pt x="244" y="170"/>
                  <a:pt x="244" y="169"/>
                  <a:pt x="244" y="168"/>
                </a:cubicBezTo>
                <a:cubicBezTo>
                  <a:pt x="249" y="168"/>
                  <a:pt x="253" y="168"/>
                  <a:pt x="256" y="168"/>
                </a:cubicBezTo>
                <a:cubicBezTo>
                  <a:pt x="261" y="168"/>
                  <a:pt x="267" y="167"/>
                  <a:pt x="270" y="164"/>
                </a:cubicBezTo>
                <a:cubicBezTo>
                  <a:pt x="272" y="163"/>
                  <a:pt x="273" y="161"/>
                  <a:pt x="273" y="160"/>
                </a:cubicBezTo>
                <a:cubicBezTo>
                  <a:pt x="281" y="158"/>
                  <a:pt x="288" y="155"/>
                  <a:pt x="296" y="153"/>
                </a:cubicBezTo>
                <a:cubicBezTo>
                  <a:pt x="305" y="150"/>
                  <a:pt x="315" y="147"/>
                  <a:pt x="324" y="142"/>
                </a:cubicBezTo>
                <a:cubicBezTo>
                  <a:pt x="332" y="192"/>
                  <a:pt x="323" y="243"/>
                  <a:pt x="332" y="293"/>
                </a:cubicBezTo>
                <a:cubicBezTo>
                  <a:pt x="333" y="297"/>
                  <a:pt x="338" y="298"/>
                  <a:pt x="341" y="296"/>
                </a:cubicBezTo>
                <a:cubicBezTo>
                  <a:pt x="345" y="297"/>
                  <a:pt x="350" y="298"/>
                  <a:pt x="354" y="299"/>
                </a:cubicBezTo>
                <a:cubicBezTo>
                  <a:pt x="354" y="299"/>
                  <a:pt x="354" y="300"/>
                  <a:pt x="355" y="300"/>
                </a:cubicBezTo>
                <a:cubicBezTo>
                  <a:pt x="358" y="305"/>
                  <a:pt x="358" y="311"/>
                  <a:pt x="358" y="317"/>
                </a:cubicBezTo>
                <a:cubicBezTo>
                  <a:pt x="355" y="317"/>
                  <a:pt x="352" y="317"/>
                  <a:pt x="349" y="317"/>
                </a:cubicBezTo>
                <a:cubicBezTo>
                  <a:pt x="344" y="316"/>
                  <a:pt x="340" y="316"/>
                  <a:pt x="335" y="319"/>
                </a:cubicBezTo>
                <a:cubicBezTo>
                  <a:pt x="332" y="322"/>
                  <a:pt x="332" y="328"/>
                  <a:pt x="335" y="331"/>
                </a:cubicBezTo>
                <a:cubicBezTo>
                  <a:pt x="340" y="334"/>
                  <a:pt x="344" y="334"/>
                  <a:pt x="349" y="334"/>
                </a:cubicBezTo>
                <a:cubicBezTo>
                  <a:pt x="354" y="333"/>
                  <a:pt x="359" y="333"/>
                  <a:pt x="364" y="333"/>
                </a:cubicBezTo>
                <a:cubicBezTo>
                  <a:pt x="371" y="331"/>
                  <a:pt x="371" y="322"/>
                  <a:pt x="366" y="319"/>
                </a:cubicBezTo>
                <a:cubicBezTo>
                  <a:pt x="365" y="312"/>
                  <a:pt x="364" y="306"/>
                  <a:pt x="361" y="300"/>
                </a:cubicBezTo>
                <a:cubicBezTo>
                  <a:pt x="367" y="300"/>
                  <a:pt x="373" y="300"/>
                  <a:pt x="379" y="299"/>
                </a:cubicBezTo>
                <a:cubicBezTo>
                  <a:pt x="382" y="299"/>
                  <a:pt x="384" y="297"/>
                  <a:pt x="384" y="294"/>
                </a:cubicBezTo>
                <a:cubicBezTo>
                  <a:pt x="387" y="294"/>
                  <a:pt x="390" y="294"/>
                  <a:pt x="393" y="293"/>
                </a:cubicBezTo>
                <a:cubicBezTo>
                  <a:pt x="390" y="302"/>
                  <a:pt x="392" y="312"/>
                  <a:pt x="391" y="321"/>
                </a:cubicBezTo>
                <a:cubicBezTo>
                  <a:pt x="390" y="321"/>
                  <a:pt x="390" y="322"/>
                  <a:pt x="390" y="323"/>
                </a:cubicBezTo>
                <a:cubicBezTo>
                  <a:pt x="388" y="328"/>
                  <a:pt x="393" y="333"/>
                  <a:pt x="398" y="332"/>
                </a:cubicBezTo>
                <a:cubicBezTo>
                  <a:pt x="404" y="330"/>
                  <a:pt x="413" y="330"/>
                  <a:pt x="418" y="325"/>
                </a:cubicBezTo>
                <a:cubicBezTo>
                  <a:pt x="421" y="320"/>
                  <a:pt x="419" y="314"/>
                  <a:pt x="413" y="314"/>
                </a:cubicBezTo>
                <a:cubicBezTo>
                  <a:pt x="409" y="313"/>
                  <a:pt x="405" y="315"/>
                  <a:pt x="400" y="316"/>
                </a:cubicBezTo>
                <a:cubicBezTo>
                  <a:pt x="400" y="314"/>
                  <a:pt x="400" y="312"/>
                  <a:pt x="400" y="310"/>
                </a:cubicBezTo>
                <a:cubicBezTo>
                  <a:pt x="399" y="305"/>
                  <a:pt x="398" y="300"/>
                  <a:pt x="399" y="294"/>
                </a:cubicBezTo>
                <a:cubicBezTo>
                  <a:pt x="400" y="293"/>
                  <a:pt x="400" y="293"/>
                  <a:pt x="399" y="292"/>
                </a:cubicBezTo>
                <a:cubicBezTo>
                  <a:pt x="404" y="291"/>
                  <a:pt x="408" y="290"/>
                  <a:pt x="413" y="290"/>
                </a:cubicBezTo>
                <a:cubicBezTo>
                  <a:pt x="416" y="289"/>
                  <a:pt x="419" y="287"/>
                  <a:pt x="419" y="284"/>
                </a:cubicBezTo>
                <a:cubicBezTo>
                  <a:pt x="413" y="233"/>
                  <a:pt x="417" y="182"/>
                  <a:pt x="415" y="131"/>
                </a:cubicBezTo>
                <a:cubicBezTo>
                  <a:pt x="415" y="131"/>
                  <a:pt x="415" y="131"/>
                  <a:pt x="415" y="131"/>
                </a:cubicBezTo>
                <a:cubicBezTo>
                  <a:pt x="427" y="135"/>
                  <a:pt x="439" y="135"/>
                  <a:pt x="452" y="136"/>
                </a:cubicBezTo>
                <a:cubicBezTo>
                  <a:pt x="470" y="136"/>
                  <a:pt x="478" y="137"/>
                  <a:pt x="492" y="150"/>
                </a:cubicBezTo>
                <a:cubicBezTo>
                  <a:pt x="497" y="154"/>
                  <a:pt x="505" y="148"/>
                  <a:pt x="501" y="142"/>
                </a:cubicBezTo>
                <a:cubicBezTo>
                  <a:pt x="500" y="140"/>
                  <a:pt x="498" y="138"/>
                  <a:pt x="497" y="136"/>
                </a:cubicBezTo>
                <a:cubicBezTo>
                  <a:pt x="501" y="136"/>
                  <a:pt x="504" y="130"/>
                  <a:pt x="500" y="126"/>
                </a:cubicBezTo>
                <a:cubicBezTo>
                  <a:pt x="500" y="126"/>
                  <a:pt x="499" y="126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8" y="125"/>
                  <a:pt x="498" y="125"/>
                  <a:pt x="498" y="125"/>
                </a:cubicBezTo>
                <a:cubicBezTo>
                  <a:pt x="501" y="123"/>
                  <a:pt x="505" y="121"/>
                  <a:pt x="509" y="119"/>
                </a:cubicBezTo>
                <a:cubicBezTo>
                  <a:pt x="516" y="115"/>
                  <a:pt x="509" y="105"/>
                  <a:pt x="503" y="108"/>
                </a:cubicBezTo>
                <a:close/>
                <a:moveTo>
                  <a:pt x="354" y="89"/>
                </a:moveTo>
                <a:cubicBezTo>
                  <a:pt x="332" y="89"/>
                  <a:pt x="323" y="70"/>
                  <a:pt x="329" y="51"/>
                </a:cubicBezTo>
                <a:cubicBezTo>
                  <a:pt x="333" y="36"/>
                  <a:pt x="343" y="28"/>
                  <a:pt x="356" y="24"/>
                </a:cubicBezTo>
                <a:cubicBezTo>
                  <a:pt x="364" y="24"/>
                  <a:pt x="371" y="23"/>
                  <a:pt x="379" y="27"/>
                </a:cubicBezTo>
                <a:cubicBezTo>
                  <a:pt x="388" y="32"/>
                  <a:pt x="393" y="41"/>
                  <a:pt x="395" y="50"/>
                </a:cubicBezTo>
                <a:cubicBezTo>
                  <a:pt x="401" y="77"/>
                  <a:pt x="377" y="90"/>
                  <a:pt x="354" y="89"/>
                </a:cubicBezTo>
                <a:close/>
                <a:moveTo>
                  <a:pt x="85" y="120"/>
                </a:moveTo>
                <a:cubicBezTo>
                  <a:pt x="85" y="91"/>
                  <a:pt x="106" y="72"/>
                  <a:pt x="133" y="68"/>
                </a:cubicBezTo>
                <a:cubicBezTo>
                  <a:pt x="133" y="69"/>
                  <a:pt x="134" y="70"/>
                  <a:pt x="137" y="71"/>
                </a:cubicBezTo>
                <a:cubicBezTo>
                  <a:pt x="160" y="75"/>
                  <a:pt x="169" y="89"/>
                  <a:pt x="168" y="112"/>
                </a:cubicBezTo>
                <a:cubicBezTo>
                  <a:pt x="167" y="132"/>
                  <a:pt x="156" y="156"/>
                  <a:pt x="137" y="164"/>
                </a:cubicBezTo>
                <a:cubicBezTo>
                  <a:pt x="109" y="175"/>
                  <a:pt x="85" y="145"/>
                  <a:pt x="85" y="120"/>
                </a:cubicBezTo>
                <a:close/>
                <a:moveTo>
                  <a:pt x="213" y="247"/>
                </a:moveTo>
                <a:cubicBezTo>
                  <a:pt x="182" y="262"/>
                  <a:pt x="146" y="276"/>
                  <a:pt x="112" y="279"/>
                </a:cubicBezTo>
                <a:cubicBezTo>
                  <a:pt x="115" y="246"/>
                  <a:pt x="116" y="212"/>
                  <a:pt x="120" y="179"/>
                </a:cubicBezTo>
                <a:cubicBezTo>
                  <a:pt x="120" y="178"/>
                  <a:pt x="120" y="178"/>
                  <a:pt x="119" y="177"/>
                </a:cubicBezTo>
                <a:cubicBezTo>
                  <a:pt x="123" y="177"/>
                  <a:pt x="126" y="178"/>
                  <a:pt x="130" y="177"/>
                </a:cubicBezTo>
                <a:cubicBezTo>
                  <a:pt x="140" y="177"/>
                  <a:pt x="149" y="172"/>
                  <a:pt x="156" y="166"/>
                </a:cubicBezTo>
                <a:cubicBezTo>
                  <a:pt x="165" y="197"/>
                  <a:pt x="194" y="221"/>
                  <a:pt x="213" y="247"/>
                </a:cubicBezTo>
                <a:close/>
                <a:moveTo>
                  <a:pt x="375" y="239"/>
                </a:moveTo>
                <a:cubicBezTo>
                  <a:pt x="372" y="246"/>
                  <a:pt x="373" y="255"/>
                  <a:pt x="373" y="263"/>
                </a:cubicBezTo>
                <a:cubicBezTo>
                  <a:pt x="373" y="272"/>
                  <a:pt x="373" y="280"/>
                  <a:pt x="373" y="289"/>
                </a:cubicBezTo>
                <a:cubicBezTo>
                  <a:pt x="363" y="290"/>
                  <a:pt x="353" y="291"/>
                  <a:pt x="343" y="288"/>
                </a:cubicBezTo>
                <a:cubicBezTo>
                  <a:pt x="340" y="271"/>
                  <a:pt x="339" y="255"/>
                  <a:pt x="339" y="238"/>
                </a:cubicBezTo>
                <a:cubicBezTo>
                  <a:pt x="351" y="238"/>
                  <a:pt x="363" y="238"/>
                  <a:pt x="375" y="238"/>
                </a:cubicBezTo>
                <a:cubicBezTo>
                  <a:pt x="375" y="239"/>
                  <a:pt x="375" y="239"/>
                  <a:pt x="375" y="239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6" name="组合 235"/>
          <p:cNvGrpSpPr/>
          <p:nvPr/>
        </p:nvGrpSpPr>
        <p:grpSpPr>
          <a:xfrm>
            <a:off x="389731" y="1776412"/>
            <a:ext cx="769938" cy="638175"/>
            <a:chOff x="3382963" y="6081712"/>
            <a:chExt cx="769938" cy="638175"/>
          </a:xfrm>
        </p:grpSpPr>
        <p:sp>
          <p:nvSpPr>
            <p:cNvPr id="83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Freeform 57"/>
          <p:cNvSpPr>
            <a:spLocks noEditPoints="1"/>
          </p:cNvSpPr>
          <p:nvPr/>
        </p:nvSpPr>
        <p:spPr bwMode="auto">
          <a:xfrm>
            <a:off x="547689" y="419100"/>
            <a:ext cx="636588" cy="1165225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0" name="组合 239"/>
          <p:cNvGrpSpPr/>
          <p:nvPr/>
        </p:nvGrpSpPr>
        <p:grpSpPr>
          <a:xfrm>
            <a:off x="479425" y="5582514"/>
            <a:ext cx="827088" cy="839788"/>
            <a:chOff x="7188201" y="5394325"/>
            <a:chExt cx="827088" cy="839788"/>
          </a:xfrm>
        </p:grpSpPr>
        <p:sp>
          <p:nvSpPr>
            <p:cNvPr id="120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9" name="组合 238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119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6" name="组合 245"/>
          <p:cNvGrpSpPr/>
          <p:nvPr/>
        </p:nvGrpSpPr>
        <p:grpSpPr>
          <a:xfrm>
            <a:off x="1476378" y="4271962"/>
            <a:ext cx="814388" cy="730250"/>
            <a:chOff x="2681288" y="4786312"/>
            <a:chExt cx="814388" cy="730250"/>
          </a:xfrm>
        </p:grpSpPr>
        <p:sp>
          <p:nvSpPr>
            <p:cNvPr id="138" name="Freeform 108"/>
            <p:cNvSpPr>
              <a:spLocks noEditPoints="1"/>
            </p:cNvSpPr>
            <p:nvPr/>
          </p:nvSpPr>
          <p:spPr bwMode="auto">
            <a:xfrm>
              <a:off x="2681288" y="4786312"/>
              <a:ext cx="814388" cy="730250"/>
            </a:xfrm>
            <a:custGeom>
              <a:avLst/>
              <a:gdLst>
                <a:gd name="T0" fmla="*/ 321 w 350"/>
                <a:gd name="T1" fmla="*/ 1 h 313"/>
                <a:gd name="T2" fmla="*/ 235 w 350"/>
                <a:gd name="T3" fmla="*/ 83 h 313"/>
                <a:gd name="T4" fmla="*/ 297 w 350"/>
                <a:gd name="T5" fmla="*/ 26 h 313"/>
                <a:gd name="T6" fmla="*/ 301 w 350"/>
                <a:gd name="T7" fmla="*/ 72 h 313"/>
                <a:gd name="T8" fmla="*/ 247 w 350"/>
                <a:gd name="T9" fmla="*/ 98 h 313"/>
                <a:gd name="T10" fmla="*/ 225 w 350"/>
                <a:gd name="T11" fmla="*/ 19 h 313"/>
                <a:gd name="T12" fmla="*/ 178 w 350"/>
                <a:gd name="T13" fmla="*/ 34 h 313"/>
                <a:gd name="T14" fmla="*/ 163 w 350"/>
                <a:gd name="T15" fmla="*/ 44 h 313"/>
                <a:gd name="T16" fmla="*/ 158 w 350"/>
                <a:gd name="T17" fmla="*/ 100 h 313"/>
                <a:gd name="T18" fmla="*/ 8 w 350"/>
                <a:gd name="T19" fmla="*/ 155 h 313"/>
                <a:gd name="T20" fmla="*/ 5 w 350"/>
                <a:gd name="T21" fmla="*/ 160 h 313"/>
                <a:gd name="T22" fmla="*/ 4 w 350"/>
                <a:gd name="T23" fmla="*/ 170 h 313"/>
                <a:gd name="T24" fmla="*/ 138 w 350"/>
                <a:gd name="T25" fmla="*/ 282 h 313"/>
                <a:gd name="T26" fmla="*/ 241 w 350"/>
                <a:gd name="T27" fmla="*/ 199 h 313"/>
                <a:gd name="T28" fmla="*/ 316 w 350"/>
                <a:gd name="T29" fmla="*/ 101 h 313"/>
                <a:gd name="T30" fmla="*/ 157 w 350"/>
                <a:gd name="T31" fmla="*/ 83 h 313"/>
                <a:gd name="T32" fmla="*/ 194 w 350"/>
                <a:gd name="T33" fmla="*/ 37 h 313"/>
                <a:gd name="T34" fmla="*/ 218 w 350"/>
                <a:gd name="T35" fmla="*/ 31 h 313"/>
                <a:gd name="T36" fmla="*/ 215 w 350"/>
                <a:gd name="T37" fmla="*/ 81 h 313"/>
                <a:gd name="T38" fmla="*/ 209 w 350"/>
                <a:gd name="T39" fmla="*/ 84 h 313"/>
                <a:gd name="T40" fmla="*/ 188 w 350"/>
                <a:gd name="T41" fmla="*/ 68 h 313"/>
                <a:gd name="T42" fmla="*/ 181 w 350"/>
                <a:gd name="T43" fmla="*/ 74 h 313"/>
                <a:gd name="T44" fmla="*/ 169 w 350"/>
                <a:gd name="T45" fmla="*/ 98 h 313"/>
                <a:gd name="T46" fmla="*/ 126 w 350"/>
                <a:gd name="T47" fmla="*/ 275 h 313"/>
                <a:gd name="T48" fmla="*/ 113 w 350"/>
                <a:gd name="T49" fmla="*/ 291 h 313"/>
                <a:gd name="T50" fmla="*/ 42 w 350"/>
                <a:gd name="T51" fmla="*/ 179 h 313"/>
                <a:gd name="T52" fmla="*/ 88 w 350"/>
                <a:gd name="T53" fmla="*/ 208 h 313"/>
                <a:gd name="T54" fmla="*/ 126 w 350"/>
                <a:gd name="T55" fmla="*/ 275 h 313"/>
                <a:gd name="T56" fmla="*/ 69 w 350"/>
                <a:gd name="T57" fmla="*/ 209 h 313"/>
                <a:gd name="T58" fmla="*/ 197 w 350"/>
                <a:gd name="T59" fmla="*/ 180 h 313"/>
                <a:gd name="T60" fmla="*/ 112 w 350"/>
                <a:gd name="T61" fmla="*/ 214 h 313"/>
                <a:gd name="T62" fmla="*/ 168 w 350"/>
                <a:gd name="T63" fmla="*/ 112 h 313"/>
                <a:gd name="T64" fmla="*/ 220 w 350"/>
                <a:gd name="T65" fmla="*/ 120 h 313"/>
                <a:gd name="T66" fmla="*/ 213 w 350"/>
                <a:gd name="T67" fmla="*/ 95 h 313"/>
                <a:gd name="T68" fmla="*/ 214 w 350"/>
                <a:gd name="T69" fmla="*/ 94 h 313"/>
                <a:gd name="T70" fmla="*/ 214 w 350"/>
                <a:gd name="T71" fmla="*/ 93 h 313"/>
                <a:gd name="T72" fmla="*/ 216 w 350"/>
                <a:gd name="T73" fmla="*/ 92 h 313"/>
                <a:gd name="T74" fmla="*/ 221 w 350"/>
                <a:gd name="T75" fmla="*/ 93 h 313"/>
                <a:gd name="T76" fmla="*/ 230 w 350"/>
                <a:gd name="T77" fmla="*/ 96 h 313"/>
                <a:gd name="T78" fmla="*/ 233 w 350"/>
                <a:gd name="T79" fmla="*/ 99 h 313"/>
                <a:gd name="T80" fmla="*/ 237 w 350"/>
                <a:gd name="T81" fmla="*/ 103 h 313"/>
                <a:gd name="T82" fmla="*/ 237 w 350"/>
                <a:gd name="T83" fmla="*/ 112 h 313"/>
                <a:gd name="T84" fmla="*/ 228 w 350"/>
                <a:gd name="T85" fmla="*/ 116 h 313"/>
                <a:gd name="T86" fmla="*/ 286 w 350"/>
                <a:gd name="T87" fmla="*/ 155 h 313"/>
                <a:gd name="T88" fmla="*/ 226 w 350"/>
                <a:gd name="T89" fmla="*/ 161 h 313"/>
                <a:gd name="T90" fmla="*/ 227 w 350"/>
                <a:gd name="T91" fmla="*/ 127 h 313"/>
                <a:gd name="T92" fmla="*/ 248 w 350"/>
                <a:gd name="T93" fmla="*/ 153 h 313"/>
                <a:gd name="T94" fmla="*/ 238 w 350"/>
                <a:gd name="T95" fmla="*/ 125 h 313"/>
                <a:gd name="T96" fmla="*/ 260 w 350"/>
                <a:gd name="T97" fmla="*/ 144 h 313"/>
                <a:gd name="T98" fmla="*/ 248 w 350"/>
                <a:gd name="T99" fmla="*/ 116 h 313"/>
                <a:gd name="T100" fmla="*/ 302 w 350"/>
                <a:gd name="T101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313">
                  <a:moveTo>
                    <a:pt x="313" y="72"/>
                  </a:moveTo>
                  <a:cubicBezTo>
                    <a:pt x="324" y="62"/>
                    <a:pt x="335" y="52"/>
                    <a:pt x="342" y="38"/>
                  </a:cubicBezTo>
                  <a:cubicBezTo>
                    <a:pt x="350" y="21"/>
                    <a:pt x="341" y="0"/>
                    <a:pt x="321" y="1"/>
                  </a:cubicBezTo>
                  <a:cubicBezTo>
                    <a:pt x="300" y="1"/>
                    <a:pt x="280" y="24"/>
                    <a:pt x="268" y="38"/>
                  </a:cubicBezTo>
                  <a:cubicBezTo>
                    <a:pt x="259" y="47"/>
                    <a:pt x="252" y="56"/>
                    <a:pt x="245" y="66"/>
                  </a:cubicBezTo>
                  <a:cubicBezTo>
                    <a:pt x="244" y="67"/>
                    <a:pt x="232" y="84"/>
                    <a:pt x="235" y="83"/>
                  </a:cubicBezTo>
                  <a:cubicBezTo>
                    <a:pt x="234" y="84"/>
                    <a:pt x="233" y="86"/>
                    <a:pt x="235" y="86"/>
                  </a:cubicBezTo>
                  <a:cubicBezTo>
                    <a:pt x="242" y="88"/>
                    <a:pt x="249" y="77"/>
                    <a:pt x="253" y="72"/>
                  </a:cubicBezTo>
                  <a:cubicBezTo>
                    <a:pt x="267" y="56"/>
                    <a:pt x="281" y="40"/>
                    <a:pt x="297" y="26"/>
                  </a:cubicBezTo>
                  <a:cubicBezTo>
                    <a:pt x="304" y="20"/>
                    <a:pt x="311" y="15"/>
                    <a:pt x="320" y="13"/>
                  </a:cubicBezTo>
                  <a:cubicBezTo>
                    <a:pt x="336" y="9"/>
                    <a:pt x="333" y="31"/>
                    <a:pt x="328" y="39"/>
                  </a:cubicBezTo>
                  <a:cubicBezTo>
                    <a:pt x="322" y="52"/>
                    <a:pt x="311" y="63"/>
                    <a:pt x="301" y="72"/>
                  </a:cubicBezTo>
                  <a:cubicBezTo>
                    <a:pt x="295" y="78"/>
                    <a:pt x="286" y="81"/>
                    <a:pt x="283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70" y="90"/>
                    <a:pt x="257" y="94"/>
                    <a:pt x="247" y="98"/>
                  </a:cubicBezTo>
                  <a:cubicBezTo>
                    <a:pt x="246" y="96"/>
                    <a:pt x="244" y="95"/>
                    <a:pt x="243" y="93"/>
                  </a:cubicBezTo>
                  <a:cubicBezTo>
                    <a:pt x="240" y="90"/>
                    <a:pt x="236" y="87"/>
                    <a:pt x="231" y="84"/>
                  </a:cubicBezTo>
                  <a:cubicBezTo>
                    <a:pt x="242" y="63"/>
                    <a:pt x="239" y="38"/>
                    <a:pt x="225" y="19"/>
                  </a:cubicBezTo>
                  <a:cubicBezTo>
                    <a:pt x="214" y="4"/>
                    <a:pt x="200" y="19"/>
                    <a:pt x="189" y="26"/>
                  </a:cubicBezTo>
                  <a:cubicBezTo>
                    <a:pt x="189" y="26"/>
                    <a:pt x="189" y="26"/>
                    <a:pt x="189" y="26"/>
                  </a:cubicBezTo>
                  <a:cubicBezTo>
                    <a:pt x="185" y="28"/>
                    <a:pt x="182" y="31"/>
                    <a:pt x="178" y="34"/>
                  </a:cubicBezTo>
                  <a:cubicBezTo>
                    <a:pt x="176" y="35"/>
                    <a:pt x="174" y="37"/>
                    <a:pt x="172" y="39"/>
                  </a:cubicBezTo>
                  <a:cubicBezTo>
                    <a:pt x="166" y="43"/>
                    <a:pt x="166" y="40"/>
                    <a:pt x="170" y="43"/>
                  </a:cubicBezTo>
                  <a:cubicBezTo>
                    <a:pt x="168" y="41"/>
                    <a:pt x="165" y="42"/>
                    <a:pt x="163" y="44"/>
                  </a:cubicBezTo>
                  <a:cubicBezTo>
                    <a:pt x="159" y="48"/>
                    <a:pt x="153" y="47"/>
                    <a:pt x="149" y="51"/>
                  </a:cubicBezTo>
                  <a:cubicBezTo>
                    <a:pt x="144" y="56"/>
                    <a:pt x="142" y="61"/>
                    <a:pt x="140" y="68"/>
                  </a:cubicBezTo>
                  <a:cubicBezTo>
                    <a:pt x="137" y="81"/>
                    <a:pt x="148" y="93"/>
                    <a:pt x="158" y="100"/>
                  </a:cubicBezTo>
                  <a:cubicBezTo>
                    <a:pt x="155" y="101"/>
                    <a:pt x="151" y="102"/>
                    <a:pt x="148" y="104"/>
                  </a:cubicBezTo>
                  <a:cubicBezTo>
                    <a:pt x="129" y="114"/>
                    <a:pt x="113" y="128"/>
                    <a:pt x="95" y="139"/>
                  </a:cubicBezTo>
                  <a:cubicBezTo>
                    <a:pt x="70" y="154"/>
                    <a:pt x="35" y="147"/>
                    <a:pt x="8" y="155"/>
                  </a:cubicBezTo>
                  <a:cubicBezTo>
                    <a:pt x="5" y="155"/>
                    <a:pt x="5" y="158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0"/>
                    <a:pt x="6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1" y="161"/>
                    <a:pt x="0" y="168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0" y="204"/>
                    <a:pt x="31" y="241"/>
                    <a:pt x="52" y="264"/>
                  </a:cubicBezTo>
                  <a:cubicBezTo>
                    <a:pt x="68" y="281"/>
                    <a:pt x="100" y="313"/>
                    <a:pt x="126" y="299"/>
                  </a:cubicBezTo>
                  <a:cubicBezTo>
                    <a:pt x="133" y="295"/>
                    <a:pt x="137" y="289"/>
                    <a:pt x="138" y="282"/>
                  </a:cubicBezTo>
                  <a:cubicBezTo>
                    <a:pt x="165" y="265"/>
                    <a:pt x="168" y="231"/>
                    <a:pt x="188" y="206"/>
                  </a:cubicBezTo>
                  <a:cubicBezTo>
                    <a:pt x="198" y="194"/>
                    <a:pt x="211" y="183"/>
                    <a:pt x="219" y="171"/>
                  </a:cubicBezTo>
                  <a:cubicBezTo>
                    <a:pt x="223" y="183"/>
                    <a:pt x="234" y="197"/>
                    <a:pt x="241" y="199"/>
                  </a:cubicBezTo>
                  <a:cubicBezTo>
                    <a:pt x="250" y="202"/>
                    <a:pt x="259" y="193"/>
                    <a:pt x="265" y="188"/>
                  </a:cubicBezTo>
                  <a:cubicBezTo>
                    <a:pt x="276" y="180"/>
                    <a:pt x="288" y="171"/>
                    <a:pt x="298" y="161"/>
                  </a:cubicBezTo>
                  <a:cubicBezTo>
                    <a:pt x="316" y="145"/>
                    <a:pt x="334" y="123"/>
                    <a:pt x="316" y="101"/>
                  </a:cubicBezTo>
                  <a:cubicBezTo>
                    <a:pt x="311" y="94"/>
                    <a:pt x="303" y="91"/>
                    <a:pt x="295" y="90"/>
                  </a:cubicBezTo>
                  <a:cubicBezTo>
                    <a:pt x="302" y="85"/>
                    <a:pt x="308" y="77"/>
                    <a:pt x="313" y="72"/>
                  </a:cubicBezTo>
                  <a:close/>
                  <a:moveTo>
                    <a:pt x="157" y="83"/>
                  </a:moveTo>
                  <a:cubicBezTo>
                    <a:pt x="154" y="78"/>
                    <a:pt x="150" y="63"/>
                    <a:pt x="159" y="60"/>
                  </a:cubicBezTo>
                  <a:cubicBezTo>
                    <a:pt x="164" y="59"/>
                    <a:pt x="167" y="57"/>
                    <a:pt x="170" y="55"/>
                  </a:cubicBezTo>
                  <a:cubicBezTo>
                    <a:pt x="178" y="53"/>
                    <a:pt x="189" y="40"/>
                    <a:pt x="194" y="37"/>
                  </a:cubicBezTo>
                  <a:cubicBezTo>
                    <a:pt x="194" y="37"/>
                    <a:pt x="195" y="37"/>
                    <a:pt x="195" y="37"/>
                  </a:cubicBezTo>
                  <a:cubicBezTo>
                    <a:pt x="199" y="34"/>
                    <a:pt x="203" y="32"/>
                    <a:pt x="207" y="29"/>
                  </a:cubicBezTo>
                  <a:cubicBezTo>
                    <a:pt x="213" y="24"/>
                    <a:pt x="214" y="23"/>
                    <a:pt x="218" y="31"/>
                  </a:cubicBezTo>
                  <a:cubicBezTo>
                    <a:pt x="229" y="47"/>
                    <a:pt x="226" y="63"/>
                    <a:pt x="220" y="81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18" y="81"/>
                    <a:pt x="217" y="81"/>
                    <a:pt x="215" y="81"/>
                  </a:cubicBezTo>
                  <a:cubicBezTo>
                    <a:pt x="212" y="73"/>
                    <a:pt x="211" y="64"/>
                    <a:pt x="206" y="57"/>
                  </a:cubicBezTo>
                  <a:cubicBezTo>
                    <a:pt x="205" y="54"/>
                    <a:pt x="200" y="55"/>
                    <a:pt x="201" y="58"/>
                  </a:cubicBezTo>
                  <a:cubicBezTo>
                    <a:pt x="202" y="67"/>
                    <a:pt x="205" y="76"/>
                    <a:pt x="209" y="84"/>
                  </a:cubicBezTo>
                  <a:cubicBezTo>
                    <a:pt x="209" y="84"/>
                    <a:pt x="208" y="84"/>
                    <a:pt x="208" y="84"/>
                  </a:cubicBezTo>
                  <a:cubicBezTo>
                    <a:pt x="205" y="82"/>
                    <a:pt x="202" y="80"/>
                    <a:pt x="199" y="78"/>
                  </a:cubicBezTo>
                  <a:cubicBezTo>
                    <a:pt x="195" y="75"/>
                    <a:pt x="192" y="71"/>
                    <a:pt x="188" y="68"/>
                  </a:cubicBezTo>
                  <a:cubicBezTo>
                    <a:pt x="187" y="67"/>
                    <a:pt x="184" y="66"/>
                    <a:pt x="183" y="67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0" y="69"/>
                    <a:pt x="180" y="72"/>
                    <a:pt x="181" y="74"/>
                  </a:cubicBezTo>
                  <a:cubicBezTo>
                    <a:pt x="185" y="81"/>
                    <a:pt x="195" y="86"/>
                    <a:pt x="203" y="90"/>
                  </a:cubicBezTo>
                  <a:cubicBezTo>
                    <a:pt x="202" y="95"/>
                    <a:pt x="202" y="100"/>
                    <a:pt x="204" y="105"/>
                  </a:cubicBezTo>
                  <a:cubicBezTo>
                    <a:pt x="194" y="99"/>
                    <a:pt x="181" y="97"/>
                    <a:pt x="169" y="98"/>
                  </a:cubicBezTo>
                  <a:cubicBezTo>
                    <a:pt x="169" y="97"/>
                    <a:pt x="168" y="97"/>
                    <a:pt x="168" y="96"/>
                  </a:cubicBezTo>
                  <a:cubicBezTo>
                    <a:pt x="164" y="92"/>
                    <a:pt x="161" y="88"/>
                    <a:pt x="157" y="83"/>
                  </a:cubicBezTo>
                  <a:close/>
                  <a:moveTo>
                    <a:pt x="126" y="275"/>
                  </a:moveTo>
                  <a:cubicBezTo>
                    <a:pt x="126" y="275"/>
                    <a:pt x="125" y="276"/>
                    <a:pt x="124" y="276"/>
                  </a:cubicBezTo>
                  <a:cubicBezTo>
                    <a:pt x="118" y="278"/>
                    <a:pt x="119" y="284"/>
                    <a:pt x="122" y="287"/>
                  </a:cubicBezTo>
                  <a:cubicBezTo>
                    <a:pt x="120" y="289"/>
                    <a:pt x="117" y="291"/>
                    <a:pt x="113" y="291"/>
                  </a:cubicBezTo>
                  <a:cubicBezTo>
                    <a:pt x="90" y="292"/>
                    <a:pt x="64" y="260"/>
                    <a:pt x="50" y="244"/>
                  </a:cubicBezTo>
                  <a:cubicBezTo>
                    <a:pt x="33" y="224"/>
                    <a:pt x="15" y="198"/>
                    <a:pt x="14" y="171"/>
                  </a:cubicBezTo>
                  <a:cubicBezTo>
                    <a:pt x="24" y="172"/>
                    <a:pt x="33" y="175"/>
                    <a:pt x="42" y="179"/>
                  </a:cubicBezTo>
                  <a:cubicBezTo>
                    <a:pt x="38" y="183"/>
                    <a:pt x="36" y="188"/>
                    <a:pt x="36" y="195"/>
                  </a:cubicBezTo>
                  <a:cubicBezTo>
                    <a:pt x="36" y="203"/>
                    <a:pt x="41" y="211"/>
                    <a:pt x="48" y="215"/>
                  </a:cubicBezTo>
                  <a:cubicBezTo>
                    <a:pt x="61" y="225"/>
                    <a:pt x="81" y="222"/>
                    <a:pt x="88" y="208"/>
                  </a:cubicBezTo>
                  <a:cubicBezTo>
                    <a:pt x="89" y="209"/>
                    <a:pt x="90" y="209"/>
                    <a:pt x="91" y="210"/>
                  </a:cubicBezTo>
                  <a:cubicBezTo>
                    <a:pt x="103" y="221"/>
                    <a:pt x="113" y="234"/>
                    <a:pt x="121" y="248"/>
                  </a:cubicBezTo>
                  <a:cubicBezTo>
                    <a:pt x="124" y="254"/>
                    <a:pt x="127" y="265"/>
                    <a:pt x="126" y="275"/>
                  </a:cubicBezTo>
                  <a:close/>
                  <a:moveTo>
                    <a:pt x="50" y="182"/>
                  </a:moveTo>
                  <a:cubicBezTo>
                    <a:pt x="60" y="187"/>
                    <a:pt x="69" y="193"/>
                    <a:pt x="78" y="199"/>
                  </a:cubicBezTo>
                  <a:cubicBezTo>
                    <a:pt x="76" y="203"/>
                    <a:pt x="74" y="207"/>
                    <a:pt x="69" y="209"/>
                  </a:cubicBezTo>
                  <a:cubicBezTo>
                    <a:pt x="64" y="210"/>
                    <a:pt x="60" y="208"/>
                    <a:pt x="56" y="206"/>
                  </a:cubicBezTo>
                  <a:cubicBezTo>
                    <a:pt x="47" y="201"/>
                    <a:pt x="46" y="191"/>
                    <a:pt x="50" y="182"/>
                  </a:cubicBezTo>
                  <a:close/>
                  <a:moveTo>
                    <a:pt x="197" y="180"/>
                  </a:moveTo>
                  <a:cubicBezTo>
                    <a:pt x="190" y="188"/>
                    <a:pt x="181" y="195"/>
                    <a:pt x="175" y="204"/>
                  </a:cubicBezTo>
                  <a:cubicBezTo>
                    <a:pt x="162" y="224"/>
                    <a:pt x="156" y="251"/>
                    <a:pt x="139" y="267"/>
                  </a:cubicBezTo>
                  <a:cubicBezTo>
                    <a:pt x="135" y="247"/>
                    <a:pt x="121" y="224"/>
                    <a:pt x="112" y="214"/>
                  </a:cubicBezTo>
                  <a:cubicBezTo>
                    <a:pt x="94" y="193"/>
                    <a:pt x="64" y="170"/>
                    <a:pt x="34" y="162"/>
                  </a:cubicBezTo>
                  <a:cubicBezTo>
                    <a:pt x="55" y="163"/>
                    <a:pt x="77" y="163"/>
                    <a:pt x="95" y="154"/>
                  </a:cubicBezTo>
                  <a:cubicBezTo>
                    <a:pt x="121" y="142"/>
                    <a:pt x="141" y="120"/>
                    <a:pt x="168" y="112"/>
                  </a:cubicBezTo>
                  <a:cubicBezTo>
                    <a:pt x="184" y="109"/>
                    <a:pt x="197" y="114"/>
                    <a:pt x="207" y="127"/>
                  </a:cubicBezTo>
                  <a:cubicBezTo>
                    <a:pt x="229" y="146"/>
                    <a:pt x="208" y="168"/>
                    <a:pt x="197" y="180"/>
                  </a:cubicBezTo>
                  <a:close/>
                  <a:moveTo>
                    <a:pt x="220" y="120"/>
                  </a:moveTo>
                  <a:cubicBezTo>
                    <a:pt x="218" y="116"/>
                    <a:pt x="214" y="112"/>
                    <a:pt x="211" y="109"/>
                  </a:cubicBezTo>
                  <a:cubicBezTo>
                    <a:pt x="211" y="109"/>
                    <a:pt x="212" y="108"/>
                    <a:pt x="212" y="107"/>
                  </a:cubicBezTo>
                  <a:cubicBezTo>
                    <a:pt x="212" y="102"/>
                    <a:pt x="212" y="99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4"/>
                  </a:cubicBezTo>
                  <a:cubicBezTo>
                    <a:pt x="214" y="94"/>
                    <a:pt x="214" y="94"/>
                    <a:pt x="214" y="94"/>
                  </a:cubicBezTo>
                  <a:cubicBezTo>
                    <a:pt x="214" y="94"/>
                    <a:pt x="214" y="94"/>
                    <a:pt x="214" y="94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2"/>
                    <a:pt x="216" y="92"/>
                  </a:cubicBezTo>
                  <a:cubicBezTo>
                    <a:pt x="217" y="92"/>
                    <a:pt x="218" y="92"/>
                    <a:pt x="218" y="92"/>
                  </a:cubicBezTo>
                  <a:cubicBezTo>
                    <a:pt x="218" y="92"/>
                    <a:pt x="219" y="92"/>
                    <a:pt x="219" y="92"/>
                  </a:cubicBezTo>
                  <a:cubicBezTo>
                    <a:pt x="220" y="92"/>
                    <a:pt x="221" y="93"/>
                    <a:pt x="221" y="93"/>
                  </a:cubicBezTo>
                  <a:cubicBezTo>
                    <a:pt x="222" y="93"/>
                    <a:pt x="223" y="93"/>
                    <a:pt x="224" y="93"/>
                  </a:cubicBezTo>
                  <a:cubicBezTo>
                    <a:pt x="224" y="93"/>
                    <a:pt x="225" y="94"/>
                    <a:pt x="225" y="94"/>
                  </a:cubicBezTo>
                  <a:cubicBezTo>
                    <a:pt x="227" y="95"/>
                    <a:pt x="228" y="95"/>
                    <a:pt x="230" y="96"/>
                  </a:cubicBezTo>
                  <a:cubicBezTo>
                    <a:pt x="230" y="97"/>
                    <a:pt x="231" y="97"/>
                    <a:pt x="232" y="98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8"/>
                    <a:pt x="233" y="99"/>
                    <a:pt x="233" y="99"/>
                  </a:cubicBezTo>
                  <a:cubicBezTo>
                    <a:pt x="234" y="100"/>
                    <a:pt x="235" y="101"/>
                    <a:pt x="237" y="102"/>
                  </a:cubicBezTo>
                  <a:cubicBezTo>
                    <a:pt x="237" y="102"/>
                    <a:pt x="237" y="102"/>
                    <a:pt x="237" y="103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5" y="105"/>
                    <a:pt x="236" y="109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1"/>
                    <a:pt x="238" y="112"/>
                    <a:pt x="237" y="112"/>
                  </a:cubicBezTo>
                  <a:cubicBezTo>
                    <a:pt x="237" y="112"/>
                    <a:pt x="237" y="112"/>
                    <a:pt x="237" y="112"/>
                  </a:cubicBezTo>
                  <a:cubicBezTo>
                    <a:pt x="236" y="113"/>
                    <a:pt x="235" y="113"/>
                    <a:pt x="234" y="113"/>
                  </a:cubicBezTo>
                  <a:cubicBezTo>
                    <a:pt x="233" y="114"/>
                    <a:pt x="230" y="115"/>
                    <a:pt x="228" y="116"/>
                  </a:cubicBezTo>
                  <a:cubicBezTo>
                    <a:pt x="227" y="116"/>
                    <a:pt x="225" y="116"/>
                    <a:pt x="224" y="116"/>
                  </a:cubicBezTo>
                  <a:cubicBezTo>
                    <a:pt x="222" y="117"/>
                    <a:pt x="221" y="118"/>
                    <a:pt x="220" y="120"/>
                  </a:cubicBezTo>
                  <a:close/>
                  <a:moveTo>
                    <a:pt x="286" y="155"/>
                  </a:moveTo>
                  <a:cubicBezTo>
                    <a:pt x="275" y="165"/>
                    <a:pt x="262" y="175"/>
                    <a:pt x="250" y="185"/>
                  </a:cubicBezTo>
                  <a:cubicBezTo>
                    <a:pt x="242" y="191"/>
                    <a:pt x="239" y="184"/>
                    <a:pt x="235" y="177"/>
                  </a:cubicBezTo>
                  <a:cubicBezTo>
                    <a:pt x="233" y="173"/>
                    <a:pt x="228" y="167"/>
                    <a:pt x="226" y="161"/>
                  </a:cubicBezTo>
                  <a:cubicBezTo>
                    <a:pt x="226" y="160"/>
                    <a:pt x="226" y="160"/>
                    <a:pt x="226" y="159"/>
                  </a:cubicBezTo>
                  <a:cubicBezTo>
                    <a:pt x="229" y="149"/>
                    <a:pt x="230" y="139"/>
                    <a:pt x="224" y="127"/>
                  </a:cubicBezTo>
                  <a:cubicBezTo>
                    <a:pt x="225" y="127"/>
                    <a:pt x="226" y="127"/>
                    <a:pt x="227" y="127"/>
                  </a:cubicBezTo>
                  <a:cubicBezTo>
                    <a:pt x="229" y="126"/>
                    <a:pt x="231" y="126"/>
                    <a:pt x="232" y="125"/>
                  </a:cubicBezTo>
                  <a:cubicBezTo>
                    <a:pt x="232" y="126"/>
                    <a:pt x="232" y="127"/>
                    <a:pt x="232" y="127"/>
                  </a:cubicBezTo>
                  <a:cubicBezTo>
                    <a:pt x="234" y="136"/>
                    <a:pt x="239" y="149"/>
                    <a:pt x="248" y="153"/>
                  </a:cubicBezTo>
                  <a:cubicBezTo>
                    <a:pt x="251" y="155"/>
                    <a:pt x="254" y="152"/>
                    <a:pt x="253" y="149"/>
                  </a:cubicBezTo>
                  <a:cubicBezTo>
                    <a:pt x="251" y="145"/>
                    <a:pt x="247" y="142"/>
                    <a:pt x="245" y="138"/>
                  </a:cubicBezTo>
                  <a:cubicBezTo>
                    <a:pt x="242" y="134"/>
                    <a:pt x="240" y="130"/>
                    <a:pt x="238" y="125"/>
                  </a:cubicBezTo>
                  <a:cubicBezTo>
                    <a:pt x="238" y="125"/>
                    <a:pt x="238" y="124"/>
                    <a:pt x="237" y="124"/>
                  </a:cubicBezTo>
                  <a:cubicBezTo>
                    <a:pt x="239" y="123"/>
                    <a:pt x="241" y="122"/>
                    <a:pt x="242" y="121"/>
                  </a:cubicBezTo>
                  <a:cubicBezTo>
                    <a:pt x="247" y="130"/>
                    <a:pt x="252" y="139"/>
                    <a:pt x="260" y="144"/>
                  </a:cubicBezTo>
                  <a:cubicBezTo>
                    <a:pt x="263" y="146"/>
                    <a:pt x="268" y="142"/>
                    <a:pt x="265" y="139"/>
                  </a:cubicBezTo>
                  <a:cubicBezTo>
                    <a:pt x="263" y="135"/>
                    <a:pt x="259" y="131"/>
                    <a:pt x="255" y="127"/>
                  </a:cubicBezTo>
                  <a:cubicBezTo>
                    <a:pt x="252" y="124"/>
                    <a:pt x="250" y="120"/>
                    <a:pt x="248" y="116"/>
                  </a:cubicBezTo>
                  <a:cubicBezTo>
                    <a:pt x="248" y="115"/>
                    <a:pt x="249" y="114"/>
                    <a:pt x="249" y="113"/>
                  </a:cubicBezTo>
                  <a:cubicBezTo>
                    <a:pt x="250" y="112"/>
                    <a:pt x="250" y="111"/>
                    <a:pt x="250" y="111"/>
                  </a:cubicBezTo>
                  <a:cubicBezTo>
                    <a:pt x="266" y="104"/>
                    <a:pt x="286" y="99"/>
                    <a:pt x="302" y="107"/>
                  </a:cubicBezTo>
                  <a:cubicBezTo>
                    <a:pt x="326" y="118"/>
                    <a:pt x="296" y="145"/>
                    <a:pt x="286" y="1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3009901" y="5135562"/>
              <a:ext cx="155575" cy="184150"/>
            </a:xfrm>
            <a:custGeom>
              <a:avLst/>
              <a:gdLst>
                <a:gd name="T0" fmla="*/ 61 w 67"/>
                <a:gd name="T1" fmla="*/ 2 h 79"/>
                <a:gd name="T2" fmla="*/ 53 w 67"/>
                <a:gd name="T3" fmla="*/ 3 h 79"/>
                <a:gd name="T4" fmla="*/ 49 w 67"/>
                <a:gd name="T5" fmla="*/ 12 h 79"/>
                <a:gd name="T6" fmla="*/ 44 w 67"/>
                <a:gd name="T7" fmla="*/ 5 h 79"/>
                <a:gd name="T8" fmla="*/ 38 w 67"/>
                <a:gd name="T9" fmla="*/ 5 h 79"/>
                <a:gd name="T10" fmla="*/ 34 w 67"/>
                <a:gd name="T11" fmla="*/ 13 h 79"/>
                <a:gd name="T12" fmla="*/ 25 w 67"/>
                <a:gd name="T13" fmla="*/ 27 h 79"/>
                <a:gd name="T14" fmla="*/ 21 w 67"/>
                <a:gd name="T15" fmla="*/ 22 h 79"/>
                <a:gd name="T16" fmla="*/ 11 w 67"/>
                <a:gd name="T17" fmla="*/ 23 h 79"/>
                <a:gd name="T18" fmla="*/ 10 w 67"/>
                <a:gd name="T19" fmla="*/ 25 h 79"/>
                <a:gd name="T20" fmla="*/ 0 w 67"/>
                <a:gd name="T21" fmla="*/ 30 h 79"/>
                <a:gd name="T22" fmla="*/ 2 w 67"/>
                <a:gd name="T23" fmla="*/ 62 h 79"/>
                <a:gd name="T24" fmla="*/ 5 w 67"/>
                <a:gd name="T25" fmla="*/ 78 h 79"/>
                <a:gd name="T26" fmla="*/ 9 w 67"/>
                <a:gd name="T27" fmla="*/ 78 h 79"/>
                <a:gd name="T28" fmla="*/ 12 w 67"/>
                <a:gd name="T29" fmla="*/ 62 h 79"/>
                <a:gd name="T30" fmla="*/ 15 w 67"/>
                <a:gd name="T31" fmla="*/ 57 h 79"/>
                <a:gd name="T32" fmla="*/ 19 w 67"/>
                <a:gd name="T33" fmla="*/ 38 h 79"/>
                <a:gd name="T34" fmla="*/ 22 w 67"/>
                <a:gd name="T35" fmla="*/ 42 h 79"/>
                <a:gd name="T36" fmla="*/ 31 w 67"/>
                <a:gd name="T37" fmla="*/ 41 h 79"/>
                <a:gd name="T38" fmla="*/ 40 w 67"/>
                <a:gd name="T39" fmla="*/ 21 h 79"/>
                <a:gd name="T40" fmla="*/ 42 w 67"/>
                <a:gd name="T41" fmla="*/ 16 h 79"/>
                <a:gd name="T42" fmla="*/ 47 w 67"/>
                <a:gd name="T43" fmla="*/ 22 h 79"/>
                <a:gd name="T44" fmla="*/ 54 w 67"/>
                <a:gd name="T45" fmla="*/ 22 h 79"/>
                <a:gd name="T46" fmla="*/ 59 w 67"/>
                <a:gd name="T47" fmla="*/ 15 h 79"/>
                <a:gd name="T48" fmla="*/ 59 w 67"/>
                <a:gd name="T49" fmla="*/ 15 h 79"/>
                <a:gd name="T50" fmla="*/ 67 w 67"/>
                <a:gd name="T51" fmla="*/ 13 h 79"/>
                <a:gd name="T52" fmla="*/ 61 w 67"/>
                <a:gd name="T5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79">
                  <a:moveTo>
                    <a:pt x="61" y="2"/>
                  </a:moveTo>
                  <a:cubicBezTo>
                    <a:pt x="59" y="0"/>
                    <a:pt x="55" y="0"/>
                    <a:pt x="53" y="3"/>
                  </a:cubicBezTo>
                  <a:cubicBezTo>
                    <a:pt x="52" y="6"/>
                    <a:pt x="51" y="9"/>
                    <a:pt x="49" y="12"/>
                  </a:cubicBezTo>
                  <a:cubicBezTo>
                    <a:pt x="48" y="9"/>
                    <a:pt x="46" y="7"/>
                    <a:pt x="44" y="5"/>
                  </a:cubicBezTo>
                  <a:cubicBezTo>
                    <a:pt x="42" y="3"/>
                    <a:pt x="39" y="3"/>
                    <a:pt x="38" y="5"/>
                  </a:cubicBezTo>
                  <a:cubicBezTo>
                    <a:pt x="36" y="6"/>
                    <a:pt x="32" y="15"/>
                    <a:pt x="34" y="13"/>
                  </a:cubicBezTo>
                  <a:cubicBezTo>
                    <a:pt x="30" y="17"/>
                    <a:pt x="27" y="22"/>
                    <a:pt x="25" y="27"/>
                  </a:cubicBezTo>
                  <a:cubicBezTo>
                    <a:pt x="24" y="26"/>
                    <a:pt x="23" y="24"/>
                    <a:pt x="21" y="22"/>
                  </a:cubicBezTo>
                  <a:cubicBezTo>
                    <a:pt x="18" y="18"/>
                    <a:pt x="13" y="19"/>
                    <a:pt x="11" y="23"/>
                  </a:cubicBezTo>
                  <a:cubicBezTo>
                    <a:pt x="11" y="24"/>
                    <a:pt x="11" y="25"/>
                    <a:pt x="10" y="25"/>
                  </a:cubicBezTo>
                  <a:cubicBezTo>
                    <a:pt x="7" y="22"/>
                    <a:pt x="0" y="24"/>
                    <a:pt x="0" y="30"/>
                  </a:cubicBezTo>
                  <a:cubicBezTo>
                    <a:pt x="1" y="40"/>
                    <a:pt x="1" y="51"/>
                    <a:pt x="2" y="62"/>
                  </a:cubicBezTo>
                  <a:cubicBezTo>
                    <a:pt x="2" y="67"/>
                    <a:pt x="1" y="74"/>
                    <a:pt x="5" y="78"/>
                  </a:cubicBezTo>
                  <a:cubicBezTo>
                    <a:pt x="6" y="79"/>
                    <a:pt x="8" y="79"/>
                    <a:pt x="9" y="78"/>
                  </a:cubicBezTo>
                  <a:cubicBezTo>
                    <a:pt x="12" y="74"/>
                    <a:pt x="12" y="67"/>
                    <a:pt x="12" y="62"/>
                  </a:cubicBezTo>
                  <a:cubicBezTo>
                    <a:pt x="14" y="61"/>
                    <a:pt x="15" y="59"/>
                    <a:pt x="15" y="57"/>
                  </a:cubicBezTo>
                  <a:cubicBezTo>
                    <a:pt x="16" y="50"/>
                    <a:pt x="17" y="44"/>
                    <a:pt x="19" y="38"/>
                  </a:cubicBezTo>
                  <a:cubicBezTo>
                    <a:pt x="20" y="39"/>
                    <a:pt x="21" y="41"/>
                    <a:pt x="22" y="42"/>
                  </a:cubicBezTo>
                  <a:cubicBezTo>
                    <a:pt x="24" y="46"/>
                    <a:pt x="30" y="45"/>
                    <a:pt x="31" y="41"/>
                  </a:cubicBezTo>
                  <a:cubicBezTo>
                    <a:pt x="33" y="33"/>
                    <a:pt x="36" y="27"/>
                    <a:pt x="40" y="21"/>
                  </a:cubicBezTo>
                  <a:cubicBezTo>
                    <a:pt x="41" y="20"/>
                    <a:pt x="41" y="18"/>
                    <a:pt x="42" y="16"/>
                  </a:cubicBezTo>
                  <a:cubicBezTo>
                    <a:pt x="43" y="18"/>
                    <a:pt x="45" y="20"/>
                    <a:pt x="47" y="22"/>
                  </a:cubicBezTo>
                  <a:cubicBezTo>
                    <a:pt x="49" y="25"/>
                    <a:pt x="53" y="26"/>
                    <a:pt x="54" y="22"/>
                  </a:cubicBezTo>
                  <a:cubicBezTo>
                    <a:pt x="56" y="20"/>
                    <a:pt x="57" y="17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8"/>
                    <a:pt x="67" y="18"/>
                    <a:pt x="67" y="13"/>
                  </a:cubicBezTo>
                  <a:cubicBezTo>
                    <a:pt x="67" y="8"/>
                    <a:pt x="65" y="5"/>
                    <a:pt x="6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Freeform 127"/>
          <p:cNvSpPr>
            <a:spLocks noEditPoints="1"/>
          </p:cNvSpPr>
          <p:nvPr/>
        </p:nvSpPr>
        <p:spPr bwMode="auto">
          <a:xfrm>
            <a:off x="479427" y="4241006"/>
            <a:ext cx="898502" cy="639203"/>
          </a:xfrm>
          <a:custGeom>
            <a:avLst/>
            <a:gdLst>
              <a:gd name="T0" fmla="*/ 107 w 203"/>
              <a:gd name="T1" fmla="*/ 23 h 144"/>
              <a:gd name="T2" fmla="*/ 75 w 203"/>
              <a:gd name="T3" fmla="*/ 27 h 144"/>
              <a:gd name="T4" fmla="*/ 52 w 203"/>
              <a:gd name="T5" fmla="*/ 21 h 144"/>
              <a:gd name="T6" fmla="*/ 35 w 203"/>
              <a:gd name="T7" fmla="*/ 42 h 144"/>
              <a:gd name="T8" fmla="*/ 31 w 203"/>
              <a:gd name="T9" fmla="*/ 62 h 144"/>
              <a:gd name="T10" fmla="*/ 1 w 203"/>
              <a:gd name="T11" fmla="*/ 70 h 144"/>
              <a:gd name="T12" fmla="*/ 5 w 203"/>
              <a:gd name="T13" fmla="*/ 140 h 144"/>
              <a:gd name="T14" fmla="*/ 27 w 203"/>
              <a:gd name="T15" fmla="*/ 109 h 144"/>
              <a:gd name="T16" fmla="*/ 111 w 203"/>
              <a:gd name="T17" fmla="*/ 98 h 144"/>
              <a:gd name="T18" fmla="*/ 152 w 203"/>
              <a:gd name="T19" fmla="*/ 95 h 144"/>
              <a:gd name="T20" fmla="*/ 189 w 203"/>
              <a:gd name="T21" fmla="*/ 43 h 144"/>
              <a:gd name="T22" fmla="*/ 87 w 203"/>
              <a:gd name="T23" fmla="*/ 105 h 144"/>
              <a:gd name="T24" fmla="*/ 96 w 203"/>
              <a:gd name="T25" fmla="*/ 99 h 144"/>
              <a:gd name="T26" fmla="*/ 96 w 203"/>
              <a:gd name="T27" fmla="*/ 95 h 144"/>
              <a:gd name="T28" fmla="*/ 100 w 203"/>
              <a:gd name="T29" fmla="*/ 89 h 144"/>
              <a:gd name="T30" fmla="*/ 118 w 203"/>
              <a:gd name="T31" fmla="*/ 86 h 144"/>
              <a:gd name="T32" fmla="*/ 119 w 203"/>
              <a:gd name="T33" fmla="*/ 80 h 144"/>
              <a:gd name="T34" fmla="*/ 129 w 203"/>
              <a:gd name="T35" fmla="*/ 78 h 144"/>
              <a:gd name="T36" fmla="*/ 136 w 203"/>
              <a:gd name="T37" fmla="*/ 90 h 144"/>
              <a:gd name="T38" fmla="*/ 167 w 203"/>
              <a:gd name="T39" fmla="*/ 49 h 144"/>
              <a:gd name="T40" fmla="*/ 165 w 203"/>
              <a:gd name="T41" fmla="*/ 43 h 144"/>
              <a:gd name="T42" fmla="*/ 130 w 203"/>
              <a:gd name="T43" fmla="*/ 53 h 144"/>
              <a:gd name="T44" fmla="*/ 114 w 203"/>
              <a:gd name="T45" fmla="*/ 66 h 144"/>
              <a:gd name="T46" fmla="*/ 108 w 203"/>
              <a:gd name="T47" fmla="*/ 77 h 144"/>
              <a:gd name="T48" fmla="*/ 83 w 203"/>
              <a:gd name="T49" fmla="*/ 87 h 144"/>
              <a:gd name="T50" fmla="*/ 83 w 203"/>
              <a:gd name="T51" fmla="*/ 88 h 144"/>
              <a:gd name="T52" fmla="*/ 76 w 203"/>
              <a:gd name="T53" fmla="*/ 95 h 144"/>
              <a:gd name="T54" fmla="*/ 67 w 203"/>
              <a:gd name="T55" fmla="*/ 98 h 144"/>
              <a:gd name="T56" fmla="*/ 68 w 203"/>
              <a:gd name="T57" fmla="*/ 104 h 144"/>
              <a:gd name="T58" fmla="*/ 35 w 203"/>
              <a:gd name="T59" fmla="*/ 101 h 144"/>
              <a:gd name="T60" fmla="*/ 126 w 203"/>
              <a:gd name="T61" fmla="*/ 50 h 144"/>
              <a:gd name="T62" fmla="*/ 44 w 203"/>
              <a:gd name="T63" fmla="*/ 79 h 144"/>
              <a:gd name="T64" fmla="*/ 27 w 203"/>
              <a:gd name="T65" fmla="*/ 91 h 144"/>
              <a:gd name="T66" fmla="*/ 46 w 203"/>
              <a:gd name="T67" fmla="*/ 45 h 144"/>
              <a:gd name="T68" fmla="*/ 51 w 203"/>
              <a:gd name="T69" fmla="*/ 32 h 144"/>
              <a:gd name="T70" fmla="*/ 84 w 203"/>
              <a:gd name="T71" fmla="*/ 45 h 144"/>
              <a:gd name="T72" fmla="*/ 144 w 203"/>
              <a:gd name="T73" fmla="*/ 3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144">
                <a:moveTo>
                  <a:pt x="153" y="15"/>
                </a:moveTo>
                <a:cubicBezTo>
                  <a:pt x="142" y="19"/>
                  <a:pt x="114" y="37"/>
                  <a:pt x="107" y="23"/>
                </a:cubicBezTo>
                <a:cubicBezTo>
                  <a:pt x="106" y="19"/>
                  <a:pt x="92" y="15"/>
                  <a:pt x="89" y="15"/>
                </a:cubicBezTo>
                <a:cubicBezTo>
                  <a:pt x="81" y="15"/>
                  <a:pt x="78" y="20"/>
                  <a:pt x="75" y="27"/>
                </a:cubicBezTo>
                <a:cubicBezTo>
                  <a:pt x="73" y="35"/>
                  <a:pt x="78" y="39"/>
                  <a:pt x="71" y="34"/>
                </a:cubicBezTo>
                <a:cubicBezTo>
                  <a:pt x="64" y="30"/>
                  <a:pt x="58" y="25"/>
                  <a:pt x="52" y="21"/>
                </a:cubicBezTo>
                <a:cubicBezTo>
                  <a:pt x="50" y="19"/>
                  <a:pt x="48" y="20"/>
                  <a:pt x="46" y="22"/>
                </a:cubicBezTo>
                <a:cubicBezTo>
                  <a:pt x="38" y="29"/>
                  <a:pt x="41" y="34"/>
                  <a:pt x="35" y="42"/>
                </a:cubicBezTo>
                <a:cubicBezTo>
                  <a:pt x="33" y="45"/>
                  <a:pt x="36" y="49"/>
                  <a:pt x="38" y="49"/>
                </a:cubicBezTo>
                <a:cubicBezTo>
                  <a:pt x="31" y="47"/>
                  <a:pt x="33" y="61"/>
                  <a:pt x="31" y="62"/>
                </a:cubicBezTo>
                <a:cubicBezTo>
                  <a:pt x="22" y="62"/>
                  <a:pt x="14" y="63"/>
                  <a:pt x="6" y="64"/>
                </a:cubicBezTo>
                <a:cubicBezTo>
                  <a:pt x="2" y="64"/>
                  <a:pt x="0" y="67"/>
                  <a:pt x="1" y="70"/>
                </a:cubicBezTo>
                <a:cubicBezTo>
                  <a:pt x="4" y="84"/>
                  <a:pt x="10" y="91"/>
                  <a:pt x="23" y="96"/>
                </a:cubicBezTo>
                <a:cubicBezTo>
                  <a:pt x="11" y="108"/>
                  <a:pt x="2" y="123"/>
                  <a:pt x="5" y="140"/>
                </a:cubicBezTo>
                <a:cubicBezTo>
                  <a:pt x="5" y="144"/>
                  <a:pt x="11" y="144"/>
                  <a:pt x="12" y="140"/>
                </a:cubicBezTo>
                <a:cubicBezTo>
                  <a:pt x="14" y="128"/>
                  <a:pt x="19" y="118"/>
                  <a:pt x="27" y="109"/>
                </a:cubicBezTo>
                <a:cubicBezTo>
                  <a:pt x="37" y="136"/>
                  <a:pt x="65" y="141"/>
                  <a:pt x="77" y="115"/>
                </a:cubicBezTo>
                <a:cubicBezTo>
                  <a:pt x="94" y="128"/>
                  <a:pt x="107" y="119"/>
                  <a:pt x="111" y="98"/>
                </a:cubicBezTo>
                <a:cubicBezTo>
                  <a:pt x="122" y="105"/>
                  <a:pt x="134" y="107"/>
                  <a:pt x="148" y="104"/>
                </a:cubicBezTo>
                <a:cubicBezTo>
                  <a:pt x="152" y="103"/>
                  <a:pt x="154" y="98"/>
                  <a:pt x="152" y="95"/>
                </a:cubicBezTo>
                <a:cubicBezTo>
                  <a:pt x="139" y="77"/>
                  <a:pt x="140" y="80"/>
                  <a:pt x="158" y="69"/>
                </a:cubicBezTo>
                <a:cubicBezTo>
                  <a:pt x="170" y="62"/>
                  <a:pt x="181" y="54"/>
                  <a:pt x="189" y="43"/>
                </a:cubicBezTo>
                <a:cubicBezTo>
                  <a:pt x="203" y="24"/>
                  <a:pt x="167" y="10"/>
                  <a:pt x="153" y="15"/>
                </a:cubicBezTo>
                <a:close/>
                <a:moveTo>
                  <a:pt x="87" y="105"/>
                </a:moveTo>
                <a:cubicBezTo>
                  <a:pt x="88" y="104"/>
                  <a:pt x="88" y="104"/>
                  <a:pt x="88" y="103"/>
                </a:cubicBezTo>
                <a:cubicBezTo>
                  <a:pt x="91" y="104"/>
                  <a:pt x="95" y="103"/>
                  <a:pt x="96" y="99"/>
                </a:cubicBezTo>
                <a:cubicBezTo>
                  <a:pt x="96" y="99"/>
                  <a:pt x="96" y="99"/>
                  <a:pt x="96" y="99"/>
                </a:cubicBezTo>
                <a:cubicBezTo>
                  <a:pt x="96" y="98"/>
                  <a:pt x="96" y="97"/>
                  <a:pt x="96" y="95"/>
                </a:cubicBezTo>
                <a:cubicBezTo>
                  <a:pt x="95" y="94"/>
                  <a:pt x="95" y="92"/>
                  <a:pt x="95" y="90"/>
                </a:cubicBezTo>
                <a:cubicBezTo>
                  <a:pt x="97" y="90"/>
                  <a:pt x="98" y="89"/>
                  <a:pt x="100" y="89"/>
                </a:cubicBezTo>
                <a:cubicBezTo>
                  <a:pt x="103" y="103"/>
                  <a:pt x="99" y="108"/>
                  <a:pt x="87" y="105"/>
                </a:cubicBezTo>
                <a:close/>
                <a:moveTo>
                  <a:pt x="118" y="86"/>
                </a:moveTo>
                <a:cubicBezTo>
                  <a:pt x="118" y="86"/>
                  <a:pt x="118" y="85"/>
                  <a:pt x="118" y="85"/>
                </a:cubicBezTo>
                <a:cubicBezTo>
                  <a:pt x="119" y="83"/>
                  <a:pt x="119" y="81"/>
                  <a:pt x="119" y="80"/>
                </a:cubicBezTo>
                <a:cubicBezTo>
                  <a:pt x="121" y="80"/>
                  <a:pt x="124" y="80"/>
                  <a:pt x="127" y="80"/>
                </a:cubicBezTo>
                <a:cubicBezTo>
                  <a:pt x="127" y="79"/>
                  <a:pt x="128" y="79"/>
                  <a:pt x="129" y="78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2" y="83"/>
                  <a:pt x="134" y="86"/>
                  <a:pt x="136" y="90"/>
                </a:cubicBezTo>
                <a:cubicBezTo>
                  <a:pt x="130" y="89"/>
                  <a:pt x="124" y="87"/>
                  <a:pt x="118" y="86"/>
                </a:cubicBezTo>
                <a:close/>
                <a:moveTo>
                  <a:pt x="167" y="49"/>
                </a:moveTo>
                <a:cubicBezTo>
                  <a:pt x="156" y="56"/>
                  <a:pt x="144" y="63"/>
                  <a:pt x="133" y="70"/>
                </a:cubicBezTo>
                <a:cubicBezTo>
                  <a:pt x="139" y="57"/>
                  <a:pt x="154" y="52"/>
                  <a:pt x="165" y="43"/>
                </a:cubicBezTo>
                <a:cubicBezTo>
                  <a:pt x="169" y="40"/>
                  <a:pt x="165" y="33"/>
                  <a:pt x="160" y="35"/>
                </a:cubicBezTo>
                <a:cubicBezTo>
                  <a:pt x="149" y="39"/>
                  <a:pt x="139" y="45"/>
                  <a:pt x="130" y="53"/>
                </a:cubicBezTo>
                <a:cubicBezTo>
                  <a:pt x="126" y="56"/>
                  <a:pt x="123" y="61"/>
                  <a:pt x="121" y="66"/>
                </a:cubicBezTo>
                <a:cubicBezTo>
                  <a:pt x="119" y="69"/>
                  <a:pt x="118" y="66"/>
                  <a:pt x="114" y="66"/>
                </a:cubicBezTo>
                <a:cubicBezTo>
                  <a:pt x="110" y="64"/>
                  <a:pt x="106" y="68"/>
                  <a:pt x="107" y="73"/>
                </a:cubicBezTo>
                <a:cubicBezTo>
                  <a:pt x="107" y="74"/>
                  <a:pt x="108" y="76"/>
                  <a:pt x="108" y="77"/>
                </a:cubicBezTo>
                <a:cubicBezTo>
                  <a:pt x="101" y="77"/>
                  <a:pt x="95" y="79"/>
                  <a:pt x="87" y="81"/>
                </a:cubicBezTo>
                <a:cubicBezTo>
                  <a:pt x="84" y="81"/>
                  <a:pt x="83" y="85"/>
                  <a:pt x="83" y="87"/>
                </a:cubicBezTo>
                <a:cubicBezTo>
                  <a:pt x="83" y="88"/>
                  <a:pt x="83" y="88"/>
                  <a:pt x="83" y="89"/>
                </a:cubicBezTo>
                <a:cubicBezTo>
                  <a:pt x="83" y="89"/>
                  <a:pt x="83" y="88"/>
                  <a:pt x="83" y="88"/>
                </a:cubicBezTo>
                <a:cubicBezTo>
                  <a:pt x="79" y="87"/>
                  <a:pt x="75" y="91"/>
                  <a:pt x="76" y="95"/>
                </a:cubicBezTo>
                <a:cubicBezTo>
                  <a:pt x="76" y="95"/>
                  <a:pt x="76" y="95"/>
                  <a:pt x="76" y="95"/>
                </a:cubicBezTo>
                <a:cubicBezTo>
                  <a:pt x="74" y="94"/>
                  <a:pt x="72" y="93"/>
                  <a:pt x="70" y="93"/>
                </a:cubicBezTo>
                <a:cubicBezTo>
                  <a:pt x="66" y="91"/>
                  <a:pt x="64" y="97"/>
                  <a:pt x="67" y="98"/>
                </a:cubicBezTo>
                <a:cubicBezTo>
                  <a:pt x="69" y="99"/>
                  <a:pt x="70" y="100"/>
                  <a:pt x="71" y="101"/>
                </a:cubicBezTo>
                <a:cubicBezTo>
                  <a:pt x="70" y="101"/>
                  <a:pt x="69" y="102"/>
                  <a:pt x="68" y="104"/>
                </a:cubicBezTo>
                <a:cubicBezTo>
                  <a:pt x="57" y="103"/>
                  <a:pt x="46" y="102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44" y="93"/>
                  <a:pt x="54" y="87"/>
                  <a:pt x="64" y="81"/>
                </a:cubicBezTo>
                <a:cubicBezTo>
                  <a:pt x="83" y="69"/>
                  <a:pt x="108" y="64"/>
                  <a:pt x="126" y="50"/>
                </a:cubicBezTo>
                <a:cubicBezTo>
                  <a:pt x="128" y="48"/>
                  <a:pt x="126" y="42"/>
                  <a:pt x="123" y="43"/>
                </a:cubicBezTo>
                <a:cubicBezTo>
                  <a:pt x="96" y="46"/>
                  <a:pt x="66" y="65"/>
                  <a:pt x="44" y="79"/>
                </a:cubicBezTo>
                <a:cubicBezTo>
                  <a:pt x="39" y="83"/>
                  <a:pt x="33" y="87"/>
                  <a:pt x="28" y="92"/>
                </a:cubicBezTo>
                <a:cubicBezTo>
                  <a:pt x="28" y="91"/>
                  <a:pt x="28" y="91"/>
                  <a:pt x="27" y="91"/>
                </a:cubicBezTo>
                <a:cubicBezTo>
                  <a:pt x="20" y="85"/>
                  <a:pt x="16" y="82"/>
                  <a:pt x="13" y="74"/>
                </a:cubicBezTo>
                <a:cubicBezTo>
                  <a:pt x="32" y="72"/>
                  <a:pt x="44" y="70"/>
                  <a:pt x="46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38"/>
                  <a:pt x="47" y="30"/>
                  <a:pt x="51" y="32"/>
                </a:cubicBezTo>
                <a:cubicBezTo>
                  <a:pt x="59" y="38"/>
                  <a:pt x="67" y="45"/>
                  <a:pt x="76" y="49"/>
                </a:cubicBezTo>
                <a:cubicBezTo>
                  <a:pt x="80" y="50"/>
                  <a:pt x="83" y="48"/>
                  <a:pt x="84" y="45"/>
                </a:cubicBezTo>
                <a:cubicBezTo>
                  <a:pt x="85" y="0"/>
                  <a:pt x="103" y="52"/>
                  <a:pt x="121" y="40"/>
                </a:cubicBezTo>
                <a:cubicBezTo>
                  <a:pt x="128" y="35"/>
                  <a:pt x="137" y="34"/>
                  <a:pt x="144" y="30"/>
                </a:cubicBezTo>
                <a:cubicBezTo>
                  <a:pt x="166" y="20"/>
                  <a:pt x="188" y="34"/>
                  <a:pt x="167" y="49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156"/>
          <p:cNvSpPr>
            <a:spLocks noEditPoints="1"/>
          </p:cNvSpPr>
          <p:nvPr/>
        </p:nvSpPr>
        <p:spPr bwMode="auto">
          <a:xfrm>
            <a:off x="1654176" y="2563812"/>
            <a:ext cx="736600" cy="725488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8" name="组合 237"/>
          <p:cNvGrpSpPr/>
          <p:nvPr/>
        </p:nvGrpSpPr>
        <p:grpSpPr>
          <a:xfrm>
            <a:off x="468314" y="4928463"/>
            <a:ext cx="715963" cy="617538"/>
            <a:chOff x="6427788" y="5995987"/>
            <a:chExt cx="715963" cy="617538"/>
          </a:xfrm>
        </p:grpSpPr>
        <p:sp>
          <p:nvSpPr>
            <p:cNvPr id="187" name="Freeform 157"/>
            <p:cNvSpPr/>
            <p:nvPr/>
          </p:nvSpPr>
          <p:spPr bwMode="auto">
            <a:xfrm>
              <a:off x="6765926" y="6224587"/>
              <a:ext cx="73025" cy="61913"/>
            </a:xfrm>
            <a:custGeom>
              <a:avLst/>
              <a:gdLst>
                <a:gd name="T0" fmla="*/ 15 w 31"/>
                <a:gd name="T1" fmla="*/ 0 h 27"/>
                <a:gd name="T2" fmla="*/ 7 w 31"/>
                <a:gd name="T3" fmla="*/ 19 h 27"/>
                <a:gd name="T4" fmla="*/ 8 w 31"/>
                <a:gd name="T5" fmla="*/ 19 h 27"/>
                <a:gd name="T6" fmla="*/ 8 w 31"/>
                <a:gd name="T7" fmla="*/ 20 h 27"/>
                <a:gd name="T8" fmla="*/ 22 w 31"/>
                <a:gd name="T9" fmla="*/ 20 h 27"/>
                <a:gd name="T10" fmla="*/ 23 w 31"/>
                <a:gd name="T11" fmla="*/ 19 h 27"/>
                <a:gd name="T12" fmla="*/ 23 w 31"/>
                <a:gd name="T13" fmla="*/ 19 h 27"/>
                <a:gd name="T14" fmla="*/ 15 w 3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7">
                  <a:moveTo>
                    <a:pt x="15" y="0"/>
                  </a:moveTo>
                  <a:cubicBezTo>
                    <a:pt x="6" y="0"/>
                    <a:pt x="0" y="12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10" y="27"/>
                    <a:pt x="20" y="27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2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8"/>
            <p:cNvSpPr>
              <a:spLocks noEditPoints="1"/>
            </p:cNvSpPr>
            <p:nvPr/>
          </p:nvSpPr>
          <p:spPr bwMode="auto">
            <a:xfrm>
              <a:off x="6629401" y="6423025"/>
              <a:ext cx="139700" cy="139700"/>
            </a:xfrm>
            <a:custGeom>
              <a:avLst/>
              <a:gdLst>
                <a:gd name="T0" fmla="*/ 33 w 60"/>
                <a:gd name="T1" fmla="*/ 1 h 60"/>
                <a:gd name="T2" fmla="*/ 30 w 60"/>
                <a:gd name="T3" fmla="*/ 5 h 60"/>
                <a:gd name="T4" fmla="*/ 4 w 60"/>
                <a:gd name="T5" fmla="*/ 29 h 60"/>
                <a:gd name="T6" fmla="*/ 31 w 60"/>
                <a:gd name="T7" fmla="*/ 56 h 60"/>
                <a:gd name="T8" fmla="*/ 56 w 60"/>
                <a:gd name="T9" fmla="*/ 28 h 60"/>
                <a:gd name="T10" fmla="*/ 33 w 60"/>
                <a:gd name="T11" fmla="*/ 1 h 60"/>
                <a:gd name="T12" fmla="*/ 32 w 60"/>
                <a:gd name="T13" fmla="*/ 44 h 60"/>
                <a:gd name="T14" fmla="*/ 16 w 60"/>
                <a:gd name="T15" fmla="*/ 32 h 60"/>
                <a:gd name="T16" fmla="*/ 40 w 60"/>
                <a:gd name="T17" fmla="*/ 11 h 60"/>
                <a:gd name="T18" fmla="*/ 46 w 60"/>
                <a:gd name="T19" fmla="*/ 24 h 60"/>
                <a:gd name="T20" fmla="*/ 32 w 60"/>
                <a:gd name="T2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3" y="1"/>
                  </a:moveTo>
                  <a:cubicBezTo>
                    <a:pt x="31" y="1"/>
                    <a:pt x="29" y="3"/>
                    <a:pt x="30" y="5"/>
                  </a:cubicBezTo>
                  <a:cubicBezTo>
                    <a:pt x="18" y="7"/>
                    <a:pt x="6" y="19"/>
                    <a:pt x="4" y="29"/>
                  </a:cubicBezTo>
                  <a:cubicBezTo>
                    <a:pt x="0" y="45"/>
                    <a:pt x="16" y="60"/>
                    <a:pt x="31" y="56"/>
                  </a:cubicBezTo>
                  <a:cubicBezTo>
                    <a:pt x="44" y="53"/>
                    <a:pt x="54" y="40"/>
                    <a:pt x="56" y="28"/>
                  </a:cubicBezTo>
                  <a:cubicBezTo>
                    <a:pt x="60" y="13"/>
                    <a:pt x="48" y="0"/>
                    <a:pt x="33" y="1"/>
                  </a:cubicBezTo>
                  <a:close/>
                  <a:moveTo>
                    <a:pt x="32" y="44"/>
                  </a:moveTo>
                  <a:cubicBezTo>
                    <a:pt x="24" y="49"/>
                    <a:pt x="14" y="43"/>
                    <a:pt x="16" y="32"/>
                  </a:cubicBezTo>
                  <a:cubicBezTo>
                    <a:pt x="18" y="21"/>
                    <a:pt x="30" y="13"/>
                    <a:pt x="40" y="11"/>
                  </a:cubicBezTo>
                  <a:cubicBezTo>
                    <a:pt x="44" y="13"/>
                    <a:pt x="47" y="17"/>
                    <a:pt x="46" y="24"/>
                  </a:cubicBezTo>
                  <a:cubicBezTo>
                    <a:pt x="46" y="32"/>
                    <a:pt x="39" y="40"/>
                    <a:pt x="32" y="4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59"/>
            <p:cNvSpPr>
              <a:spLocks noEditPoints="1"/>
            </p:cNvSpPr>
            <p:nvPr/>
          </p:nvSpPr>
          <p:spPr bwMode="auto">
            <a:xfrm>
              <a:off x="6427788" y="5995987"/>
              <a:ext cx="715963" cy="617538"/>
            </a:xfrm>
            <a:custGeom>
              <a:avLst/>
              <a:gdLst>
                <a:gd name="T0" fmla="*/ 303 w 307"/>
                <a:gd name="T1" fmla="*/ 89 h 265"/>
                <a:gd name="T2" fmla="*/ 299 w 307"/>
                <a:gd name="T3" fmla="*/ 85 h 265"/>
                <a:gd name="T4" fmla="*/ 277 w 307"/>
                <a:gd name="T5" fmla="*/ 92 h 265"/>
                <a:gd name="T6" fmla="*/ 238 w 307"/>
                <a:gd name="T7" fmla="*/ 101 h 265"/>
                <a:gd name="T8" fmla="*/ 196 w 307"/>
                <a:gd name="T9" fmla="*/ 108 h 265"/>
                <a:gd name="T10" fmla="*/ 262 w 307"/>
                <a:gd name="T11" fmla="*/ 25 h 265"/>
                <a:gd name="T12" fmla="*/ 260 w 307"/>
                <a:gd name="T13" fmla="*/ 16 h 265"/>
                <a:gd name="T14" fmla="*/ 264 w 307"/>
                <a:gd name="T15" fmla="*/ 13 h 265"/>
                <a:gd name="T16" fmla="*/ 257 w 307"/>
                <a:gd name="T17" fmla="*/ 4 h 265"/>
                <a:gd name="T18" fmla="*/ 158 w 307"/>
                <a:gd name="T19" fmla="*/ 69 h 265"/>
                <a:gd name="T20" fmla="*/ 130 w 307"/>
                <a:gd name="T21" fmla="*/ 113 h 265"/>
                <a:gd name="T22" fmla="*/ 102 w 307"/>
                <a:gd name="T23" fmla="*/ 115 h 265"/>
                <a:gd name="T24" fmla="*/ 101 w 307"/>
                <a:gd name="T25" fmla="*/ 115 h 265"/>
                <a:gd name="T26" fmla="*/ 49 w 307"/>
                <a:gd name="T27" fmla="*/ 89 h 265"/>
                <a:gd name="T28" fmla="*/ 5 w 307"/>
                <a:gd name="T29" fmla="*/ 131 h 265"/>
                <a:gd name="T30" fmla="*/ 108 w 307"/>
                <a:gd name="T31" fmla="*/ 147 h 265"/>
                <a:gd name="T32" fmla="*/ 109 w 307"/>
                <a:gd name="T33" fmla="*/ 147 h 265"/>
                <a:gd name="T34" fmla="*/ 127 w 307"/>
                <a:gd name="T35" fmla="*/ 148 h 265"/>
                <a:gd name="T36" fmla="*/ 128 w 307"/>
                <a:gd name="T37" fmla="*/ 167 h 265"/>
                <a:gd name="T38" fmla="*/ 134 w 307"/>
                <a:gd name="T39" fmla="*/ 167 h 265"/>
                <a:gd name="T40" fmla="*/ 135 w 307"/>
                <a:gd name="T41" fmla="*/ 145 h 265"/>
                <a:gd name="T42" fmla="*/ 136 w 307"/>
                <a:gd name="T43" fmla="*/ 141 h 265"/>
                <a:gd name="T44" fmla="*/ 139 w 307"/>
                <a:gd name="T45" fmla="*/ 110 h 265"/>
                <a:gd name="T46" fmla="*/ 186 w 307"/>
                <a:gd name="T47" fmla="*/ 63 h 265"/>
                <a:gd name="T48" fmla="*/ 241 w 307"/>
                <a:gd name="T49" fmla="*/ 30 h 265"/>
                <a:gd name="T50" fmla="*/ 190 w 307"/>
                <a:gd name="T51" fmla="*/ 95 h 265"/>
                <a:gd name="T52" fmla="*/ 156 w 307"/>
                <a:gd name="T53" fmla="*/ 168 h 265"/>
                <a:gd name="T54" fmla="*/ 104 w 307"/>
                <a:gd name="T55" fmla="*/ 249 h 265"/>
                <a:gd name="T56" fmla="*/ 73 w 307"/>
                <a:gd name="T57" fmla="*/ 218 h 265"/>
                <a:gd name="T58" fmla="*/ 125 w 307"/>
                <a:gd name="T59" fmla="*/ 171 h 265"/>
                <a:gd name="T60" fmla="*/ 124 w 307"/>
                <a:gd name="T61" fmla="*/ 163 h 265"/>
                <a:gd name="T62" fmla="*/ 62 w 307"/>
                <a:gd name="T63" fmla="*/ 225 h 265"/>
                <a:gd name="T64" fmla="*/ 111 w 307"/>
                <a:gd name="T65" fmla="*/ 260 h 265"/>
                <a:gd name="T66" fmla="*/ 166 w 307"/>
                <a:gd name="T67" fmla="*/ 191 h 265"/>
                <a:gd name="T68" fmla="*/ 169 w 307"/>
                <a:gd name="T69" fmla="*/ 161 h 265"/>
                <a:gd name="T70" fmla="*/ 171 w 307"/>
                <a:gd name="T71" fmla="*/ 148 h 265"/>
                <a:gd name="T72" fmla="*/ 305 w 307"/>
                <a:gd name="T73" fmla="*/ 97 h 265"/>
                <a:gd name="T74" fmla="*/ 303 w 307"/>
                <a:gd name="T75" fmla="*/ 89 h 265"/>
                <a:gd name="T76" fmla="*/ 127 w 307"/>
                <a:gd name="T77" fmla="*/ 138 h 265"/>
                <a:gd name="T78" fmla="*/ 109 w 307"/>
                <a:gd name="T79" fmla="*/ 138 h 265"/>
                <a:gd name="T80" fmla="*/ 105 w 307"/>
                <a:gd name="T81" fmla="*/ 144 h 265"/>
                <a:gd name="T82" fmla="*/ 105 w 307"/>
                <a:gd name="T83" fmla="*/ 144 h 265"/>
                <a:gd name="T84" fmla="*/ 16 w 307"/>
                <a:gd name="T85" fmla="*/ 129 h 265"/>
                <a:gd name="T86" fmla="*/ 49 w 307"/>
                <a:gd name="T87" fmla="*/ 99 h 265"/>
                <a:gd name="T88" fmla="*/ 93 w 307"/>
                <a:gd name="T89" fmla="*/ 121 h 265"/>
                <a:gd name="T90" fmla="*/ 100 w 307"/>
                <a:gd name="T91" fmla="*/ 122 h 265"/>
                <a:gd name="T92" fmla="*/ 102 w 307"/>
                <a:gd name="T93" fmla="*/ 122 h 265"/>
                <a:gd name="T94" fmla="*/ 128 w 307"/>
                <a:gd name="T95" fmla="*/ 124 h 265"/>
                <a:gd name="T96" fmla="*/ 127 w 307"/>
                <a:gd name="T97" fmla="*/ 138 h 265"/>
                <a:gd name="T98" fmla="*/ 174 w 307"/>
                <a:gd name="T99" fmla="*/ 142 h 265"/>
                <a:gd name="T100" fmla="*/ 187 w 307"/>
                <a:gd name="T101" fmla="*/ 119 h 265"/>
                <a:gd name="T102" fmla="*/ 241 w 307"/>
                <a:gd name="T103" fmla="*/ 112 h 265"/>
                <a:gd name="T104" fmla="*/ 282 w 307"/>
                <a:gd name="T105" fmla="*/ 105 h 265"/>
                <a:gd name="T106" fmla="*/ 174 w 307"/>
                <a:gd name="T107" fmla="*/ 1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" h="265">
                  <a:moveTo>
                    <a:pt x="303" y="89"/>
                  </a:moveTo>
                  <a:cubicBezTo>
                    <a:pt x="303" y="87"/>
                    <a:pt x="301" y="85"/>
                    <a:pt x="299" y="85"/>
                  </a:cubicBezTo>
                  <a:cubicBezTo>
                    <a:pt x="291" y="85"/>
                    <a:pt x="285" y="90"/>
                    <a:pt x="277" y="92"/>
                  </a:cubicBezTo>
                  <a:cubicBezTo>
                    <a:pt x="265" y="96"/>
                    <a:pt x="251" y="99"/>
                    <a:pt x="238" y="101"/>
                  </a:cubicBezTo>
                  <a:cubicBezTo>
                    <a:pt x="228" y="103"/>
                    <a:pt x="210" y="104"/>
                    <a:pt x="196" y="108"/>
                  </a:cubicBezTo>
                  <a:cubicBezTo>
                    <a:pt x="217" y="79"/>
                    <a:pt x="238" y="51"/>
                    <a:pt x="262" y="25"/>
                  </a:cubicBezTo>
                  <a:cubicBezTo>
                    <a:pt x="265" y="22"/>
                    <a:pt x="263" y="18"/>
                    <a:pt x="260" y="16"/>
                  </a:cubicBezTo>
                  <a:cubicBezTo>
                    <a:pt x="261" y="15"/>
                    <a:pt x="263" y="14"/>
                    <a:pt x="264" y="13"/>
                  </a:cubicBezTo>
                  <a:cubicBezTo>
                    <a:pt x="269" y="9"/>
                    <a:pt x="262" y="0"/>
                    <a:pt x="257" y="4"/>
                  </a:cubicBezTo>
                  <a:cubicBezTo>
                    <a:pt x="225" y="28"/>
                    <a:pt x="189" y="44"/>
                    <a:pt x="158" y="69"/>
                  </a:cubicBezTo>
                  <a:cubicBezTo>
                    <a:pt x="142" y="81"/>
                    <a:pt x="134" y="96"/>
                    <a:pt x="130" y="113"/>
                  </a:cubicBezTo>
                  <a:cubicBezTo>
                    <a:pt x="121" y="113"/>
                    <a:pt x="111" y="114"/>
                    <a:pt x="102" y="115"/>
                  </a:cubicBezTo>
                  <a:cubicBezTo>
                    <a:pt x="102" y="115"/>
                    <a:pt x="101" y="115"/>
                    <a:pt x="101" y="115"/>
                  </a:cubicBezTo>
                  <a:cubicBezTo>
                    <a:pt x="91" y="94"/>
                    <a:pt x="72" y="85"/>
                    <a:pt x="49" y="89"/>
                  </a:cubicBezTo>
                  <a:cubicBezTo>
                    <a:pt x="29" y="92"/>
                    <a:pt x="7" y="110"/>
                    <a:pt x="5" y="131"/>
                  </a:cubicBezTo>
                  <a:cubicBezTo>
                    <a:pt x="0" y="185"/>
                    <a:pt x="90" y="189"/>
                    <a:pt x="108" y="147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5" y="147"/>
                    <a:pt x="121" y="148"/>
                    <a:pt x="127" y="148"/>
                  </a:cubicBezTo>
                  <a:cubicBezTo>
                    <a:pt x="127" y="154"/>
                    <a:pt x="128" y="161"/>
                    <a:pt x="128" y="167"/>
                  </a:cubicBezTo>
                  <a:cubicBezTo>
                    <a:pt x="129" y="171"/>
                    <a:pt x="133" y="171"/>
                    <a:pt x="134" y="167"/>
                  </a:cubicBezTo>
                  <a:cubicBezTo>
                    <a:pt x="134" y="160"/>
                    <a:pt x="135" y="152"/>
                    <a:pt x="135" y="145"/>
                  </a:cubicBezTo>
                  <a:cubicBezTo>
                    <a:pt x="136" y="144"/>
                    <a:pt x="136" y="143"/>
                    <a:pt x="136" y="141"/>
                  </a:cubicBezTo>
                  <a:cubicBezTo>
                    <a:pt x="136" y="131"/>
                    <a:pt x="137" y="121"/>
                    <a:pt x="139" y="110"/>
                  </a:cubicBezTo>
                  <a:cubicBezTo>
                    <a:pt x="144" y="89"/>
                    <a:pt x="169" y="74"/>
                    <a:pt x="186" y="63"/>
                  </a:cubicBezTo>
                  <a:cubicBezTo>
                    <a:pt x="204" y="51"/>
                    <a:pt x="223" y="42"/>
                    <a:pt x="241" y="30"/>
                  </a:cubicBezTo>
                  <a:cubicBezTo>
                    <a:pt x="223" y="50"/>
                    <a:pt x="207" y="73"/>
                    <a:pt x="190" y="95"/>
                  </a:cubicBezTo>
                  <a:cubicBezTo>
                    <a:pt x="172" y="120"/>
                    <a:pt x="158" y="137"/>
                    <a:pt x="156" y="168"/>
                  </a:cubicBezTo>
                  <a:cubicBezTo>
                    <a:pt x="153" y="203"/>
                    <a:pt x="146" y="244"/>
                    <a:pt x="104" y="249"/>
                  </a:cubicBezTo>
                  <a:cubicBezTo>
                    <a:pt x="85" y="251"/>
                    <a:pt x="74" y="236"/>
                    <a:pt x="73" y="218"/>
                  </a:cubicBezTo>
                  <a:cubicBezTo>
                    <a:pt x="72" y="191"/>
                    <a:pt x="102" y="175"/>
                    <a:pt x="125" y="171"/>
                  </a:cubicBezTo>
                  <a:cubicBezTo>
                    <a:pt x="129" y="170"/>
                    <a:pt x="128" y="163"/>
                    <a:pt x="124" y="163"/>
                  </a:cubicBezTo>
                  <a:cubicBezTo>
                    <a:pt x="88" y="162"/>
                    <a:pt x="60" y="190"/>
                    <a:pt x="62" y="225"/>
                  </a:cubicBezTo>
                  <a:cubicBezTo>
                    <a:pt x="63" y="250"/>
                    <a:pt x="88" y="265"/>
                    <a:pt x="111" y="260"/>
                  </a:cubicBezTo>
                  <a:cubicBezTo>
                    <a:pt x="145" y="252"/>
                    <a:pt x="163" y="224"/>
                    <a:pt x="166" y="191"/>
                  </a:cubicBezTo>
                  <a:cubicBezTo>
                    <a:pt x="167" y="181"/>
                    <a:pt x="168" y="171"/>
                    <a:pt x="169" y="161"/>
                  </a:cubicBezTo>
                  <a:cubicBezTo>
                    <a:pt x="169" y="156"/>
                    <a:pt x="170" y="152"/>
                    <a:pt x="171" y="148"/>
                  </a:cubicBezTo>
                  <a:cubicBezTo>
                    <a:pt x="221" y="150"/>
                    <a:pt x="277" y="144"/>
                    <a:pt x="305" y="97"/>
                  </a:cubicBezTo>
                  <a:cubicBezTo>
                    <a:pt x="307" y="94"/>
                    <a:pt x="305" y="91"/>
                    <a:pt x="303" y="89"/>
                  </a:cubicBezTo>
                  <a:close/>
                  <a:moveTo>
                    <a:pt x="127" y="138"/>
                  </a:moveTo>
                  <a:cubicBezTo>
                    <a:pt x="121" y="138"/>
                    <a:pt x="115" y="138"/>
                    <a:pt x="109" y="138"/>
                  </a:cubicBezTo>
                  <a:cubicBezTo>
                    <a:pt x="106" y="138"/>
                    <a:pt x="104" y="141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86" y="171"/>
                    <a:pt x="8" y="176"/>
                    <a:pt x="16" y="129"/>
                  </a:cubicBezTo>
                  <a:cubicBezTo>
                    <a:pt x="19" y="114"/>
                    <a:pt x="35" y="104"/>
                    <a:pt x="49" y="99"/>
                  </a:cubicBezTo>
                  <a:cubicBezTo>
                    <a:pt x="68" y="94"/>
                    <a:pt x="85" y="103"/>
                    <a:pt x="93" y="121"/>
                  </a:cubicBezTo>
                  <a:cubicBezTo>
                    <a:pt x="94" y="125"/>
                    <a:pt x="98" y="124"/>
                    <a:pt x="100" y="122"/>
                  </a:cubicBezTo>
                  <a:cubicBezTo>
                    <a:pt x="101" y="122"/>
                    <a:pt x="101" y="122"/>
                    <a:pt x="102" y="122"/>
                  </a:cubicBezTo>
                  <a:cubicBezTo>
                    <a:pt x="111" y="123"/>
                    <a:pt x="120" y="124"/>
                    <a:pt x="128" y="124"/>
                  </a:cubicBezTo>
                  <a:cubicBezTo>
                    <a:pt x="128" y="128"/>
                    <a:pt x="127" y="133"/>
                    <a:pt x="127" y="138"/>
                  </a:cubicBezTo>
                  <a:close/>
                  <a:moveTo>
                    <a:pt x="174" y="142"/>
                  </a:moveTo>
                  <a:cubicBezTo>
                    <a:pt x="177" y="134"/>
                    <a:pt x="182" y="126"/>
                    <a:pt x="187" y="119"/>
                  </a:cubicBezTo>
                  <a:cubicBezTo>
                    <a:pt x="203" y="122"/>
                    <a:pt x="228" y="114"/>
                    <a:pt x="241" y="112"/>
                  </a:cubicBezTo>
                  <a:cubicBezTo>
                    <a:pt x="250" y="111"/>
                    <a:pt x="268" y="109"/>
                    <a:pt x="282" y="105"/>
                  </a:cubicBezTo>
                  <a:cubicBezTo>
                    <a:pt x="254" y="133"/>
                    <a:pt x="212" y="136"/>
                    <a:pt x="174" y="1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0"/>
            <p:cNvSpPr>
              <a:spLocks noEditPoints="1"/>
            </p:cNvSpPr>
            <p:nvPr/>
          </p:nvSpPr>
          <p:spPr bwMode="auto">
            <a:xfrm>
              <a:off x="6483351" y="6234112"/>
              <a:ext cx="147638" cy="139700"/>
            </a:xfrm>
            <a:custGeom>
              <a:avLst/>
              <a:gdLst>
                <a:gd name="T0" fmla="*/ 61 w 63"/>
                <a:gd name="T1" fmla="*/ 33 h 60"/>
                <a:gd name="T2" fmla="*/ 31 w 63"/>
                <a:gd name="T3" fmla="*/ 2 h 60"/>
                <a:gd name="T4" fmla="*/ 25 w 63"/>
                <a:gd name="T5" fmla="*/ 9 h 60"/>
                <a:gd name="T6" fmla="*/ 1 w 63"/>
                <a:gd name="T7" fmla="*/ 35 h 60"/>
                <a:gd name="T8" fmla="*/ 38 w 63"/>
                <a:gd name="T9" fmla="*/ 59 h 60"/>
                <a:gd name="T10" fmla="*/ 61 w 63"/>
                <a:gd name="T11" fmla="*/ 33 h 60"/>
                <a:gd name="T12" fmla="*/ 38 w 63"/>
                <a:gd name="T13" fmla="*/ 47 h 60"/>
                <a:gd name="T14" fmla="*/ 14 w 63"/>
                <a:gd name="T15" fmla="*/ 35 h 60"/>
                <a:gd name="T16" fmla="*/ 28 w 63"/>
                <a:gd name="T17" fmla="*/ 14 h 60"/>
                <a:gd name="T18" fmla="*/ 30 w 63"/>
                <a:gd name="T19" fmla="*/ 12 h 60"/>
                <a:gd name="T20" fmla="*/ 48 w 63"/>
                <a:gd name="T21" fmla="*/ 30 h 60"/>
                <a:gd name="T22" fmla="*/ 38 w 63"/>
                <a:gd name="T23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0">
                  <a:moveTo>
                    <a:pt x="61" y="33"/>
                  </a:moveTo>
                  <a:cubicBezTo>
                    <a:pt x="58" y="17"/>
                    <a:pt x="45" y="6"/>
                    <a:pt x="31" y="2"/>
                  </a:cubicBezTo>
                  <a:cubicBezTo>
                    <a:pt x="26" y="0"/>
                    <a:pt x="23" y="5"/>
                    <a:pt x="25" y="9"/>
                  </a:cubicBezTo>
                  <a:cubicBezTo>
                    <a:pt x="11" y="10"/>
                    <a:pt x="0" y="20"/>
                    <a:pt x="1" y="35"/>
                  </a:cubicBezTo>
                  <a:cubicBezTo>
                    <a:pt x="3" y="53"/>
                    <a:pt x="22" y="60"/>
                    <a:pt x="38" y="59"/>
                  </a:cubicBezTo>
                  <a:cubicBezTo>
                    <a:pt x="52" y="58"/>
                    <a:pt x="63" y="47"/>
                    <a:pt x="61" y="33"/>
                  </a:cubicBezTo>
                  <a:close/>
                  <a:moveTo>
                    <a:pt x="38" y="47"/>
                  </a:moveTo>
                  <a:cubicBezTo>
                    <a:pt x="29" y="48"/>
                    <a:pt x="17" y="45"/>
                    <a:pt x="14" y="35"/>
                  </a:cubicBezTo>
                  <a:cubicBezTo>
                    <a:pt x="11" y="25"/>
                    <a:pt x="20" y="17"/>
                    <a:pt x="28" y="14"/>
                  </a:cubicBezTo>
                  <a:cubicBezTo>
                    <a:pt x="29" y="14"/>
                    <a:pt x="29" y="13"/>
                    <a:pt x="30" y="12"/>
                  </a:cubicBezTo>
                  <a:cubicBezTo>
                    <a:pt x="38" y="15"/>
                    <a:pt x="45" y="21"/>
                    <a:pt x="48" y="30"/>
                  </a:cubicBezTo>
                  <a:cubicBezTo>
                    <a:pt x="52" y="39"/>
                    <a:pt x="48" y="46"/>
                    <a:pt x="38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7" name="Freeform 167"/>
          <p:cNvSpPr>
            <a:spLocks noEditPoints="1"/>
          </p:cNvSpPr>
          <p:nvPr/>
        </p:nvSpPr>
        <p:spPr bwMode="auto">
          <a:xfrm>
            <a:off x="411163" y="2584450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5" name="组合 244"/>
          <p:cNvGrpSpPr/>
          <p:nvPr/>
        </p:nvGrpSpPr>
        <p:grpSpPr>
          <a:xfrm>
            <a:off x="1607344" y="3452812"/>
            <a:ext cx="650875" cy="601663"/>
            <a:chOff x="2797176" y="3924300"/>
            <a:chExt cx="650875" cy="601663"/>
          </a:xfrm>
        </p:grpSpPr>
        <p:sp>
          <p:nvSpPr>
            <p:cNvPr id="198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80231" y="3452812"/>
            <a:ext cx="687388" cy="565150"/>
            <a:chOff x="5535613" y="6084887"/>
            <a:chExt cx="687388" cy="565150"/>
          </a:xfrm>
        </p:grpSpPr>
        <p:sp>
          <p:nvSpPr>
            <p:cNvPr id="209" name="Freeform 179"/>
            <p:cNvSpPr>
              <a:spLocks noEditPoints="1"/>
            </p:cNvSpPr>
            <p:nvPr/>
          </p:nvSpPr>
          <p:spPr bwMode="auto">
            <a:xfrm>
              <a:off x="5535613" y="6084887"/>
              <a:ext cx="687388" cy="565150"/>
            </a:xfrm>
            <a:custGeom>
              <a:avLst/>
              <a:gdLst>
                <a:gd name="T0" fmla="*/ 274 w 295"/>
                <a:gd name="T1" fmla="*/ 139 h 243"/>
                <a:gd name="T2" fmla="*/ 13 w 295"/>
                <a:gd name="T3" fmla="*/ 209 h 243"/>
                <a:gd name="T4" fmla="*/ 18 w 295"/>
                <a:gd name="T5" fmla="*/ 212 h 243"/>
                <a:gd name="T6" fmla="*/ 99 w 295"/>
                <a:gd name="T7" fmla="*/ 224 h 243"/>
                <a:gd name="T8" fmla="*/ 272 w 295"/>
                <a:gd name="T9" fmla="*/ 144 h 243"/>
                <a:gd name="T10" fmla="*/ 81 w 295"/>
                <a:gd name="T11" fmla="*/ 44 h 243"/>
                <a:gd name="T12" fmla="*/ 260 w 295"/>
                <a:gd name="T13" fmla="*/ 140 h 243"/>
                <a:gd name="T14" fmla="*/ 254 w 295"/>
                <a:gd name="T15" fmla="*/ 142 h 243"/>
                <a:gd name="T16" fmla="*/ 245 w 295"/>
                <a:gd name="T17" fmla="*/ 134 h 243"/>
                <a:gd name="T18" fmla="*/ 209 w 295"/>
                <a:gd name="T19" fmla="*/ 160 h 243"/>
                <a:gd name="T20" fmla="*/ 208 w 295"/>
                <a:gd name="T21" fmla="*/ 136 h 243"/>
                <a:gd name="T22" fmla="*/ 220 w 295"/>
                <a:gd name="T23" fmla="*/ 123 h 243"/>
                <a:gd name="T24" fmla="*/ 100 w 295"/>
                <a:gd name="T25" fmla="*/ 66 h 243"/>
                <a:gd name="T26" fmla="*/ 51 w 295"/>
                <a:gd name="T27" fmla="*/ 159 h 243"/>
                <a:gd name="T28" fmla="*/ 57 w 295"/>
                <a:gd name="T29" fmla="*/ 153 h 243"/>
                <a:gd name="T30" fmla="*/ 147 w 295"/>
                <a:gd name="T31" fmla="*/ 75 h 243"/>
                <a:gd name="T32" fmla="*/ 207 w 295"/>
                <a:gd name="T33" fmla="*/ 124 h 243"/>
                <a:gd name="T34" fmla="*/ 41 w 295"/>
                <a:gd name="T35" fmla="*/ 172 h 243"/>
                <a:gd name="T36" fmla="*/ 204 w 295"/>
                <a:gd name="T37" fmla="*/ 139 h 243"/>
                <a:gd name="T38" fmla="*/ 200 w 295"/>
                <a:gd name="T39" fmla="*/ 157 h 243"/>
                <a:gd name="T40" fmla="*/ 159 w 295"/>
                <a:gd name="T41" fmla="*/ 174 h 243"/>
                <a:gd name="T42" fmla="*/ 154 w 295"/>
                <a:gd name="T43" fmla="*/ 166 h 243"/>
                <a:gd name="T44" fmla="*/ 132 w 295"/>
                <a:gd name="T45" fmla="*/ 181 h 243"/>
                <a:gd name="T46" fmla="*/ 127 w 295"/>
                <a:gd name="T47" fmla="*/ 171 h 243"/>
                <a:gd name="T48" fmla="*/ 101 w 295"/>
                <a:gd name="T49" fmla="*/ 187 h 243"/>
                <a:gd name="T50" fmla="*/ 102 w 295"/>
                <a:gd name="T51" fmla="*/ 174 h 243"/>
                <a:gd name="T52" fmla="*/ 78 w 295"/>
                <a:gd name="T53" fmla="*/ 192 h 243"/>
                <a:gd name="T54" fmla="*/ 74 w 295"/>
                <a:gd name="T55" fmla="*/ 183 h 243"/>
                <a:gd name="T56" fmla="*/ 28 w 295"/>
                <a:gd name="T57" fmla="*/ 202 h 243"/>
                <a:gd name="T58" fmla="*/ 22 w 295"/>
                <a:gd name="T59" fmla="*/ 190 h 243"/>
                <a:gd name="T60" fmla="*/ 18 w 295"/>
                <a:gd name="T61" fmla="*/ 205 h 243"/>
                <a:gd name="T62" fmla="*/ 23 w 295"/>
                <a:gd name="T63" fmla="*/ 211 h 243"/>
                <a:gd name="T64" fmla="*/ 172 w 295"/>
                <a:gd name="T65" fmla="*/ 19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243">
                  <a:moveTo>
                    <a:pt x="272" y="144"/>
                  </a:moveTo>
                  <a:cubicBezTo>
                    <a:pt x="274" y="143"/>
                    <a:pt x="274" y="141"/>
                    <a:pt x="274" y="139"/>
                  </a:cubicBezTo>
                  <a:cubicBezTo>
                    <a:pt x="254" y="55"/>
                    <a:pt x="175" y="6"/>
                    <a:pt x="92" y="28"/>
                  </a:cubicBezTo>
                  <a:cubicBezTo>
                    <a:pt x="17" y="48"/>
                    <a:pt x="0" y="144"/>
                    <a:pt x="13" y="209"/>
                  </a:cubicBezTo>
                  <a:cubicBezTo>
                    <a:pt x="13" y="211"/>
                    <a:pt x="15" y="211"/>
                    <a:pt x="16" y="211"/>
                  </a:cubicBezTo>
                  <a:cubicBezTo>
                    <a:pt x="16" y="211"/>
                    <a:pt x="17" y="212"/>
                    <a:pt x="18" y="212"/>
                  </a:cubicBezTo>
                  <a:cubicBezTo>
                    <a:pt x="17" y="213"/>
                    <a:pt x="17" y="214"/>
                    <a:pt x="18" y="215"/>
                  </a:cubicBezTo>
                  <a:cubicBezTo>
                    <a:pt x="40" y="237"/>
                    <a:pt x="72" y="231"/>
                    <a:pt x="99" y="224"/>
                  </a:cubicBezTo>
                  <a:cubicBezTo>
                    <a:pt x="130" y="217"/>
                    <a:pt x="159" y="207"/>
                    <a:pt x="191" y="201"/>
                  </a:cubicBezTo>
                  <a:cubicBezTo>
                    <a:pt x="212" y="197"/>
                    <a:pt x="295" y="180"/>
                    <a:pt x="272" y="144"/>
                  </a:cubicBezTo>
                  <a:close/>
                  <a:moveTo>
                    <a:pt x="18" y="205"/>
                  </a:moveTo>
                  <a:cubicBezTo>
                    <a:pt x="15" y="144"/>
                    <a:pt x="23" y="76"/>
                    <a:pt x="81" y="44"/>
                  </a:cubicBezTo>
                  <a:cubicBezTo>
                    <a:pt x="159" y="0"/>
                    <a:pt x="237" y="65"/>
                    <a:pt x="262" y="137"/>
                  </a:cubicBezTo>
                  <a:cubicBezTo>
                    <a:pt x="261" y="137"/>
                    <a:pt x="260" y="139"/>
                    <a:pt x="260" y="140"/>
                  </a:cubicBezTo>
                  <a:cubicBezTo>
                    <a:pt x="259" y="140"/>
                    <a:pt x="259" y="140"/>
                    <a:pt x="258" y="140"/>
                  </a:cubicBezTo>
                  <a:cubicBezTo>
                    <a:pt x="257" y="141"/>
                    <a:pt x="255" y="142"/>
                    <a:pt x="254" y="142"/>
                  </a:cubicBezTo>
                  <a:cubicBezTo>
                    <a:pt x="254" y="139"/>
                    <a:pt x="254" y="137"/>
                    <a:pt x="254" y="134"/>
                  </a:cubicBezTo>
                  <a:cubicBezTo>
                    <a:pt x="252" y="130"/>
                    <a:pt x="246" y="130"/>
                    <a:pt x="245" y="134"/>
                  </a:cubicBezTo>
                  <a:cubicBezTo>
                    <a:pt x="243" y="138"/>
                    <a:pt x="244" y="142"/>
                    <a:pt x="245" y="146"/>
                  </a:cubicBezTo>
                  <a:cubicBezTo>
                    <a:pt x="233" y="151"/>
                    <a:pt x="221" y="156"/>
                    <a:pt x="209" y="160"/>
                  </a:cubicBezTo>
                  <a:cubicBezTo>
                    <a:pt x="214" y="153"/>
                    <a:pt x="218" y="142"/>
                    <a:pt x="210" y="137"/>
                  </a:cubicBezTo>
                  <a:cubicBezTo>
                    <a:pt x="209" y="136"/>
                    <a:pt x="209" y="136"/>
                    <a:pt x="208" y="136"/>
                  </a:cubicBezTo>
                  <a:cubicBezTo>
                    <a:pt x="213" y="135"/>
                    <a:pt x="217" y="134"/>
                    <a:pt x="221" y="133"/>
                  </a:cubicBezTo>
                  <a:cubicBezTo>
                    <a:pt x="226" y="131"/>
                    <a:pt x="225" y="123"/>
                    <a:pt x="220" y="123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196" y="75"/>
                    <a:pt x="152" y="51"/>
                    <a:pt x="100" y="66"/>
                  </a:cubicBezTo>
                  <a:cubicBezTo>
                    <a:pt x="64" y="76"/>
                    <a:pt x="27" y="125"/>
                    <a:pt x="44" y="162"/>
                  </a:cubicBezTo>
                  <a:cubicBezTo>
                    <a:pt x="46" y="166"/>
                    <a:pt x="51" y="163"/>
                    <a:pt x="51" y="159"/>
                  </a:cubicBezTo>
                  <a:cubicBezTo>
                    <a:pt x="45" y="126"/>
                    <a:pt x="68" y="94"/>
                    <a:pt x="97" y="80"/>
                  </a:cubicBezTo>
                  <a:cubicBezTo>
                    <a:pt x="71" y="97"/>
                    <a:pt x="51" y="124"/>
                    <a:pt x="57" y="153"/>
                  </a:cubicBezTo>
                  <a:cubicBezTo>
                    <a:pt x="57" y="156"/>
                    <a:pt x="62" y="155"/>
                    <a:pt x="62" y="152"/>
                  </a:cubicBezTo>
                  <a:cubicBezTo>
                    <a:pt x="64" y="109"/>
                    <a:pt x="107" y="79"/>
                    <a:pt x="147" y="75"/>
                  </a:cubicBezTo>
                  <a:cubicBezTo>
                    <a:pt x="147" y="75"/>
                    <a:pt x="148" y="75"/>
                    <a:pt x="148" y="74"/>
                  </a:cubicBezTo>
                  <a:cubicBezTo>
                    <a:pt x="173" y="81"/>
                    <a:pt x="193" y="101"/>
                    <a:pt x="207" y="124"/>
                  </a:cubicBezTo>
                  <a:cubicBezTo>
                    <a:pt x="151" y="129"/>
                    <a:pt x="93" y="152"/>
                    <a:pt x="39" y="166"/>
                  </a:cubicBezTo>
                  <a:cubicBezTo>
                    <a:pt x="35" y="167"/>
                    <a:pt x="37" y="173"/>
                    <a:pt x="41" y="172"/>
                  </a:cubicBezTo>
                  <a:cubicBezTo>
                    <a:pt x="96" y="163"/>
                    <a:pt x="152" y="152"/>
                    <a:pt x="206" y="137"/>
                  </a:cubicBezTo>
                  <a:cubicBezTo>
                    <a:pt x="205" y="138"/>
                    <a:pt x="204" y="138"/>
                    <a:pt x="204" y="139"/>
                  </a:cubicBezTo>
                  <a:cubicBezTo>
                    <a:pt x="203" y="142"/>
                    <a:pt x="203" y="145"/>
                    <a:pt x="203" y="148"/>
                  </a:cubicBezTo>
                  <a:cubicBezTo>
                    <a:pt x="203" y="151"/>
                    <a:pt x="202" y="154"/>
                    <a:pt x="200" y="157"/>
                  </a:cubicBezTo>
                  <a:cubicBezTo>
                    <a:pt x="198" y="159"/>
                    <a:pt x="199" y="161"/>
                    <a:pt x="200" y="163"/>
                  </a:cubicBezTo>
                  <a:cubicBezTo>
                    <a:pt x="187" y="167"/>
                    <a:pt x="173" y="171"/>
                    <a:pt x="159" y="174"/>
                  </a:cubicBezTo>
                  <a:cubicBezTo>
                    <a:pt x="160" y="172"/>
                    <a:pt x="160" y="169"/>
                    <a:pt x="160" y="166"/>
                  </a:cubicBezTo>
                  <a:cubicBezTo>
                    <a:pt x="159" y="163"/>
                    <a:pt x="155" y="163"/>
                    <a:pt x="154" y="166"/>
                  </a:cubicBezTo>
                  <a:cubicBezTo>
                    <a:pt x="152" y="169"/>
                    <a:pt x="151" y="173"/>
                    <a:pt x="150" y="176"/>
                  </a:cubicBezTo>
                  <a:cubicBezTo>
                    <a:pt x="144" y="178"/>
                    <a:pt x="138" y="179"/>
                    <a:pt x="132" y="181"/>
                  </a:cubicBezTo>
                  <a:cubicBezTo>
                    <a:pt x="133" y="179"/>
                    <a:pt x="134" y="177"/>
                    <a:pt x="134" y="175"/>
                  </a:cubicBezTo>
                  <a:cubicBezTo>
                    <a:pt x="135" y="171"/>
                    <a:pt x="130" y="168"/>
                    <a:pt x="127" y="171"/>
                  </a:cubicBezTo>
                  <a:cubicBezTo>
                    <a:pt x="123" y="175"/>
                    <a:pt x="121" y="179"/>
                    <a:pt x="119" y="184"/>
                  </a:cubicBezTo>
                  <a:cubicBezTo>
                    <a:pt x="113" y="185"/>
                    <a:pt x="107" y="186"/>
                    <a:pt x="101" y="187"/>
                  </a:cubicBezTo>
                  <a:cubicBezTo>
                    <a:pt x="102" y="184"/>
                    <a:pt x="104" y="181"/>
                    <a:pt x="106" y="178"/>
                  </a:cubicBezTo>
                  <a:cubicBezTo>
                    <a:pt x="107" y="176"/>
                    <a:pt x="104" y="172"/>
                    <a:pt x="102" y="174"/>
                  </a:cubicBezTo>
                  <a:cubicBezTo>
                    <a:pt x="97" y="177"/>
                    <a:pt x="96" y="183"/>
                    <a:pt x="96" y="188"/>
                  </a:cubicBezTo>
                  <a:cubicBezTo>
                    <a:pt x="90" y="190"/>
                    <a:pt x="84" y="191"/>
                    <a:pt x="78" y="192"/>
                  </a:cubicBezTo>
                  <a:cubicBezTo>
                    <a:pt x="79" y="189"/>
                    <a:pt x="80" y="186"/>
                    <a:pt x="79" y="183"/>
                  </a:cubicBezTo>
                  <a:cubicBezTo>
                    <a:pt x="78" y="181"/>
                    <a:pt x="75" y="181"/>
                    <a:pt x="74" y="183"/>
                  </a:cubicBezTo>
                  <a:cubicBezTo>
                    <a:pt x="73" y="187"/>
                    <a:pt x="73" y="190"/>
                    <a:pt x="73" y="193"/>
                  </a:cubicBezTo>
                  <a:cubicBezTo>
                    <a:pt x="58" y="196"/>
                    <a:pt x="43" y="199"/>
                    <a:pt x="28" y="202"/>
                  </a:cubicBezTo>
                  <a:cubicBezTo>
                    <a:pt x="29" y="198"/>
                    <a:pt x="29" y="194"/>
                    <a:pt x="28" y="190"/>
                  </a:cubicBezTo>
                  <a:cubicBezTo>
                    <a:pt x="27" y="187"/>
                    <a:pt x="23" y="187"/>
                    <a:pt x="22" y="190"/>
                  </a:cubicBezTo>
                  <a:cubicBezTo>
                    <a:pt x="21" y="194"/>
                    <a:pt x="22" y="199"/>
                    <a:pt x="22" y="204"/>
                  </a:cubicBezTo>
                  <a:cubicBezTo>
                    <a:pt x="21" y="204"/>
                    <a:pt x="20" y="204"/>
                    <a:pt x="18" y="205"/>
                  </a:cubicBezTo>
                  <a:close/>
                  <a:moveTo>
                    <a:pt x="172" y="195"/>
                  </a:moveTo>
                  <a:cubicBezTo>
                    <a:pt x="130" y="203"/>
                    <a:pt x="61" y="243"/>
                    <a:pt x="23" y="211"/>
                  </a:cubicBezTo>
                  <a:cubicBezTo>
                    <a:pt x="104" y="199"/>
                    <a:pt x="191" y="191"/>
                    <a:pt x="264" y="150"/>
                  </a:cubicBezTo>
                  <a:cubicBezTo>
                    <a:pt x="272" y="182"/>
                    <a:pt x="194" y="191"/>
                    <a:pt x="172" y="19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0"/>
            <p:cNvSpPr/>
            <p:nvPr/>
          </p:nvSpPr>
          <p:spPr bwMode="auto">
            <a:xfrm>
              <a:off x="5646738" y="6497637"/>
              <a:ext cx="23813" cy="46038"/>
            </a:xfrm>
            <a:custGeom>
              <a:avLst/>
              <a:gdLst>
                <a:gd name="T0" fmla="*/ 7 w 10"/>
                <a:gd name="T1" fmla="*/ 3 h 20"/>
                <a:gd name="T2" fmla="*/ 1 w 10"/>
                <a:gd name="T3" fmla="*/ 5 h 20"/>
                <a:gd name="T4" fmla="*/ 4 w 10"/>
                <a:gd name="T5" fmla="*/ 17 h 20"/>
                <a:gd name="T6" fmla="*/ 9 w 10"/>
                <a:gd name="T7" fmla="*/ 17 h 20"/>
                <a:gd name="T8" fmla="*/ 7 w 1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7" y="3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9"/>
                    <a:pt x="3" y="13"/>
                    <a:pt x="4" y="17"/>
                  </a:cubicBezTo>
                  <a:cubicBezTo>
                    <a:pt x="4" y="20"/>
                    <a:pt x="9" y="20"/>
                    <a:pt x="9" y="17"/>
                  </a:cubicBezTo>
                  <a:cubicBezTo>
                    <a:pt x="10" y="12"/>
                    <a:pt x="10" y="7"/>
                    <a:pt x="7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1"/>
            <p:cNvSpPr/>
            <p:nvPr/>
          </p:nvSpPr>
          <p:spPr bwMode="auto">
            <a:xfrm>
              <a:off x="5934076" y="6424612"/>
              <a:ext cx="34925" cy="58738"/>
            </a:xfrm>
            <a:custGeom>
              <a:avLst/>
              <a:gdLst>
                <a:gd name="T0" fmla="*/ 14 w 15"/>
                <a:gd name="T1" fmla="*/ 3 h 25"/>
                <a:gd name="T2" fmla="*/ 9 w 15"/>
                <a:gd name="T3" fmla="*/ 0 h 25"/>
                <a:gd name="T4" fmla="*/ 1 w 15"/>
                <a:gd name="T5" fmla="*/ 19 h 25"/>
                <a:gd name="T6" fmla="*/ 10 w 15"/>
                <a:gd name="T7" fmla="*/ 19 h 25"/>
                <a:gd name="T8" fmla="*/ 14 w 1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4" y="3"/>
                  </a:moveTo>
                  <a:cubicBezTo>
                    <a:pt x="13" y="1"/>
                    <a:pt x="11" y="0"/>
                    <a:pt x="9" y="0"/>
                  </a:cubicBezTo>
                  <a:cubicBezTo>
                    <a:pt x="2" y="3"/>
                    <a:pt x="0" y="12"/>
                    <a:pt x="1" y="19"/>
                  </a:cubicBezTo>
                  <a:cubicBezTo>
                    <a:pt x="1" y="25"/>
                    <a:pt x="9" y="24"/>
                    <a:pt x="10" y="19"/>
                  </a:cubicBezTo>
                  <a:cubicBezTo>
                    <a:pt x="10" y="13"/>
                    <a:pt x="15" y="9"/>
                    <a:pt x="14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2"/>
            <p:cNvSpPr/>
            <p:nvPr/>
          </p:nvSpPr>
          <p:spPr bwMode="auto">
            <a:xfrm>
              <a:off x="6043613" y="6394450"/>
              <a:ext cx="41275" cy="46038"/>
            </a:xfrm>
            <a:custGeom>
              <a:avLst/>
              <a:gdLst>
                <a:gd name="T0" fmla="*/ 11 w 18"/>
                <a:gd name="T1" fmla="*/ 3 h 20"/>
                <a:gd name="T2" fmla="*/ 8 w 18"/>
                <a:gd name="T3" fmla="*/ 8 h 20"/>
                <a:gd name="T4" fmla="*/ 4 w 18"/>
                <a:gd name="T5" fmla="*/ 15 h 20"/>
                <a:gd name="T6" fmla="*/ 14 w 18"/>
                <a:gd name="T7" fmla="*/ 17 h 20"/>
                <a:gd name="T8" fmla="*/ 18 w 18"/>
                <a:gd name="T9" fmla="*/ 5 h 20"/>
                <a:gd name="T10" fmla="*/ 11 w 18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1" y="3"/>
                  </a:moveTo>
                  <a:cubicBezTo>
                    <a:pt x="9" y="4"/>
                    <a:pt x="9" y="6"/>
                    <a:pt x="8" y="8"/>
                  </a:cubicBezTo>
                  <a:cubicBezTo>
                    <a:pt x="4" y="7"/>
                    <a:pt x="0" y="11"/>
                    <a:pt x="4" y="15"/>
                  </a:cubicBezTo>
                  <a:cubicBezTo>
                    <a:pt x="6" y="18"/>
                    <a:pt x="11" y="20"/>
                    <a:pt x="14" y="17"/>
                  </a:cubicBezTo>
                  <a:cubicBezTo>
                    <a:pt x="17" y="14"/>
                    <a:pt x="18" y="9"/>
                    <a:pt x="18" y="5"/>
                  </a:cubicBezTo>
                  <a:cubicBezTo>
                    <a:pt x="18" y="0"/>
                    <a:pt x="13" y="0"/>
                    <a:pt x="11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2603504" y="596899"/>
            <a:ext cx="706438" cy="754063"/>
            <a:chOff x="8713788" y="1131887"/>
            <a:chExt cx="706438" cy="754063"/>
          </a:xfrm>
        </p:grpSpPr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8713788" y="1131887"/>
              <a:ext cx="706438" cy="754063"/>
            </a:xfrm>
            <a:custGeom>
              <a:avLst/>
              <a:gdLst>
                <a:gd name="T0" fmla="*/ 197 w 303"/>
                <a:gd name="T1" fmla="*/ 276 h 323"/>
                <a:gd name="T2" fmla="*/ 239 w 303"/>
                <a:gd name="T3" fmla="*/ 7 h 323"/>
                <a:gd name="T4" fmla="*/ 239 w 303"/>
                <a:gd name="T5" fmla="*/ 5 h 323"/>
                <a:gd name="T6" fmla="*/ 233 w 303"/>
                <a:gd name="T7" fmla="*/ 1 h 323"/>
                <a:gd name="T8" fmla="*/ 231 w 303"/>
                <a:gd name="T9" fmla="*/ 1 h 323"/>
                <a:gd name="T10" fmla="*/ 231 w 303"/>
                <a:gd name="T11" fmla="*/ 1 h 323"/>
                <a:gd name="T12" fmla="*/ 54 w 303"/>
                <a:gd name="T13" fmla="*/ 143 h 323"/>
                <a:gd name="T14" fmla="*/ 50 w 303"/>
                <a:gd name="T15" fmla="*/ 143 h 323"/>
                <a:gd name="T16" fmla="*/ 51 w 303"/>
                <a:gd name="T17" fmla="*/ 147 h 323"/>
                <a:gd name="T18" fmla="*/ 49 w 303"/>
                <a:gd name="T19" fmla="*/ 148 h 323"/>
                <a:gd name="T20" fmla="*/ 49 w 303"/>
                <a:gd name="T21" fmla="*/ 149 h 323"/>
                <a:gd name="T22" fmla="*/ 48 w 303"/>
                <a:gd name="T23" fmla="*/ 148 h 323"/>
                <a:gd name="T24" fmla="*/ 8 w 303"/>
                <a:gd name="T25" fmla="*/ 191 h 323"/>
                <a:gd name="T26" fmla="*/ 108 w 303"/>
                <a:gd name="T27" fmla="*/ 300 h 323"/>
                <a:gd name="T28" fmla="*/ 196 w 303"/>
                <a:gd name="T29" fmla="*/ 277 h 323"/>
                <a:gd name="T30" fmla="*/ 197 w 303"/>
                <a:gd name="T31" fmla="*/ 276 h 323"/>
                <a:gd name="T32" fmla="*/ 228 w 303"/>
                <a:gd name="T33" fmla="*/ 16 h 323"/>
                <a:gd name="T34" fmla="*/ 173 w 303"/>
                <a:gd name="T35" fmla="*/ 254 h 323"/>
                <a:gd name="T36" fmla="*/ 140 w 303"/>
                <a:gd name="T37" fmla="*/ 250 h 323"/>
                <a:gd name="T38" fmla="*/ 57 w 303"/>
                <a:gd name="T39" fmla="*/ 153 h 323"/>
                <a:gd name="T40" fmla="*/ 228 w 303"/>
                <a:gd name="T41" fmla="*/ 16 h 323"/>
                <a:gd name="T42" fmla="*/ 161 w 303"/>
                <a:gd name="T43" fmla="*/ 300 h 323"/>
                <a:gd name="T44" fmla="*/ 37 w 303"/>
                <a:gd name="T45" fmla="*/ 234 h 323"/>
                <a:gd name="T46" fmla="*/ 42 w 303"/>
                <a:gd name="T47" fmla="*/ 158 h 323"/>
                <a:gd name="T48" fmla="*/ 51 w 303"/>
                <a:gd name="T49" fmla="*/ 155 h 323"/>
                <a:gd name="T50" fmla="*/ 51 w 303"/>
                <a:gd name="T51" fmla="*/ 155 h 323"/>
                <a:gd name="T52" fmla="*/ 99 w 303"/>
                <a:gd name="T53" fmla="*/ 239 h 323"/>
                <a:gd name="T54" fmla="*/ 137 w 303"/>
                <a:gd name="T55" fmla="*/ 260 h 323"/>
                <a:gd name="T56" fmla="*/ 158 w 303"/>
                <a:gd name="T57" fmla="*/ 263 h 323"/>
                <a:gd name="T58" fmla="*/ 173 w 303"/>
                <a:gd name="T59" fmla="*/ 266 h 323"/>
                <a:gd name="T60" fmla="*/ 178 w 303"/>
                <a:gd name="T61" fmla="*/ 267 h 323"/>
                <a:gd name="T62" fmla="*/ 179 w 303"/>
                <a:gd name="T63" fmla="*/ 268 h 323"/>
                <a:gd name="T64" fmla="*/ 161 w 303"/>
                <a:gd name="T65" fmla="*/ 300 h 323"/>
                <a:gd name="T66" fmla="*/ 244 w 303"/>
                <a:gd name="T67" fmla="*/ 46 h 323"/>
                <a:gd name="T68" fmla="*/ 234 w 303"/>
                <a:gd name="T69" fmla="*/ 140 h 323"/>
                <a:gd name="T70" fmla="*/ 189 w 303"/>
                <a:gd name="T71" fmla="*/ 261 h 323"/>
                <a:gd name="T72" fmla="*/ 183 w 303"/>
                <a:gd name="T73" fmla="*/ 257 h 323"/>
                <a:gd name="T74" fmla="*/ 244 w 303"/>
                <a:gd name="T75" fmla="*/ 4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323">
                  <a:moveTo>
                    <a:pt x="197" y="276"/>
                  </a:moveTo>
                  <a:cubicBezTo>
                    <a:pt x="216" y="201"/>
                    <a:pt x="303" y="80"/>
                    <a:pt x="239" y="7"/>
                  </a:cubicBezTo>
                  <a:cubicBezTo>
                    <a:pt x="239" y="6"/>
                    <a:pt x="239" y="6"/>
                    <a:pt x="239" y="5"/>
                  </a:cubicBezTo>
                  <a:cubicBezTo>
                    <a:pt x="238" y="3"/>
                    <a:pt x="236" y="1"/>
                    <a:pt x="233" y="1"/>
                  </a:cubicBezTo>
                  <a:cubicBezTo>
                    <a:pt x="233" y="0"/>
                    <a:pt x="232" y="0"/>
                    <a:pt x="231" y="1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158" y="17"/>
                    <a:pt x="105" y="91"/>
                    <a:pt x="54" y="143"/>
                  </a:cubicBezTo>
                  <a:cubicBezTo>
                    <a:pt x="54" y="141"/>
                    <a:pt x="50" y="141"/>
                    <a:pt x="50" y="143"/>
                  </a:cubicBezTo>
                  <a:cubicBezTo>
                    <a:pt x="50" y="144"/>
                    <a:pt x="50" y="146"/>
                    <a:pt x="51" y="147"/>
                  </a:cubicBezTo>
                  <a:cubicBezTo>
                    <a:pt x="50" y="147"/>
                    <a:pt x="50" y="147"/>
                    <a:pt x="49" y="148"/>
                  </a:cubicBezTo>
                  <a:cubicBezTo>
                    <a:pt x="49" y="148"/>
                    <a:pt x="49" y="148"/>
                    <a:pt x="49" y="149"/>
                  </a:cubicBezTo>
                  <a:cubicBezTo>
                    <a:pt x="48" y="149"/>
                    <a:pt x="48" y="148"/>
                    <a:pt x="48" y="148"/>
                  </a:cubicBezTo>
                  <a:cubicBezTo>
                    <a:pt x="11" y="127"/>
                    <a:pt x="2" y="159"/>
                    <a:pt x="8" y="191"/>
                  </a:cubicBezTo>
                  <a:cubicBezTo>
                    <a:pt x="17" y="245"/>
                    <a:pt x="60" y="278"/>
                    <a:pt x="108" y="300"/>
                  </a:cubicBezTo>
                  <a:cubicBezTo>
                    <a:pt x="135" y="313"/>
                    <a:pt x="204" y="323"/>
                    <a:pt x="196" y="277"/>
                  </a:cubicBezTo>
                  <a:cubicBezTo>
                    <a:pt x="196" y="277"/>
                    <a:pt x="197" y="277"/>
                    <a:pt x="197" y="276"/>
                  </a:cubicBezTo>
                  <a:close/>
                  <a:moveTo>
                    <a:pt x="228" y="16"/>
                  </a:moveTo>
                  <a:cubicBezTo>
                    <a:pt x="244" y="95"/>
                    <a:pt x="191" y="178"/>
                    <a:pt x="173" y="254"/>
                  </a:cubicBezTo>
                  <a:cubicBezTo>
                    <a:pt x="162" y="251"/>
                    <a:pt x="148" y="252"/>
                    <a:pt x="140" y="250"/>
                  </a:cubicBezTo>
                  <a:cubicBezTo>
                    <a:pt x="97" y="241"/>
                    <a:pt x="69" y="192"/>
                    <a:pt x="57" y="153"/>
                  </a:cubicBezTo>
                  <a:cubicBezTo>
                    <a:pt x="118" y="112"/>
                    <a:pt x="156" y="40"/>
                    <a:pt x="228" y="16"/>
                  </a:cubicBezTo>
                  <a:close/>
                  <a:moveTo>
                    <a:pt x="161" y="300"/>
                  </a:moveTo>
                  <a:cubicBezTo>
                    <a:pt x="116" y="303"/>
                    <a:pt x="65" y="266"/>
                    <a:pt x="37" y="234"/>
                  </a:cubicBezTo>
                  <a:cubicBezTo>
                    <a:pt x="23" y="218"/>
                    <a:pt x="0" y="136"/>
                    <a:pt x="42" y="158"/>
                  </a:cubicBezTo>
                  <a:cubicBezTo>
                    <a:pt x="46" y="160"/>
                    <a:pt x="50" y="158"/>
                    <a:pt x="51" y="155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6" y="188"/>
                    <a:pt x="73" y="216"/>
                    <a:pt x="99" y="239"/>
                  </a:cubicBezTo>
                  <a:cubicBezTo>
                    <a:pt x="110" y="249"/>
                    <a:pt x="123" y="255"/>
                    <a:pt x="137" y="260"/>
                  </a:cubicBezTo>
                  <a:cubicBezTo>
                    <a:pt x="143" y="263"/>
                    <a:pt x="151" y="263"/>
                    <a:pt x="158" y="263"/>
                  </a:cubicBezTo>
                  <a:cubicBezTo>
                    <a:pt x="163" y="264"/>
                    <a:pt x="168" y="264"/>
                    <a:pt x="173" y="266"/>
                  </a:cubicBezTo>
                  <a:cubicBezTo>
                    <a:pt x="175" y="267"/>
                    <a:pt x="176" y="268"/>
                    <a:pt x="178" y="267"/>
                  </a:cubicBezTo>
                  <a:cubicBezTo>
                    <a:pt x="178" y="267"/>
                    <a:pt x="178" y="267"/>
                    <a:pt x="179" y="268"/>
                  </a:cubicBezTo>
                  <a:cubicBezTo>
                    <a:pt x="184" y="291"/>
                    <a:pt x="178" y="302"/>
                    <a:pt x="161" y="300"/>
                  </a:cubicBezTo>
                  <a:close/>
                  <a:moveTo>
                    <a:pt x="244" y="46"/>
                  </a:moveTo>
                  <a:cubicBezTo>
                    <a:pt x="249" y="77"/>
                    <a:pt x="246" y="106"/>
                    <a:pt x="234" y="140"/>
                  </a:cubicBezTo>
                  <a:cubicBezTo>
                    <a:pt x="221" y="181"/>
                    <a:pt x="201" y="219"/>
                    <a:pt x="189" y="261"/>
                  </a:cubicBezTo>
                  <a:cubicBezTo>
                    <a:pt x="187" y="259"/>
                    <a:pt x="185" y="258"/>
                    <a:pt x="183" y="257"/>
                  </a:cubicBezTo>
                  <a:cubicBezTo>
                    <a:pt x="197" y="187"/>
                    <a:pt x="243" y="118"/>
                    <a:pt x="244" y="4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8970963" y="1338262"/>
              <a:ext cx="188913" cy="204788"/>
            </a:xfrm>
            <a:custGeom>
              <a:avLst/>
              <a:gdLst>
                <a:gd name="T0" fmla="*/ 72 w 81"/>
                <a:gd name="T1" fmla="*/ 30 h 88"/>
                <a:gd name="T2" fmla="*/ 25 w 81"/>
                <a:gd name="T3" fmla="*/ 10 h 88"/>
                <a:gd name="T4" fmla="*/ 47 w 81"/>
                <a:gd name="T5" fmla="*/ 81 h 88"/>
                <a:gd name="T6" fmla="*/ 72 w 81"/>
                <a:gd name="T7" fmla="*/ 30 h 88"/>
                <a:gd name="T8" fmla="*/ 44 w 81"/>
                <a:gd name="T9" fmla="*/ 68 h 88"/>
                <a:gd name="T10" fmla="*/ 21 w 81"/>
                <a:gd name="T11" fmla="*/ 44 h 88"/>
                <a:gd name="T12" fmla="*/ 32 w 81"/>
                <a:gd name="T13" fmla="*/ 18 h 88"/>
                <a:gd name="T14" fmla="*/ 60 w 81"/>
                <a:gd name="T15" fmla="*/ 33 h 88"/>
                <a:gd name="T16" fmla="*/ 44 w 81"/>
                <a:gd name="T17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8">
                  <a:moveTo>
                    <a:pt x="72" y="30"/>
                  </a:moveTo>
                  <a:cubicBezTo>
                    <a:pt x="65" y="12"/>
                    <a:pt x="43" y="0"/>
                    <a:pt x="25" y="10"/>
                  </a:cubicBezTo>
                  <a:cubicBezTo>
                    <a:pt x="0" y="20"/>
                    <a:pt x="2" y="88"/>
                    <a:pt x="47" y="81"/>
                  </a:cubicBezTo>
                  <a:cubicBezTo>
                    <a:pt x="72" y="77"/>
                    <a:pt x="81" y="51"/>
                    <a:pt x="72" y="30"/>
                  </a:cubicBezTo>
                  <a:close/>
                  <a:moveTo>
                    <a:pt x="44" y="68"/>
                  </a:moveTo>
                  <a:cubicBezTo>
                    <a:pt x="29" y="71"/>
                    <a:pt x="22" y="55"/>
                    <a:pt x="21" y="44"/>
                  </a:cubicBezTo>
                  <a:cubicBezTo>
                    <a:pt x="20" y="32"/>
                    <a:pt x="24" y="24"/>
                    <a:pt x="32" y="18"/>
                  </a:cubicBezTo>
                  <a:cubicBezTo>
                    <a:pt x="44" y="15"/>
                    <a:pt x="53" y="20"/>
                    <a:pt x="60" y="33"/>
                  </a:cubicBezTo>
                  <a:cubicBezTo>
                    <a:pt x="69" y="49"/>
                    <a:pt x="60" y="64"/>
                    <a:pt x="44" y="6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9120188" y="1270000"/>
              <a:ext cx="88900" cy="73025"/>
            </a:xfrm>
            <a:custGeom>
              <a:avLst/>
              <a:gdLst>
                <a:gd name="T0" fmla="*/ 30 w 38"/>
                <a:gd name="T1" fmla="*/ 2 h 31"/>
                <a:gd name="T2" fmla="*/ 22 w 38"/>
                <a:gd name="T3" fmla="*/ 0 h 31"/>
                <a:gd name="T4" fmla="*/ 8 w 38"/>
                <a:gd name="T5" fmla="*/ 3 h 31"/>
                <a:gd name="T6" fmla="*/ 6 w 38"/>
                <a:gd name="T7" fmla="*/ 8 h 31"/>
                <a:gd name="T8" fmla="*/ 0 w 38"/>
                <a:gd name="T9" fmla="*/ 23 h 31"/>
                <a:gd name="T10" fmla="*/ 10 w 38"/>
                <a:gd name="T11" fmla="*/ 31 h 31"/>
                <a:gd name="T12" fmla="*/ 25 w 38"/>
                <a:gd name="T13" fmla="*/ 25 h 31"/>
                <a:gd name="T14" fmla="*/ 36 w 38"/>
                <a:gd name="T15" fmla="*/ 15 h 31"/>
                <a:gd name="T16" fmla="*/ 30 w 38"/>
                <a:gd name="T17" fmla="*/ 2 h 31"/>
                <a:gd name="T18" fmla="*/ 24 w 38"/>
                <a:gd name="T19" fmla="*/ 13 h 31"/>
                <a:gd name="T20" fmla="*/ 21 w 38"/>
                <a:gd name="T21" fmla="*/ 15 h 31"/>
                <a:gd name="T22" fmla="*/ 20 w 38"/>
                <a:gd name="T23" fmla="*/ 16 h 31"/>
                <a:gd name="T24" fmla="*/ 19 w 38"/>
                <a:gd name="T25" fmla="*/ 17 h 31"/>
                <a:gd name="T26" fmla="*/ 12 w 38"/>
                <a:gd name="T27" fmla="*/ 21 h 31"/>
                <a:gd name="T28" fmla="*/ 11 w 38"/>
                <a:gd name="T29" fmla="*/ 21 h 31"/>
                <a:gd name="T30" fmla="*/ 10 w 38"/>
                <a:gd name="T31" fmla="*/ 22 h 31"/>
                <a:gd name="T32" fmla="*/ 9 w 38"/>
                <a:gd name="T33" fmla="*/ 22 h 31"/>
                <a:gd name="T34" fmla="*/ 8 w 38"/>
                <a:gd name="T35" fmla="*/ 22 h 31"/>
                <a:gd name="T36" fmla="*/ 8 w 38"/>
                <a:gd name="T37" fmla="*/ 22 h 31"/>
                <a:gd name="T38" fmla="*/ 8 w 38"/>
                <a:gd name="T39" fmla="*/ 21 h 31"/>
                <a:gd name="T40" fmla="*/ 8 w 38"/>
                <a:gd name="T41" fmla="*/ 21 h 31"/>
                <a:gd name="T42" fmla="*/ 8 w 38"/>
                <a:gd name="T43" fmla="*/ 20 h 31"/>
                <a:gd name="T44" fmla="*/ 9 w 38"/>
                <a:gd name="T45" fmla="*/ 18 h 31"/>
                <a:gd name="T46" fmla="*/ 12 w 38"/>
                <a:gd name="T47" fmla="*/ 11 h 31"/>
                <a:gd name="T48" fmla="*/ 17 w 38"/>
                <a:gd name="T49" fmla="*/ 11 h 31"/>
                <a:gd name="T50" fmla="*/ 23 w 38"/>
                <a:gd name="T51" fmla="*/ 11 h 31"/>
                <a:gd name="T52" fmla="*/ 25 w 38"/>
                <a:gd name="T53" fmla="*/ 11 h 31"/>
                <a:gd name="T54" fmla="*/ 26 w 38"/>
                <a:gd name="T55" fmla="*/ 11 h 31"/>
                <a:gd name="T56" fmla="*/ 26 w 38"/>
                <a:gd name="T57" fmla="*/ 12 h 31"/>
                <a:gd name="T58" fmla="*/ 25 w 38"/>
                <a:gd name="T59" fmla="*/ 12 h 31"/>
                <a:gd name="T60" fmla="*/ 24 w 38"/>
                <a:gd name="T6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31">
                  <a:moveTo>
                    <a:pt x="30" y="2"/>
                  </a:moveTo>
                  <a:cubicBezTo>
                    <a:pt x="28" y="0"/>
                    <a:pt x="25" y="0"/>
                    <a:pt x="22" y="0"/>
                  </a:cubicBezTo>
                  <a:cubicBezTo>
                    <a:pt x="17" y="0"/>
                    <a:pt x="11" y="0"/>
                    <a:pt x="8" y="3"/>
                  </a:cubicBezTo>
                  <a:cubicBezTo>
                    <a:pt x="6" y="4"/>
                    <a:pt x="5" y="6"/>
                    <a:pt x="6" y="8"/>
                  </a:cubicBezTo>
                  <a:cubicBezTo>
                    <a:pt x="2" y="12"/>
                    <a:pt x="0" y="17"/>
                    <a:pt x="0" y="23"/>
                  </a:cubicBezTo>
                  <a:cubicBezTo>
                    <a:pt x="0" y="28"/>
                    <a:pt x="5" y="31"/>
                    <a:pt x="10" y="31"/>
                  </a:cubicBezTo>
                  <a:cubicBezTo>
                    <a:pt x="15" y="31"/>
                    <a:pt x="20" y="28"/>
                    <a:pt x="25" y="25"/>
                  </a:cubicBezTo>
                  <a:cubicBezTo>
                    <a:pt x="29" y="23"/>
                    <a:pt x="34" y="19"/>
                    <a:pt x="36" y="15"/>
                  </a:cubicBezTo>
                  <a:cubicBezTo>
                    <a:pt x="38" y="9"/>
                    <a:pt x="36" y="4"/>
                    <a:pt x="30" y="2"/>
                  </a:cubicBezTo>
                  <a:close/>
                  <a:moveTo>
                    <a:pt x="24" y="13"/>
                  </a:moveTo>
                  <a:cubicBezTo>
                    <a:pt x="23" y="14"/>
                    <a:pt x="22" y="15"/>
                    <a:pt x="21" y="15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7" y="19"/>
                    <a:pt x="15" y="20"/>
                    <a:pt x="12" y="21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10" y="16"/>
                    <a:pt x="11" y="14"/>
                    <a:pt x="12" y="11"/>
                  </a:cubicBezTo>
                  <a:cubicBezTo>
                    <a:pt x="13" y="11"/>
                    <a:pt x="15" y="11"/>
                    <a:pt x="17" y="11"/>
                  </a:cubicBezTo>
                  <a:cubicBezTo>
                    <a:pt x="19" y="11"/>
                    <a:pt x="21" y="11"/>
                    <a:pt x="23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8"/>
            <p:cNvSpPr>
              <a:spLocks noEditPoints="1"/>
            </p:cNvSpPr>
            <p:nvPr/>
          </p:nvSpPr>
          <p:spPr bwMode="auto">
            <a:xfrm>
              <a:off x="9015413" y="1552575"/>
              <a:ext cx="95250" cy="122238"/>
            </a:xfrm>
            <a:custGeom>
              <a:avLst/>
              <a:gdLst>
                <a:gd name="T0" fmla="*/ 33 w 41"/>
                <a:gd name="T1" fmla="*/ 10 h 53"/>
                <a:gd name="T2" fmla="*/ 5 w 41"/>
                <a:gd name="T3" fmla="*/ 21 h 53"/>
                <a:gd name="T4" fmla="*/ 3 w 41"/>
                <a:gd name="T5" fmla="*/ 24 h 53"/>
                <a:gd name="T6" fmla="*/ 1 w 41"/>
                <a:gd name="T7" fmla="*/ 38 h 53"/>
                <a:gd name="T8" fmla="*/ 32 w 41"/>
                <a:gd name="T9" fmla="*/ 38 h 53"/>
                <a:gd name="T10" fmla="*/ 33 w 41"/>
                <a:gd name="T11" fmla="*/ 10 h 53"/>
                <a:gd name="T12" fmla="*/ 24 w 41"/>
                <a:gd name="T13" fmla="*/ 30 h 53"/>
                <a:gd name="T14" fmla="*/ 13 w 41"/>
                <a:gd name="T15" fmla="*/ 36 h 53"/>
                <a:gd name="T16" fmla="*/ 10 w 41"/>
                <a:gd name="T17" fmla="*/ 34 h 53"/>
                <a:gd name="T18" fmla="*/ 11 w 41"/>
                <a:gd name="T19" fmla="*/ 28 h 53"/>
                <a:gd name="T20" fmla="*/ 12 w 41"/>
                <a:gd name="T21" fmla="*/ 27 h 53"/>
                <a:gd name="T22" fmla="*/ 22 w 41"/>
                <a:gd name="T23" fmla="*/ 18 h 53"/>
                <a:gd name="T24" fmla="*/ 25 w 41"/>
                <a:gd name="T25" fmla="*/ 17 h 53"/>
                <a:gd name="T26" fmla="*/ 25 w 41"/>
                <a:gd name="T27" fmla="*/ 18 h 53"/>
                <a:gd name="T28" fmla="*/ 25 w 41"/>
                <a:gd name="T29" fmla="*/ 18 h 53"/>
                <a:gd name="T30" fmla="*/ 27 w 41"/>
                <a:gd name="T31" fmla="*/ 23 h 53"/>
                <a:gd name="T32" fmla="*/ 24 w 41"/>
                <a:gd name="T3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3">
                  <a:moveTo>
                    <a:pt x="33" y="10"/>
                  </a:moveTo>
                  <a:cubicBezTo>
                    <a:pt x="24" y="0"/>
                    <a:pt x="9" y="11"/>
                    <a:pt x="5" y="21"/>
                  </a:cubicBezTo>
                  <a:cubicBezTo>
                    <a:pt x="4" y="22"/>
                    <a:pt x="4" y="23"/>
                    <a:pt x="3" y="24"/>
                  </a:cubicBezTo>
                  <a:cubicBezTo>
                    <a:pt x="1" y="28"/>
                    <a:pt x="0" y="33"/>
                    <a:pt x="1" y="38"/>
                  </a:cubicBezTo>
                  <a:cubicBezTo>
                    <a:pt x="4" y="53"/>
                    <a:pt x="25" y="45"/>
                    <a:pt x="32" y="38"/>
                  </a:cubicBezTo>
                  <a:cubicBezTo>
                    <a:pt x="40" y="31"/>
                    <a:pt x="41" y="18"/>
                    <a:pt x="33" y="10"/>
                  </a:cubicBezTo>
                  <a:close/>
                  <a:moveTo>
                    <a:pt x="24" y="30"/>
                  </a:moveTo>
                  <a:cubicBezTo>
                    <a:pt x="21" y="33"/>
                    <a:pt x="17" y="35"/>
                    <a:pt x="13" y="36"/>
                  </a:cubicBezTo>
                  <a:cubicBezTo>
                    <a:pt x="10" y="36"/>
                    <a:pt x="10" y="36"/>
                    <a:pt x="10" y="34"/>
                  </a:cubicBezTo>
                  <a:cubicBezTo>
                    <a:pt x="10" y="32"/>
                    <a:pt x="10" y="30"/>
                    <a:pt x="11" y="28"/>
                  </a:cubicBezTo>
                  <a:cubicBezTo>
                    <a:pt x="11" y="28"/>
                    <a:pt x="11" y="28"/>
                    <a:pt x="12" y="27"/>
                  </a:cubicBezTo>
                  <a:cubicBezTo>
                    <a:pt x="15" y="24"/>
                    <a:pt x="18" y="20"/>
                    <a:pt x="22" y="18"/>
                  </a:cubicBezTo>
                  <a:cubicBezTo>
                    <a:pt x="23" y="17"/>
                    <a:pt x="23" y="17"/>
                    <a:pt x="25" y="17"/>
                  </a:cubicBezTo>
                  <a:cubicBezTo>
                    <a:pt x="23" y="17"/>
                    <a:pt x="25" y="17"/>
                    <a:pt x="25" y="18"/>
                  </a:cubicBezTo>
                  <a:cubicBezTo>
                    <a:pt x="25" y="17"/>
                    <a:pt x="25" y="18"/>
                    <a:pt x="25" y="18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6"/>
                    <a:pt x="26" y="28"/>
                    <a:pt x="2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9"/>
            <p:cNvSpPr>
              <a:spLocks noEditPoints="1"/>
            </p:cNvSpPr>
            <p:nvPr/>
          </p:nvSpPr>
          <p:spPr bwMode="auto">
            <a:xfrm>
              <a:off x="8897938" y="1492250"/>
              <a:ext cx="74613" cy="92075"/>
            </a:xfrm>
            <a:custGeom>
              <a:avLst/>
              <a:gdLst>
                <a:gd name="T0" fmla="*/ 31 w 32"/>
                <a:gd name="T1" fmla="*/ 11 h 40"/>
                <a:gd name="T2" fmla="*/ 9 w 32"/>
                <a:gd name="T3" fmla="*/ 4 h 40"/>
                <a:gd name="T4" fmla="*/ 7 w 32"/>
                <a:gd name="T5" fmla="*/ 8 h 40"/>
                <a:gd name="T6" fmla="*/ 4 w 32"/>
                <a:gd name="T7" fmla="*/ 28 h 40"/>
                <a:gd name="T8" fmla="*/ 23 w 32"/>
                <a:gd name="T9" fmla="*/ 37 h 40"/>
                <a:gd name="T10" fmla="*/ 30 w 32"/>
                <a:gd name="T11" fmla="*/ 26 h 40"/>
                <a:gd name="T12" fmla="*/ 31 w 32"/>
                <a:gd name="T13" fmla="*/ 11 h 40"/>
                <a:gd name="T14" fmla="*/ 20 w 32"/>
                <a:gd name="T15" fmla="*/ 21 h 40"/>
                <a:gd name="T16" fmla="*/ 19 w 32"/>
                <a:gd name="T17" fmla="*/ 26 h 40"/>
                <a:gd name="T18" fmla="*/ 18 w 32"/>
                <a:gd name="T19" fmla="*/ 27 h 40"/>
                <a:gd name="T20" fmla="*/ 17 w 32"/>
                <a:gd name="T21" fmla="*/ 27 h 40"/>
                <a:gd name="T22" fmla="*/ 13 w 32"/>
                <a:gd name="T23" fmla="*/ 23 h 40"/>
                <a:gd name="T24" fmla="*/ 13 w 32"/>
                <a:gd name="T25" fmla="*/ 10 h 40"/>
                <a:gd name="T26" fmla="*/ 21 w 32"/>
                <a:gd name="T27" fmla="*/ 14 h 40"/>
                <a:gd name="T28" fmla="*/ 20 w 32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0">
                  <a:moveTo>
                    <a:pt x="31" y="11"/>
                  </a:moveTo>
                  <a:cubicBezTo>
                    <a:pt x="28" y="2"/>
                    <a:pt x="17" y="0"/>
                    <a:pt x="9" y="4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2" y="13"/>
                    <a:pt x="0" y="21"/>
                    <a:pt x="4" y="28"/>
                  </a:cubicBezTo>
                  <a:cubicBezTo>
                    <a:pt x="8" y="34"/>
                    <a:pt x="16" y="40"/>
                    <a:pt x="23" y="37"/>
                  </a:cubicBezTo>
                  <a:cubicBezTo>
                    <a:pt x="27" y="35"/>
                    <a:pt x="28" y="30"/>
                    <a:pt x="30" y="26"/>
                  </a:cubicBezTo>
                  <a:cubicBezTo>
                    <a:pt x="31" y="21"/>
                    <a:pt x="32" y="16"/>
                    <a:pt x="31" y="11"/>
                  </a:cubicBezTo>
                  <a:close/>
                  <a:moveTo>
                    <a:pt x="20" y="21"/>
                  </a:moveTo>
                  <a:cubicBezTo>
                    <a:pt x="20" y="22"/>
                    <a:pt x="19" y="24"/>
                    <a:pt x="19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5" y="26"/>
                    <a:pt x="14" y="25"/>
                    <a:pt x="13" y="23"/>
                  </a:cubicBezTo>
                  <a:cubicBezTo>
                    <a:pt x="9" y="19"/>
                    <a:pt x="11" y="14"/>
                    <a:pt x="13" y="10"/>
                  </a:cubicBezTo>
                  <a:cubicBezTo>
                    <a:pt x="17" y="10"/>
                    <a:pt x="20" y="11"/>
                    <a:pt x="21" y="14"/>
                  </a:cubicBezTo>
                  <a:cubicBezTo>
                    <a:pt x="21" y="16"/>
                    <a:pt x="21" y="19"/>
                    <a:pt x="20" y="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2724948" y="3405186"/>
            <a:ext cx="463551" cy="263525"/>
            <a:chOff x="9050338" y="4473575"/>
            <a:chExt cx="463551" cy="263525"/>
          </a:xfrm>
        </p:grpSpPr>
        <p:sp>
          <p:nvSpPr>
            <p:cNvPr id="255" name="Freeform 50"/>
            <p:cNvSpPr/>
            <p:nvPr/>
          </p:nvSpPr>
          <p:spPr bwMode="auto">
            <a:xfrm>
              <a:off x="9050338" y="4652962"/>
              <a:ext cx="155575" cy="84138"/>
            </a:xfrm>
            <a:custGeom>
              <a:avLst/>
              <a:gdLst>
                <a:gd name="T0" fmla="*/ 63 w 67"/>
                <a:gd name="T1" fmla="*/ 28 h 36"/>
                <a:gd name="T2" fmla="*/ 37 w 67"/>
                <a:gd name="T3" fmla="*/ 16 h 36"/>
                <a:gd name="T4" fmla="*/ 7 w 67"/>
                <a:gd name="T5" fmla="*/ 2 h 36"/>
                <a:gd name="T6" fmla="*/ 4 w 67"/>
                <a:gd name="T7" fmla="*/ 8 h 36"/>
                <a:gd name="T8" fmla="*/ 32 w 67"/>
                <a:gd name="T9" fmla="*/ 24 h 36"/>
                <a:gd name="T10" fmla="*/ 60 w 67"/>
                <a:gd name="T11" fmla="*/ 35 h 36"/>
                <a:gd name="T12" fmla="*/ 63 w 67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63" y="28"/>
                  </a:moveTo>
                  <a:cubicBezTo>
                    <a:pt x="55" y="23"/>
                    <a:pt x="46" y="20"/>
                    <a:pt x="37" y="16"/>
                  </a:cubicBezTo>
                  <a:cubicBezTo>
                    <a:pt x="27" y="11"/>
                    <a:pt x="17" y="6"/>
                    <a:pt x="7" y="2"/>
                  </a:cubicBezTo>
                  <a:cubicBezTo>
                    <a:pt x="3" y="0"/>
                    <a:pt x="0" y="5"/>
                    <a:pt x="4" y="8"/>
                  </a:cubicBezTo>
                  <a:cubicBezTo>
                    <a:pt x="13" y="14"/>
                    <a:pt x="22" y="19"/>
                    <a:pt x="32" y="24"/>
                  </a:cubicBezTo>
                  <a:cubicBezTo>
                    <a:pt x="41" y="28"/>
                    <a:pt x="51" y="34"/>
                    <a:pt x="60" y="35"/>
                  </a:cubicBezTo>
                  <a:cubicBezTo>
                    <a:pt x="65" y="36"/>
                    <a:pt x="67" y="31"/>
                    <a:pt x="63" y="2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1"/>
            <p:cNvSpPr>
              <a:spLocks noEditPoints="1"/>
            </p:cNvSpPr>
            <p:nvPr/>
          </p:nvSpPr>
          <p:spPr bwMode="auto">
            <a:xfrm>
              <a:off x="9061451" y="4473575"/>
              <a:ext cx="452438" cy="258763"/>
            </a:xfrm>
            <a:custGeom>
              <a:avLst/>
              <a:gdLst>
                <a:gd name="T0" fmla="*/ 185 w 194"/>
                <a:gd name="T1" fmla="*/ 25 h 111"/>
                <a:gd name="T2" fmla="*/ 123 w 194"/>
                <a:gd name="T3" fmla="*/ 4 h 111"/>
                <a:gd name="T4" fmla="*/ 30 w 194"/>
                <a:gd name="T5" fmla="*/ 42 h 111"/>
                <a:gd name="T6" fmla="*/ 34 w 194"/>
                <a:gd name="T7" fmla="*/ 48 h 111"/>
                <a:gd name="T8" fmla="*/ 108 w 194"/>
                <a:gd name="T9" fmla="*/ 18 h 111"/>
                <a:gd name="T10" fmla="*/ 173 w 194"/>
                <a:gd name="T11" fmla="*/ 30 h 111"/>
                <a:gd name="T12" fmla="*/ 81 w 194"/>
                <a:gd name="T13" fmla="*/ 72 h 111"/>
                <a:gd name="T14" fmla="*/ 75 w 194"/>
                <a:gd name="T15" fmla="*/ 62 h 111"/>
                <a:gd name="T16" fmla="*/ 25 w 194"/>
                <a:gd name="T17" fmla="*/ 49 h 111"/>
                <a:gd name="T18" fmla="*/ 24 w 194"/>
                <a:gd name="T19" fmla="*/ 49 h 111"/>
                <a:gd name="T20" fmla="*/ 23 w 194"/>
                <a:gd name="T21" fmla="*/ 46 h 111"/>
                <a:gd name="T22" fmla="*/ 19 w 194"/>
                <a:gd name="T23" fmla="*/ 44 h 111"/>
                <a:gd name="T24" fmla="*/ 14 w 194"/>
                <a:gd name="T25" fmla="*/ 47 h 111"/>
                <a:gd name="T26" fmla="*/ 1 w 194"/>
                <a:gd name="T27" fmla="*/ 73 h 111"/>
                <a:gd name="T28" fmla="*/ 9 w 194"/>
                <a:gd name="T29" fmla="*/ 76 h 111"/>
                <a:gd name="T30" fmla="*/ 22 w 194"/>
                <a:gd name="T31" fmla="*/ 55 h 111"/>
                <a:gd name="T32" fmla="*/ 25 w 194"/>
                <a:gd name="T33" fmla="*/ 56 h 111"/>
                <a:gd name="T34" fmla="*/ 64 w 194"/>
                <a:gd name="T35" fmla="*/ 66 h 111"/>
                <a:gd name="T36" fmla="*/ 63 w 194"/>
                <a:gd name="T37" fmla="*/ 100 h 111"/>
                <a:gd name="T38" fmla="*/ 71 w 194"/>
                <a:gd name="T39" fmla="*/ 109 h 111"/>
                <a:gd name="T40" fmla="*/ 76 w 194"/>
                <a:gd name="T41" fmla="*/ 110 h 111"/>
                <a:gd name="T42" fmla="*/ 186 w 194"/>
                <a:gd name="T43" fmla="*/ 39 h 111"/>
                <a:gd name="T44" fmla="*/ 186 w 194"/>
                <a:gd name="T45" fmla="*/ 36 h 111"/>
                <a:gd name="T46" fmla="*/ 188 w 194"/>
                <a:gd name="T47" fmla="*/ 35 h 111"/>
                <a:gd name="T48" fmla="*/ 185 w 194"/>
                <a:gd name="T49" fmla="*/ 25 h 111"/>
                <a:gd name="T50" fmla="*/ 79 w 194"/>
                <a:gd name="T51" fmla="*/ 97 h 111"/>
                <a:gd name="T52" fmla="*/ 83 w 194"/>
                <a:gd name="T53" fmla="*/ 81 h 111"/>
                <a:gd name="T54" fmla="*/ 171 w 194"/>
                <a:gd name="T55" fmla="*/ 44 h 111"/>
                <a:gd name="T56" fmla="*/ 79 w 194"/>
                <a:gd name="T5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11">
                  <a:moveTo>
                    <a:pt x="185" y="25"/>
                  </a:moveTo>
                  <a:cubicBezTo>
                    <a:pt x="166" y="13"/>
                    <a:pt x="146" y="0"/>
                    <a:pt x="123" y="4"/>
                  </a:cubicBezTo>
                  <a:cubicBezTo>
                    <a:pt x="89" y="10"/>
                    <a:pt x="58" y="22"/>
                    <a:pt x="30" y="42"/>
                  </a:cubicBezTo>
                  <a:cubicBezTo>
                    <a:pt x="27" y="45"/>
                    <a:pt x="30" y="50"/>
                    <a:pt x="34" y="48"/>
                  </a:cubicBezTo>
                  <a:cubicBezTo>
                    <a:pt x="57" y="35"/>
                    <a:pt x="82" y="25"/>
                    <a:pt x="108" y="18"/>
                  </a:cubicBezTo>
                  <a:cubicBezTo>
                    <a:pt x="136" y="11"/>
                    <a:pt x="151" y="21"/>
                    <a:pt x="173" y="30"/>
                  </a:cubicBezTo>
                  <a:cubicBezTo>
                    <a:pt x="142" y="42"/>
                    <a:pt x="105" y="50"/>
                    <a:pt x="81" y="72"/>
                  </a:cubicBezTo>
                  <a:cubicBezTo>
                    <a:pt x="80" y="69"/>
                    <a:pt x="78" y="65"/>
                    <a:pt x="75" y="62"/>
                  </a:cubicBezTo>
                  <a:cubicBezTo>
                    <a:pt x="63" y="50"/>
                    <a:pt x="41" y="48"/>
                    <a:pt x="25" y="49"/>
                  </a:cubicBezTo>
                  <a:cubicBezTo>
                    <a:pt x="25" y="49"/>
                    <a:pt x="25" y="49"/>
                    <a:pt x="24" y="49"/>
                  </a:cubicBezTo>
                  <a:cubicBezTo>
                    <a:pt x="24" y="48"/>
                    <a:pt x="24" y="47"/>
                    <a:pt x="23" y="46"/>
                  </a:cubicBezTo>
                  <a:cubicBezTo>
                    <a:pt x="22" y="44"/>
                    <a:pt x="21" y="44"/>
                    <a:pt x="19" y="44"/>
                  </a:cubicBezTo>
                  <a:cubicBezTo>
                    <a:pt x="17" y="44"/>
                    <a:pt x="15" y="45"/>
                    <a:pt x="14" y="47"/>
                  </a:cubicBezTo>
                  <a:cubicBezTo>
                    <a:pt x="10" y="55"/>
                    <a:pt x="5" y="64"/>
                    <a:pt x="1" y="73"/>
                  </a:cubicBezTo>
                  <a:cubicBezTo>
                    <a:pt x="0" y="78"/>
                    <a:pt x="6" y="80"/>
                    <a:pt x="9" y="76"/>
                  </a:cubicBezTo>
                  <a:cubicBezTo>
                    <a:pt x="14" y="69"/>
                    <a:pt x="18" y="62"/>
                    <a:pt x="22" y="55"/>
                  </a:cubicBezTo>
                  <a:cubicBezTo>
                    <a:pt x="23" y="55"/>
                    <a:pt x="24" y="56"/>
                    <a:pt x="25" y="56"/>
                  </a:cubicBezTo>
                  <a:cubicBezTo>
                    <a:pt x="39" y="57"/>
                    <a:pt x="51" y="59"/>
                    <a:pt x="64" y="66"/>
                  </a:cubicBezTo>
                  <a:cubicBezTo>
                    <a:pt x="79" y="75"/>
                    <a:pt x="71" y="89"/>
                    <a:pt x="63" y="100"/>
                  </a:cubicBezTo>
                  <a:cubicBezTo>
                    <a:pt x="60" y="106"/>
                    <a:pt x="66" y="111"/>
                    <a:pt x="71" y="109"/>
                  </a:cubicBezTo>
                  <a:cubicBezTo>
                    <a:pt x="72" y="110"/>
                    <a:pt x="74" y="111"/>
                    <a:pt x="76" y="110"/>
                  </a:cubicBezTo>
                  <a:cubicBezTo>
                    <a:pt x="111" y="88"/>
                    <a:pt x="172" y="86"/>
                    <a:pt x="186" y="39"/>
                  </a:cubicBezTo>
                  <a:cubicBezTo>
                    <a:pt x="187" y="38"/>
                    <a:pt x="187" y="37"/>
                    <a:pt x="186" y="36"/>
                  </a:cubicBezTo>
                  <a:cubicBezTo>
                    <a:pt x="187" y="36"/>
                    <a:pt x="188" y="36"/>
                    <a:pt x="188" y="35"/>
                  </a:cubicBezTo>
                  <a:cubicBezTo>
                    <a:pt x="194" y="32"/>
                    <a:pt x="190" y="25"/>
                    <a:pt x="185" y="25"/>
                  </a:cubicBezTo>
                  <a:close/>
                  <a:moveTo>
                    <a:pt x="79" y="97"/>
                  </a:moveTo>
                  <a:cubicBezTo>
                    <a:pt x="81" y="92"/>
                    <a:pt x="83" y="86"/>
                    <a:pt x="83" y="81"/>
                  </a:cubicBezTo>
                  <a:cubicBezTo>
                    <a:pt x="110" y="63"/>
                    <a:pt x="142" y="56"/>
                    <a:pt x="171" y="44"/>
                  </a:cubicBezTo>
                  <a:cubicBezTo>
                    <a:pt x="153" y="75"/>
                    <a:pt x="110" y="80"/>
                    <a:pt x="79" y="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7" name="Freeform 52"/>
          <p:cNvSpPr>
            <a:spLocks noEditPoints="1"/>
          </p:cNvSpPr>
          <p:nvPr/>
        </p:nvSpPr>
        <p:spPr bwMode="auto">
          <a:xfrm>
            <a:off x="2561436" y="4498973"/>
            <a:ext cx="790575" cy="752475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99"/>
          <p:cNvSpPr>
            <a:spLocks noEditPoints="1"/>
          </p:cNvSpPr>
          <p:nvPr/>
        </p:nvSpPr>
        <p:spPr bwMode="auto">
          <a:xfrm>
            <a:off x="2446342" y="5426074"/>
            <a:ext cx="1020763" cy="922338"/>
          </a:xfrm>
          <a:custGeom>
            <a:avLst/>
            <a:gdLst>
              <a:gd name="T0" fmla="*/ 424 w 438"/>
              <a:gd name="T1" fmla="*/ 286 h 396"/>
              <a:gd name="T2" fmla="*/ 286 w 438"/>
              <a:gd name="T3" fmla="*/ 2 h 396"/>
              <a:gd name="T4" fmla="*/ 29 w 438"/>
              <a:gd name="T5" fmla="*/ 73 h 396"/>
              <a:gd name="T6" fmla="*/ 26 w 438"/>
              <a:gd name="T7" fmla="*/ 82 h 396"/>
              <a:gd name="T8" fmla="*/ 12 w 438"/>
              <a:gd name="T9" fmla="*/ 127 h 396"/>
              <a:gd name="T10" fmla="*/ 12 w 438"/>
              <a:gd name="T11" fmla="*/ 153 h 396"/>
              <a:gd name="T12" fmla="*/ 35 w 438"/>
              <a:gd name="T13" fmla="*/ 181 h 396"/>
              <a:gd name="T14" fmla="*/ 53 w 438"/>
              <a:gd name="T15" fmla="*/ 212 h 396"/>
              <a:gd name="T16" fmla="*/ 75 w 438"/>
              <a:gd name="T17" fmla="*/ 246 h 396"/>
              <a:gd name="T18" fmla="*/ 95 w 438"/>
              <a:gd name="T19" fmla="*/ 274 h 396"/>
              <a:gd name="T20" fmla="*/ 108 w 438"/>
              <a:gd name="T21" fmla="*/ 295 h 396"/>
              <a:gd name="T22" fmla="*/ 128 w 438"/>
              <a:gd name="T23" fmla="*/ 328 h 396"/>
              <a:gd name="T24" fmla="*/ 192 w 438"/>
              <a:gd name="T25" fmla="*/ 394 h 396"/>
              <a:gd name="T26" fmla="*/ 436 w 438"/>
              <a:gd name="T27" fmla="*/ 322 h 396"/>
              <a:gd name="T28" fmla="*/ 13 w 438"/>
              <a:gd name="T29" fmla="*/ 127 h 396"/>
              <a:gd name="T30" fmla="*/ 39 w 438"/>
              <a:gd name="T31" fmla="*/ 115 h 396"/>
              <a:gd name="T32" fmla="*/ 26 w 438"/>
              <a:gd name="T33" fmla="*/ 152 h 396"/>
              <a:gd name="T34" fmla="*/ 35 w 438"/>
              <a:gd name="T35" fmla="*/ 170 h 396"/>
              <a:gd name="T36" fmla="*/ 49 w 438"/>
              <a:gd name="T37" fmla="*/ 188 h 396"/>
              <a:gd name="T38" fmla="*/ 72 w 438"/>
              <a:gd name="T39" fmla="*/ 183 h 396"/>
              <a:gd name="T40" fmla="*/ 66 w 438"/>
              <a:gd name="T41" fmla="*/ 219 h 396"/>
              <a:gd name="T42" fmla="*/ 77 w 438"/>
              <a:gd name="T43" fmla="*/ 235 h 396"/>
              <a:gd name="T44" fmla="*/ 100 w 438"/>
              <a:gd name="T45" fmla="*/ 230 h 396"/>
              <a:gd name="T46" fmla="*/ 122 w 438"/>
              <a:gd name="T47" fmla="*/ 302 h 396"/>
              <a:gd name="T48" fmla="*/ 136 w 438"/>
              <a:gd name="T49" fmla="*/ 285 h 396"/>
              <a:gd name="T50" fmla="*/ 154 w 438"/>
              <a:gd name="T51" fmla="*/ 318 h 396"/>
              <a:gd name="T52" fmla="*/ 136 w 438"/>
              <a:gd name="T53" fmla="*/ 315 h 396"/>
              <a:gd name="T54" fmla="*/ 154 w 438"/>
              <a:gd name="T55" fmla="*/ 318 h 396"/>
              <a:gd name="T56" fmla="*/ 173 w 438"/>
              <a:gd name="T57" fmla="*/ 374 h 396"/>
              <a:gd name="T58" fmla="*/ 173 w 438"/>
              <a:gd name="T59" fmla="*/ 328 h 396"/>
              <a:gd name="T60" fmla="*/ 184 w 438"/>
              <a:gd name="T61" fmla="*/ 320 h 396"/>
              <a:gd name="T62" fmla="*/ 211 w 438"/>
              <a:gd name="T63" fmla="*/ 306 h 396"/>
              <a:gd name="T64" fmla="*/ 162 w 438"/>
              <a:gd name="T65" fmla="*/ 292 h 396"/>
              <a:gd name="T66" fmla="*/ 196 w 438"/>
              <a:gd name="T67" fmla="*/ 279 h 396"/>
              <a:gd name="T68" fmla="*/ 136 w 438"/>
              <a:gd name="T69" fmla="*/ 260 h 396"/>
              <a:gd name="T70" fmla="*/ 124 w 438"/>
              <a:gd name="T71" fmla="*/ 244 h 396"/>
              <a:gd name="T72" fmla="*/ 142 w 438"/>
              <a:gd name="T73" fmla="*/ 210 h 396"/>
              <a:gd name="T74" fmla="*/ 106 w 438"/>
              <a:gd name="T75" fmla="*/ 191 h 396"/>
              <a:gd name="T76" fmla="*/ 72 w 438"/>
              <a:gd name="T77" fmla="*/ 158 h 396"/>
              <a:gd name="T78" fmla="*/ 62 w 438"/>
              <a:gd name="T79" fmla="*/ 141 h 396"/>
              <a:gd name="T80" fmla="*/ 76 w 438"/>
              <a:gd name="T81" fmla="*/ 112 h 396"/>
              <a:gd name="T82" fmla="*/ 67 w 438"/>
              <a:gd name="T83" fmla="*/ 98 h 396"/>
              <a:gd name="T84" fmla="*/ 155 w 438"/>
              <a:gd name="T85" fmla="*/ 50 h 396"/>
              <a:gd name="T86" fmla="*/ 336 w 438"/>
              <a:gd name="T87" fmla="*/ 132 h 396"/>
              <a:gd name="T88" fmla="*/ 203 w 438"/>
              <a:gd name="T89" fmla="*/ 343 h 396"/>
              <a:gd name="T90" fmla="*/ 184 w 438"/>
              <a:gd name="T91" fmla="*/ 320 h 396"/>
              <a:gd name="T92" fmla="*/ 193 w 438"/>
              <a:gd name="T93" fmla="*/ 347 h 396"/>
              <a:gd name="T94" fmla="*/ 196 w 438"/>
              <a:gd name="T95" fmla="*/ 348 h 396"/>
              <a:gd name="T96" fmla="*/ 414 w 438"/>
              <a:gd name="T97" fmla="*/ 30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8" h="396">
                <a:moveTo>
                  <a:pt x="436" y="322"/>
                </a:moveTo>
                <a:cubicBezTo>
                  <a:pt x="430" y="313"/>
                  <a:pt x="426" y="302"/>
                  <a:pt x="422" y="291"/>
                </a:cubicBezTo>
                <a:cubicBezTo>
                  <a:pt x="423" y="290"/>
                  <a:pt x="424" y="288"/>
                  <a:pt x="424" y="286"/>
                </a:cubicBezTo>
                <a:cubicBezTo>
                  <a:pt x="437" y="245"/>
                  <a:pt x="396" y="198"/>
                  <a:pt x="374" y="168"/>
                </a:cubicBezTo>
                <a:cubicBezTo>
                  <a:pt x="338" y="116"/>
                  <a:pt x="329" y="52"/>
                  <a:pt x="291" y="3"/>
                </a:cubicBezTo>
                <a:cubicBezTo>
                  <a:pt x="289" y="1"/>
                  <a:pt x="288" y="1"/>
                  <a:pt x="286" y="2"/>
                </a:cubicBezTo>
                <a:cubicBezTo>
                  <a:pt x="285" y="1"/>
                  <a:pt x="283" y="0"/>
                  <a:pt x="281" y="1"/>
                </a:cubicBezTo>
                <a:cubicBezTo>
                  <a:pt x="242" y="14"/>
                  <a:pt x="202" y="23"/>
                  <a:pt x="162" y="35"/>
                </a:cubicBezTo>
                <a:cubicBezTo>
                  <a:pt x="117" y="47"/>
                  <a:pt x="75" y="66"/>
                  <a:pt x="29" y="73"/>
                </a:cubicBezTo>
                <a:cubicBezTo>
                  <a:pt x="28" y="73"/>
                  <a:pt x="28" y="73"/>
                  <a:pt x="27" y="74"/>
                </a:cubicBezTo>
                <a:cubicBezTo>
                  <a:pt x="25" y="74"/>
                  <a:pt x="24" y="76"/>
                  <a:pt x="24" y="78"/>
                </a:cubicBezTo>
                <a:cubicBezTo>
                  <a:pt x="25" y="79"/>
                  <a:pt x="25" y="81"/>
                  <a:pt x="26" y="82"/>
                </a:cubicBezTo>
                <a:cubicBezTo>
                  <a:pt x="25" y="82"/>
                  <a:pt x="25" y="82"/>
                  <a:pt x="24" y="83"/>
                </a:cubicBezTo>
                <a:cubicBezTo>
                  <a:pt x="9" y="89"/>
                  <a:pt x="0" y="107"/>
                  <a:pt x="5" y="123"/>
                </a:cubicBezTo>
                <a:cubicBezTo>
                  <a:pt x="6" y="126"/>
                  <a:pt x="10" y="127"/>
                  <a:pt x="12" y="127"/>
                </a:cubicBezTo>
                <a:cubicBezTo>
                  <a:pt x="12" y="127"/>
                  <a:pt x="11" y="128"/>
                  <a:pt x="11" y="129"/>
                </a:cubicBezTo>
                <a:cubicBezTo>
                  <a:pt x="13" y="133"/>
                  <a:pt x="14" y="137"/>
                  <a:pt x="16" y="141"/>
                </a:cubicBezTo>
                <a:cubicBezTo>
                  <a:pt x="14" y="145"/>
                  <a:pt x="13" y="149"/>
                  <a:pt x="12" y="153"/>
                </a:cubicBezTo>
                <a:cubicBezTo>
                  <a:pt x="11" y="160"/>
                  <a:pt x="20" y="164"/>
                  <a:pt x="23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7" y="166"/>
                  <a:pt x="30" y="174"/>
                  <a:pt x="35" y="181"/>
                </a:cubicBezTo>
                <a:cubicBezTo>
                  <a:pt x="35" y="183"/>
                  <a:pt x="35" y="186"/>
                  <a:pt x="36" y="188"/>
                </a:cubicBezTo>
                <a:cubicBezTo>
                  <a:pt x="37" y="191"/>
                  <a:pt x="39" y="192"/>
                  <a:pt x="41" y="193"/>
                </a:cubicBezTo>
                <a:cubicBezTo>
                  <a:pt x="45" y="199"/>
                  <a:pt x="49" y="205"/>
                  <a:pt x="53" y="212"/>
                </a:cubicBezTo>
                <a:cubicBezTo>
                  <a:pt x="52" y="215"/>
                  <a:pt x="51" y="219"/>
                  <a:pt x="51" y="223"/>
                </a:cubicBezTo>
                <a:cubicBezTo>
                  <a:pt x="50" y="230"/>
                  <a:pt x="59" y="231"/>
                  <a:pt x="62" y="226"/>
                </a:cubicBezTo>
                <a:cubicBezTo>
                  <a:pt x="66" y="233"/>
                  <a:pt x="71" y="239"/>
                  <a:pt x="75" y="246"/>
                </a:cubicBezTo>
                <a:cubicBezTo>
                  <a:pt x="75" y="250"/>
                  <a:pt x="75" y="254"/>
                  <a:pt x="77" y="258"/>
                </a:cubicBezTo>
                <a:cubicBezTo>
                  <a:pt x="78" y="262"/>
                  <a:pt x="83" y="263"/>
                  <a:pt x="85" y="260"/>
                </a:cubicBezTo>
                <a:cubicBezTo>
                  <a:pt x="88" y="265"/>
                  <a:pt x="91" y="269"/>
                  <a:pt x="95" y="274"/>
                </a:cubicBezTo>
                <a:cubicBezTo>
                  <a:pt x="96" y="275"/>
                  <a:pt x="97" y="277"/>
                  <a:pt x="98" y="279"/>
                </a:cubicBezTo>
                <a:cubicBezTo>
                  <a:pt x="98" y="283"/>
                  <a:pt x="98" y="286"/>
                  <a:pt x="99" y="291"/>
                </a:cubicBezTo>
                <a:cubicBezTo>
                  <a:pt x="100" y="294"/>
                  <a:pt x="105" y="296"/>
                  <a:pt x="108" y="295"/>
                </a:cubicBezTo>
                <a:cubicBezTo>
                  <a:pt x="112" y="301"/>
                  <a:pt x="115" y="307"/>
                  <a:pt x="119" y="313"/>
                </a:cubicBezTo>
                <a:cubicBezTo>
                  <a:pt x="119" y="313"/>
                  <a:pt x="119" y="314"/>
                  <a:pt x="119" y="314"/>
                </a:cubicBezTo>
                <a:cubicBezTo>
                  <a:pt x="119" y="318"/>
                  <a:pt x="123" y="329"/>
                  <a:pt x="128" y="328"/>
                </a:cubicBezTo>
                <a:cubicBezTo>
                  <a:pt x="143" y="353"/>
                  <a:pt x="160" y="377"/>
                  <a:pt x="183" y="395"/>
                </a:cubicBezTo>
                <a:cubicBezTo>
                  <a:pt x="185" y="396"/>
                  <a:pt x="188" y="395"/>
                  <a:pt x="189" y="394"/>
                </a:cubicBezTo>
                <a:cubicBezTo>
                  <a:pt x="190" y="394"/>
                  <a:pt x="191" y="395"/>
                  <a:pt x="192" y="394"/>
                </a:cubicBezTo>
                <a:cubicBezTo>
                  <a:pt x="231" y="387"/>
                  <a:pt x="272" y="383"/>
                  <a:pt x="311" y="374"/>
                </a:cubicBezTo>
                <a:cubicBezTo>
                  <a:pt x="353" y="365"/>
                  <a:pt x="392" y="344"/>
                  <a:pt x="433" y="331"/>
                </a:cubicBezTo>
                <a:cubicBezTo>
                  <a:pt x="436" y="330"/>
                  <a:pt x="438" y="326"/>
                  <a:pt x="436" y="322"/>
                </a:cubicBezTo>
                <a:close/>
                <a:moveTo>
                  <a:pt x="18" y="136"/>
                </a:moveTo>
                <a:cubicBezTo>
                  <a:pt x="17" y="133"/>
                  <a:pt x="16" y="131"/>
                  <a:pt x="15" y="128"/>
                </a:cubicBezTo>
                <a:cubicBezTo>
                  <a:pt x="14" y="127"/>
                  <a:pt x="13" y="126"/>
                  <a:pt x="13" y="127"/>
                </a:cubicBezTo>
                <a:cubicBezTo>
                  <a:pt x="14" y="126"/>
                  <a:pt x="16" y="125"/>
                  <a:pt x="16" y="123"/>
                </a:cubicBezTo>
                <a:cubicBezTo>
                  <a:pt x="19" y="112"/>
                  <a:pt x="21" y="103"/>
                  <a:pt x="32" y="99"/>
                </a:cubicBezTo>
                <a:cubicBezTo>
                  <a:pt x="34" y="104"/>
                  <a:pt x="36" y="110"/>
                  <a:pt x="39" y="115"/>
                </a:cubicBezTo>
                <a:cubicBezTo>
                  <a:pt x="30" y="120"/>
                  <a:pt x="23" y="127"/>
                  <a:pt x="18" y="136"/>
                </a:cubicBezTo>
                <a:close/>
                <a:moveTo>
                  <a:pt x="35" y="170"/>
                </a:moveTo>
                <a:cubicBezTo>
                  <a:pt x="32" y="164"/>
                  <a:pt x="29" y="158"/>
                  <a:pt x="26" y="152"/>
                </a:cubicBezTo>
                <a:cubicBezTo>
                  <a:pt x="31" y="143"/>
                  <a:pt x="38" y="136"/>
                  <a:pt x="46" y="132"/>
                </a:cubicBezTo>
                <a:cubicBezTo>
                  <a:pt x="48" y="137"/>
                  <a:pt x="50" y="141"/>
                  <a:pt x="53" y="146"/>
                </a:cubicBezTo>
                <a:cubicBezTo>
                  <a:pt x="44" y="152"/>
                  <a:pt x="38" y="160"/>
                  <a:pt x="35" y="170"/>
                </a:cubicBezTo>
                <a:close/>
                <a:moveTo>
                  <a:pt x="56" y="203"/>
                </a:moveTo>
                <a:cubicBezTo>
                  <a:pt x="53" y="199"/>
                  <a:pt x="50" y="195"/>
                  <a:pt x="48" y="191"/>
                </a:cubicBezTo>
                <a:cubicBezTo>
                  <a:pt x="48" y="190"/>
                  <a:pt x="48" y="189"/>
                  <a:pt x="49" y="188"/>
                </a:cubicBezTo>
                <a:cubicBezTo>
                  <a:pt x="51" y="179"/>
                  <a:pt x="52" y="170"/>
                  <a:pt x="61" y="164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5" y="170"/>
                  <a:pt x="68" y="176"/>
                  <a:pt x="72" y="183"/>
                </a:cubicBezTo>
                <a:cubicBezTo>
                  <a:pt x="65" y="188"/>
                  <a:pt x="59" y="195"/>
                  <a:pt x="56" y="203"/>
                </a:cubicBezTo>
                <a:close/>
                <a:moveTo>
                  <a:pt x="77" y="235"/>
                </a:moveTo>
                <a:cubicBezTo>
                  <a:pt x="73" y="230"/>
                  <a:pt x="70" y="224"/>
                  <a:pt x="66" y="219"/>
                </a:cubicBezTo>
                <a:cubicBezTo>
                  <a:pt x="70" y="211"/>
                  <a:pt x="75" y="204"/>
                  <a:pt x="81" y="199"/>
                </a:cubicBezTo>
                <a:cubicBezTo>
                  <a:pt x="84" y="204"/>
                  <a:pt x="87" y="210"/>
                  <a:pt x="91" y="215"/>
                </a:cubicBezTo>
                <a:cubicBezTo>
                  <a:pt x="84" y="221"/>
                  <a:pt x="80" y="227"/>
                  <a:pt x="77" y="235"/>
                </a:cubicBezTo>
                <a:close/>
                <a:moveTo>
                  <a:pt x="100" y="268"/>
                </a:moveTo>
                <a:cubicBezTo>
                  <a:pt x="96" y="262"/>
                  <a:pt x="92" y="256"/>
                  <a:pt x="88" y="250"/>
                </a:cubicBezTo>
                <a:cubicBezTo>
                  <a:pt x="91" y="242"/>
                  <a:pt x="95" y="235"/>
                  <a:pt x="100" y="230"/>
                </a:cubicBezTo>
                <a:cubicBezTo>
                  <a:pt x="104" y="237"/>
                  <a:pt x="108" y="244"/>
                  <a:pt x="113" y="251"/>
                </a:cubicBezTo>
                <a:cubicBezTo>
                  <a:pt x="107" y="255"/>
                  <a:pt x="103" y="261"/>
                  <a:pt x="100" y="268"/>
                </a:cubicBezTo>
                <a:close/>
                <a:moveTo>
                  <a:pt x="122" y="302"/>
                </a:moveTo>
                <a:cubicBezTo>
                  <a:pt x="119" y="297"/>
                  <a:pt x="116" y="292"/>
                  <a:pt x="113" y="286"/>
                </a:cubicBezTo>
                <a:cubicBezTo>
                  <a:pt x="115" y="278"/>
                  <a:pt x="117" y="272"/>
                  <a:pt x="123" y="266"/>
                </a:cubicBezTo>
                <a:cubicBezTo>
                  <a:pt x="128" y="273"/>
                  <a:pt x="132" y="279"/>
                  <a:pt x="136" y="285"/>
                </a:cubicBezTo>
                <a:cubicBezTo>
                  <a:pt x="136" y="285"/>
                  <a:pt x="135" y="286"/>
                  <a:pt x="135" y="286"/>
                </a:cubicBezTo>
                <a:cubicBezTo>
                  <a:pt x="130" y="291"/>
                  <a:pt x="125" y="296"/>
                  <a:pt x="122" y="302"/>
                </a:cubicBezTo>
                <a:close/>
                <a:moveTo>
                  <a:pt x="154" y="318"/>
                </a:moveTo>
                <a:cubicBezTo>
                  <a:pt x="149" y="325"/>
                  <a:pt x="147" y="334"/>
                  <a:pt x="147" y="342"/>
                </a:cubicBezTo>
                <a:cubicBezTo>
                  <a:pt x="143" y="336"/>
                  <a:pt x="138" y="329"/>
                  <a:pt x="134" y="322"/>
                </a:cubicBezTo>
                <a:cubicBezTo>
                  <a:pt x="135" y="320"/>
                  <a:pt x="135" y="317"/>
                  <a:pt x="136" y="315"/>
                </a:cubicBezTo>
                <a:cubicBezTo>
                  <a:pt x="139" y="310"/>
                  <a:pt x="144" y="305"/>
                  <a:pt x="148" y="301"/>
                </a:cubicBezTo>
                <a:cubicBezTo>
                  <a:pt x="152" y="305"/>
                  <a:pt x="155" y="309"/>
                  <a:pt x="158" y="313"/>
                </a:cubicBezTo>
                <a:cubicBezTo>
                  <a:pt x="157" y="314"/>
                  <a:pt x="155" y="316"/>
                  <a:pt x="154" y="318"/>
                </a:cubicBezTo>
                <a:close/>
                <a:moveTo>
                  <a:pt x="183" y="347"/>
                </a:moveTo>
                <a:cubicBezTo>
                  <a:pt x="183" y="359"/>
                  <a:pt x="182" y="370"/>
                  <a:pt x="181" y="382"/>
                </a:cubicBezTo>
                <a:cubicBezTo>
                  <a:pt x="179" y="379"/>
                  <a:pt x="176" y="377"/>
                  <a:pt x="173" y="374"/>
                </a:cubicBezTo>
                <a:cubicBezTo>
                  <a:pt x="175" y="372"/>
                  <a:pt x="175" y="370"/>
                  <a:pt x="173" y="367"/>
                </a:cubicBezTo>
                <a:cubicBezTo>
                  <a:pt x="164" y="356"/>
                  <a:pt x="163" y="343"/>
                  <a:pt x="171" y="331"/>
                </a:cubicBezTo>
                <a:cubicBezTo>
                  <a:pt x="171" y="330"/>
                  <a:pt x="172" y="329"/>
                  <a:pt x="173" y="328"/>
                </a:cubicBezTo>
                <a:cubicBezTo>
                  <a:pt x="178" y="333"/>
                  <a:pt x="183" y="338"/>
                  <a:pt x="189" y="342"/>
                </a:cubicBezTo>
                <a:cubicBezTo>
                  <a:pt x="186" y="342"/>
                  <a:pt x="183" y="344"/>
                  <a:pt x="183" y="347"/>
                </a:cubicBezTo>
                <a:close/>
                <a:moveTo>
                  <a:pt x="184" y="320"/>
                </a:moveTo>
                <a:cubicBezTo>
                  <a:pt x="185" y="320"/>
                  <a:pt x="185" y="320"/>
                  <a:pt x="185" y="320"/>
                </a:cubicBezTo>
                <a:cubicBezTo>
                  <a:pt x="192" y="318"/>
                  <a:pt x="198" y="322"/>
                  <a:pt x="205" y="320"/>
                </a:cubicBezTo>
                <a:cubicBezTo>
                  <a:pt x="211" y="317"/>
                  <a:pt x="214" y="312"/>
                  <a:pt x="211" y="306"/>
                </a:cubicBezTo>
                <a:cubicBezTo>
                  <a:pt x="205" y="295"/>
                  <a:pt x="190" y="296"/>
                  <a:pt x="179" y="299"/>
                </a:cubicBezTo>
                <a:cubicBezTo>
                  <a:pt x="176" y="299"/>
                  <a:pt x="173" y="301"/>
                  <a:pt x="170" y="302"/>
                </a:cubicBezTo>
                <a:cubicBezTo>
                  <a:pt x="168" y="299"/>
                  <a:pt x="165" y="295"/>
                  <a:pt x="162" y="292"/>
                </a:cubicBezTo>
                <a:cubicBezTo>
                  <a:pt x="164" y="291"/>
                  <a:pt x="165" y="291"/>
                  <a:pt x="167" y="290"/>
                </a:cubicBezTo>
                <a:cubicBezTo>
                  <a:pt x="175" y="288"/>
                  <a:pt x="181" y="292"/>
                  <a:pt x="188" y="293"/>
                </a:cubicBezTo>
                <a:cubicBezTo>
                  <a:pt x="195" y="293"/>
                  <a:pt x="199" y="285"/>
                  <a:pt x="196" y="279"/>
                </a:cubicBezTo>
                <a:cubicBezTo>
                  <a:pt x="191" y="269"/>
                  <a:pt x="176" y="268"/>
                  <a:pt x="166" y="270"/>
                </a:cubicBezTo>
                <a:cubicBezTo>
                  <a:pt x="160" y="271"/>
                  <a:pt x="154" y="273"/>
                  <a:pt x="149" y="276"/>
                </a:cubicBezTo>
                <a:cubicBezTo>
                  <a:pt x="145" y="271"/>
                  <a:pt x="140" y="265"/>
                  <a:pt x="136" y="260"/>
                </a:cubicBezTo>
                <a:cubicBezTo>
                  <a:pt x="144" y="257"/>
                  <a:pt x="153" y="258"/>
                  <a:pt x="161" y="261"/>
                </a:cubicBezTo>
                <a:cubicBezTo>
                  <a:pt x="173" y="265"/>
                  <a:pt x="178" y="246"/>
                  <a:pt x="167" y="242"/>
                </a:cubicBezTo>
                <a:cubicBezTo>
                  <a:pt x="153" y="237"/>
                  <a:pt x="137" y="238"/>
                  <a:pt x="124" y="244"/>
                </a:cubicBezTo>
                <a:cubicBezTo>
                  <a:pt x="119" y="237"/>
                  <a:pt x="115" y="231"/>
                  <a:pt x="110" y="224"/>
                </a:cubicBezTo>
                <a:cubicBezTo>
                  <a:pt x="116" y="222"/>
                  <a:pt x="124" y="222"/>
                  <a:pt x="132" y="226"/>
                </a:cubicBezTo>
                <a:cubicBezTo>
                  <a:pt x="143" y="231"/>
                  <a:pt x="152" y="217"/>
                  <a:pt x="142" y="210"/>
                </a:cubicBezTo>
                <a:cubicBezTo>
                  <a:pt x="129" y="201"/>
                  <a:pt x="113" y="202"/>
                  <a:pt x="100" y="208"/>
                </a:cubicBezTo>
                <a:cubicBezTo>
                  <a:pt x="97" y="203"/>
                  <a:pt x="94" y="197"/>
                  <a:pt x="91" y="192"/>
                </a:cubicBezTo>
                <a:cubicBezTo>
                  <a:pt x="95" y="190"/>
                  <a:pt x="100" y="190"/>
                  <a:pt x="106" y="191"/>
                </a:cubicBezTo>
                <a:cubicBezTo>
                  <a:pt x="115" y="194"/>
                  <a:pt x="121" y="183"/>
                  <a:pt x="115" y="177"/>
                </a:cubicBezTo>
                <a:cubicBezTo>
                  <a:pt x="106" y="168"/>
                  <a:pt x="92" y="170"/>
                  <a:pt x="81" y="176"/>
                </a:cubicBezTo>
                <a:cubicBezTo>
                  <a:pt x="78" y="170"/>
                  <a:pt x="75" y="164"/>
                  <a:pt x="72" y="158"/>
                </a:cubicBezTo>
                <a:cubicBezTo>
                  <a:pt x="76" y="157"/>
                  <a:pt x="81" y="157"/>
                  <a:pt x="86" y="159"/>
                </a:cubicBezTo>
                <a:cubicBezTo>
                  <a:pt x="99" y="162"/>
                  <a:pt x="103" y="144"/>
                  <a:pt x="91" y="140"/>
                </a:cubicBezTo>
                <a:cubicBezTo>
                  <a:pt x="82" y="136"/>
                  <a:pt x="72" y="137"/>
                  <a:pt x="62" y="141"/>
                </a:cubicBezTo>
                <a:cubicBezTo>
                  <a:pt x="60" y="137"/>
                  <a:pt x="59" y="133"/>
                  <a:pt x="57" y="129"/>
                </a:cubicBezTo>
                <a:cubicBezTo>
                  <a:pt x="61" y="129"/>
                  <a:pt x="66" y="129"/>
                  <a:pt x="71" y="130"/>
                </a:cubicBezTo>
                <a:cubicBezTo>
                  <a:pt x="84" y="133"/>
                  <a:pt x="88" y="116"/>
                  <a:pt x="76" y="112"/>
                </a:cubicBezTo>
                <a:cubicBezTo>
                  <a:pt x="66" y="107"/>
                  <a:pt x="56" y="108"/>
                  <a:pt x="47" y="111"/>
                </a:cubicBezTo>
                <a:cubicBezTo>
                  <a:pt x="45" y="106"/>
                  <a:pt x="43" y="102"/>
                  <a:pt x="41" y="97"/>
                </a:cubicBezTo>
                <a:cubicBezTo>
                  <a:pt x="49" y="96"/>
                  <a:pt x="58" y="99"/>
                  <a:pt x="67" y="98"/>
                </a:cubicBezTo>
                <a:cubicBezTo>
                  <a:pt x="76" y="98"/>
                  <a:pt x="79" y="86"/>
                  <a:pt x="71" y="81"/>
                </a:cubicBezTo>
                <a:cubicBezTo>
                  <a:pt x="69" y="80"/>
                  <a:pt x="66" y="79"/>
                  <a:pt x="62" y="78"/>
                </a:cubicBezTo>
                <a:cubicBezTo>
                  <a:pt x="94" y="72"/>
                  <a:pt x="125" y="60"/>
                  <a:pt x="155" y="50"/>
                </a:cubicBezTo>
                <a:cubicBezTo>
                  <a:pt x="198" y="37"/>
                  <a:pt x="245" y="31"/>
                  <a:pt x="286" y="12"/>
                </a:cubicBezTo>
                <a:cubicBezTo>
                  <a:pt x="287" y="12"/>
                  <a:pt x="287" y="11"/>
                  <a:pt x="287" y="11"/>
                </a:cubicBezTo>
                <a:cubicBezTo>
                  <a:pt x="306" y="50"/>
                  <a:pt x="317" y="92"/>
                  <a:pt x="336" y="132"/>
                </a:cubicBezTo>
                <a:cubicBezTo>
                  <a:pt x="357" y="174"/>
                  <a:pt x="392" y="208"/>
                  <a:pt x="410" y="253"/>
                </a:cubicBezTo>
                <a:cubicBezTo>
                  <a:pt x="429" y="300"/>
                  <a:pt x="372" y="308"/>
                  <a:pt x="339" y="313"/>
                </a:cubicBezTo>
                <a:cubicBezTo>
                  <a:pt x="293" y="319"/>
                  <a:pt x="249" y="342"/>
                  <a:pt x="203" y="343"/>
                </a:cubicBezTo>
                <a:cubicBezTo>
                  <a:pt x="202" y="343"/>
                  <a:pt x="202" y="343"/>
                  <a:pt x="201" y="343"/>
                </a:cubicBezTo>
                <a:cubicBezTo>
                  <a:pt x="201" y="343"/>
                  <a:pt x="201" y="343"/>
                  <a:pt x="201" y="343"/>
                </a:cubicBezTo>
                <a:cubicBezTo>
                  <a:pt x="196" y="335"/>
                  <a:pt x="190" y="327"/>
                  <a:pt x="184" y="320"/>
                </a:cubicBezTo>
                <a:close/>
                <a:moveTo>
                  <a:pt x="320" y="361"/>
                </a:moveTo>
                <a:cubicBezTo>
                  <a:pt x="278" y="374"/>
                  <a:pt x="233" y="376"/>
                  <a:pt x="191" y="387"/>
                </a:cubicBezTo>
                <a:cubicBezTo>
                  <a:pt x="192" y="374"/>
                  <a:pt x="193" y="361"/>
                  <a:pt x="193" y="347"/>
                </a:cubicBezTo>
                <a:cubicBezTo>
                  <a:pt x="193" y="347"/>
                  <a:pt x="193" y="346"/>
                  <a:pt x="193" y="346"/>
                </a:cubicBezTo>
                <a:cubicBezTo>
                  <a:pt x="194" y="347"/>
                  <a:pt x="195" y="347"/>
                  <a:pt x="196" y="348"/>
                </a:cubicBezTo>
                <a:cubicBezTo>
                  <a:pt x="196" y="348"/>
                  <a:pt x="196" y="348"/>
                  <a:pt x="196" y="348"/>
                </a:cubicBezTo>
                <a:cubicBezTo>
                  <a:pt x="196" y="352"/>
                  <a:pt x="198" y="356"/>
                  <a:pt x="203" y="356"/>
                </a:cubicBezTo>
                <a:cubicBezTo>
                  <a:pt x="252" y="358"/>
                  <a:pt x="301" y="332"/>
                  <a:pt x="349" y="324"/>
                </a:cubicBezTo>
                <a:cubicBezTo>
                  <a:pt x="368" y="321"/>
                  <a:pt x="398" y="317"/>
                  <a:pt x="414" y="301"/>
                </a:cubicBezTo>
                <a:cubicBezTo>
                  <a:pt x="416" y="309"/>
                  <a:pt x="419" y="315"/>
                  <a:pt x="423" y="322"/>
                </a:cubicBezTo>
                <a:cubicBezTo>
                  <a:pt x="388" y="334"/>
                  <a:pt x="355" y="350"/>
                  <a:pt x="320" y="36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9" name="组合 258"/>
          <p:cNvGrpSpPr/>
          <p:nvPr/>
        </p:nvGrpSpPr>
        <p:grpSpPr>
          <a:xfrm>
            <a:off x="2674148" y="1498600"/>
            <a:ext cx="565150" cy="908050"/>
            <a:chOff x="8959851" y="2589212"/>
            <a:chExt cx="565150" cy="908050"/>
          </a:xfrm>
        </p:grpSpPr>
        <p:sp>
          <p:nvSpPr>
            <p:cNvPr id="260" name="Freeform 132"/>
            <p:cNvSpPr>
              <a:spLocks noEditPoints="1"/>
            </p:cNvSpPr>
            <p:nvPr/>
          </p:nvSpPr>
          <p:spPr bwMode="auto">
            <a:xfrm>
              <a:off x="8959851" y="2814637"/>
              <a:ext cx="565150" cy="682625"/>
            </a:xfrm>
            <a:custGeom>
              <a:avLst/>
              <a:gdLst>
                <a:gd name="T0" fmla="*/ 138 w 243"/>
                <a:gd name="T1" fmla="*/ 119 h 293"/>
                <a:gd name="T2" fmla="*/ 135 w 243"/>
                <a:gd name="T3" fmla="*/ 117 h 293"/>
                <a:gd name="T4" fmla="*/ 135 w 243"/>
                <a:gd name="T5" fmla="*/ 42 h 293"/>
                <a:gd name="T6" fmla="*/ 157 w 243"/>
                <a:gd name="T7" fmla="*/ 19 h 293"/>
                <a:gd name="T8" fmla="*/ 94 w 243"/>
                <a:gd name="T9" fmla="*/ 7 h 293"/>
                <a:gd name="T10" fmla="*/ 63 w 243"/>
                <a:gd name="T11" fmla="*/ 33 h 293"/>
                <a:gd name="T12" fmla="*/ 80 w 243"/>
                <a:gd name="T13" fmla="*/ 56 h 293"/>
                <a:gd name="T14" fmla="*/ 74 w 243"/>
                <a:gd name="T15" fmla="*/ 131 h 293"/>
                <a:gd name="T16" fmla="*/ 1 w 243"/>
                <a:gd name="T17" fmla="*/ 262 h 293"/>
                <a:gd name="T18" fmla="*/ 4 w 243"/>
                <a:gd name="T19" fmla="*/ 269 h 293"/>
                <a:gd name="T20" fmla="*/ 98 w 243"/>
                <a:gd name="T21" fmla="*/ 286 h 293"/>
                <a:gd name="T22" fmla="*/ 198 w 243"/>
                <a:gd name="T23" fmla="*/ 276 h 293"/>
                <a:gd name="T24" fmla="*/ 138 w 243"/>
                <a:gd name="T25" fmla="*/ 119 h 293"/>
                <a:gd name="T26" fmla="*/ 182 w 243"/>
                <a:gd name="T27" fmla="*/ 270 h 293"/>
                <a:gd name="T28" fmla="*/ 121 w 243"/>
                <a:gd name="T29" fmla="*/ 275 h 293"/>
                <a:gd name="T30" fmla="*/ 48 w 243"/>
                <a:gd name="T31" fmla="*/ 268 h 293"/>
                <a:gd name="T32" fmla="*/ 25 w 243"/>
                <a:gd name="T33" fmla="*/ 263 h 293"/>
                <a:gd name="T34" fmla="*/ 21 w 243"/>
                <a:gd name="T35" fmla="*/ 237 h 293"/>
                <a:gd name="T36" fmla="*/ 53 w 243"/>
                <a:gd name="T37" fmla="*/ 190 h 293"/>
                <a:gd name="T38" fmla="*/ 96 w 243"/>
                <a:gd name="T39" fmla="*/ 212 h 293"/>
                <a:gd name="T40" fmla="*/ 160 w 243"/>
                <a:gd name="T41" fmla="*/ 188 h 293"/>
                <a:gd name="T42" fmla="*/ 132 w 243"/>
                <a:gd name="T43" fmla="*/ 165 h 293"/>
                <a:gd name="T44" fmla="*/ 75 w 243"/>
                <a:gd name="T45" fmla="*/ 182 h 293"/>
                <a:gd name="T46" fmla="*/ 78 w 243"/>
                <a:gd name="T47" fmla="*/ 188 h 293"/>
                <a:gd name="T48" fmla="*/ 113 w 243"/>
                <a:gd name="T49" fmla="*/ 181 h 293"/>
                <a:gd name="T50" fmla="*/ 146 w 243"/>
                <a:gd name="T51" fmla="*/ 182 h 293"/>
                <a:gd name="T52" fmla="*/ 100 w 243"/>
                <a:gd name="T53" fmla="*/ 200 h 293"/>
                <a:gd name="T54" fmla="*/ 72 w 243"/>
                <a:gd name="T55" fmla="*/ 197 h 293"/>
                <a:gd name="T56" fmla="*/ 56 w 243"/>
                <a:gd name="T57" fmla="*/ 189 h 293"/>
                <a:gd name="T58" fmla="*/ 55 w 243"/>
                <a:gd name="T59" fmla="*/ 189 h 293"/>
                <a:gd name="T60" fmla="*/ 79 w 243"/>
                <a:gd name="T61" fmla="*/ 140 h 293"/>
                <a:gd name="T62" fmla="*/ 81 w 243"/>
                <a:gd name="T63" fmla="*/ 138 h 293"/>
                <a:gd name="T64" fmla="*/ 93 w 243"/>
                <a:gd name="T65" fmla="*/ 37 h 293"/>
                <a:gd name="T66" fmla="*/ 89 w 243"/>
                <a:gd name="T67" fmla="*/ 32 h 293"/>
                <a:gd name="T68" fmla="*/ 103 w 243"/>
                <a:gd name="T69" fmla="*/ 18 h 293"/>
                <a:gd name="T70" fmla="*/ 134 w 243"/>
                <a:gd name="T71" fmla="*/ 19 h 293"/>
                <a:gd name="T72" fmla="*/ 143 w 243"/>
                <a:gd name="T73" fmla="*/ 30 h 293"/>
                <a:gd name="T74" fmla="*/ 129 w 243"/>
                <a:gd name="T75" fmla="*/ 32 h 293"/>
                <a:gd name="T76" fmla="*/ 127 w 243"/>
                <a:gd name="T77" fmla="*/ 40 h 293"/>
                <a:gd name="T78" fmla="*/ 126 w 243"/>
                <a:gd name="T79" fmla="*/ 42 h 293"/>
                <a:gd name="T80" fmla="*/ 123 w 243"/>
                <a:gd name="T81" fmla="*/ 129 h 293"/>
                <a:gd name="T82" fmla="*/ 133 w 243"/>
                <a:gd name="T83" fmla="*/ 133 h 293"/>
                <a:gd name="T84" fmla="*/ 183 w 243"/>
                <a:gd name="T85" fmla="*/ 214 h 293"/>
                <a:gd name="T86" fmla="*/ 182 w 243"/>
                <a:gd name="T87" fmla="*/ 27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293">
                  <a:moveTo>
                    <a:pt x="138" y="119"/>
                  </a:moveTo>
                  <a:cubicBezTo>
                    <a:pt x="138" y="118"/>
                    <a:pt x="136" y="117"/>
                    <a:pt x="135" y="117"/>
                  </a:cubicBezTo>
                  <a:cubicBezTo>
                    <a:pt x="138" y="92"/>
                    <a:pt x="137" y="66"/>
                    <a:pt x="135" y="42"/>
                  </a:cubicBezTo>
                  <a:cubicBezTo>
                    <a:pt x="149" y="42"/>
                    <a:pt x="167" y="35"/>
                    <a:pt x="157" y="19"/>
                  </a:cubicBezTo>
                  <a:cubicBezTo>
                    <a:pt x="145" y="0"/>
                    <a:pt x="112" y="3"/>
                    <a:pt x="94" y="7"/>
                  </a:cubicBezTo>
                  <a:cubicBezTo>
                    <a:pt x="85" y="9"/>
                    <a:pt x="54" y="18"/>
                    <a:pt x="63" y="33"/>
                  </a:cubicBezTo>
                  <a:cubicBezTo>
                    <a:pt x="70" y="46"/>
                    <a:pt x="82" y="35"/>
                    <a:pt x="80" y="56"/>
                  </a:cubicBezTo>
                  <a:cubicBezTo>
                    <a:pt x="78" y="81"/>
                    <a:pt x="76" y="106"/>
                    <a:pt x="74" y="131"/>
                  </a:cubicBezTo>
                  <a:cubicBezTo>
                    <a:pt x="55" y="178"/>
                    <a:pt x="8" y="210"/>
                    <a:pt x="1" y="262"/>
                  </a:cubicBezTo>
                  <a:cubicBezTo>
                    <a:pt x="0" y="264"/>
                    <a:pt x="1" y="267"/>
                    <a:pt x="4" y="269"/>
                  </a:cubicBezTo>
                  <a:cubicBezTo>
                    <a:pt x="32" y="282"/>
                    <a:pt x="67" y="284"/>
                    <a:pt x="98" y="286"/>
                  </a:cubicBezTo>
                  <a:cubicBezTo>
                    <a:pt x="128" y="289"/>
                    <a:pt x="171" y="293"/>
                    <a:pt x="198" y="276"/>
                  </a:cubicBezTo>
                  <a:cubicBezTo>
                    <a:pt x="243" y="249"/>
                    <a:pt x="155" y="143"/>
                    <a:pt x="138" y="119"/>
                  </a:cubicBezTo>
                  <a:close/>
                  <a:moveTo>
                    <a:pt x="182" y="270"/>
                  </a:moveTo>
                  <a:cubicBezTo>
                    <a:pt x="164" y="276"/>
                    <a:pt x="141" y="275"/>
                    <a:pt x="121" y="275"/>
                  </a:cubicBezTo>
                  <a:cubicBezTo>
                    <a:pt x="97" y="274"/>
                    <a:pt x="72" y="272"/>
                    <a:pt x="48" y="268"/>
                  </a:cubicBezTo>
                  <a:cubicBezTo>
                    <a:pt x="40" y="267"/>
                    <a:pt x="33" y="265"/>
                    <a:pt x="25" y="263"/>
                  </a:cubicBezTo>
                  <a:cubicBezTo>
                    <a:pt x="9" y="259"/>
                    <a:pt x="15" y="251"/>
                    <a:pt x="21" y="237"/>
                  </a:cubicBezTo>
                  <a:cubicBezTo>
                    <a:pt x="28" y="221"/>
                    <a:pt x="41" y="206"/>
                    <a:pt x="53" y="190"/>
                  </a:cubicBezTo>
                  <a:cubicBezTo>
                    <a:pt x="46" y="205"/>
                    <a:pt x="90" y="212"/>
                    <a:pt x="96" y="212"/>
                  </a:cubicBezTo>
                  <a:cubicBezTo>
                    <a:pt x="118" y="214"/>
                    <a:pt x="150" y="211"/>
                    <a:pt x="160" y="188"/>
                  </a:cubicBezTo>
                  <a:cubicBezTo>
                    <a:pt x="168" y="170"/>
                    <a:pt x="144" y="166"/>
                    <a:pt x="132" y="165"/>
                  </a:cubicBezTo>
                  <a:cubicBezTo>
                    <a:pt x="118" y="165"/>
                    <a:pt x="79" y="165"/>
                    <a:pt x="75" y="182"/>
                  </a:cubicBezTo>
                  <a:cubicBezTo>
                    <a:pt x="74" y="184"/>
                    <a:pt x="75" y="188"/>
                    <a:pt x="78" y="188"/>
                  </a:cubicBezTo>
                  <a:cubicBezTo>
                    <a:pt x="88" y="190"/>
                    <a:pt x="103" y="182"/>
                    <a:pt x="113" y="181"/>
                  </a:cubicBezTo>
                  <a:cubicBezTo>
                    <a:pt x="119" y="180"/>
                    <a:pt x="147" y="182"/>
                    <a:pt x="146" y="182"/>
                  </a:cubicBezTo>
                  <a:cubicBezTo>
                    <a:pt x="140" y="198"/>
                    <a:pt x="114" y="200"/>
                    <a:pt x="100" y="200"/>
                  </a:cubicBezTo>
                  <a:cubicBezTo>
                    <a:pt x="91" y="200"/>
                    <a:pt x="81" y="199"/>
                    <a:pt x="72" y="197"/>
                  </a:cubicBezTo>
                  <a:cubicBezTo>
                    <a:pt x="66" y="195"/>
                    <a:pt x="62" y="190"/>
                    <a:pt x="56" y="189"/>
                  </a:cubicBezTo>
                  <a:cubicBezTo>
                    <a:pt x="55" y="188"/>
                    <a:pt x="55" y="188"/>
                    <a:pt x="55" y="189"/>
                  </a:cubicBezTo>
                  <a:cubicBezTo>
                    <a:pt x="66" y="174"/>
                    <a:pt x="76" y="158"/>
                    <a:pt x="79" y="140"/>
                  </a:cubicBezTo>
                  <a:cubicBezTo>
                    <a:pt x="80" y="140"/>
                    <a:pt x="81" y="139"/>
                    <a:pt x="81" y="138"/>
                  </a:cubicBezTo>
                  <a:cubicBezTo>
                    <a:pt x="89" y="105"/>
                    <a:pt x="90" y="71"/>
                    <a:pt x="93" y="37"/>
                  </a:cubicBezTo>
                  <a:cubicBezTo>
                    <a:pt x="93" y="35"/>
                    <a:pt x="91" y="32"/>
                    <a:pt x="89" y="32"/>
                  </a:cubicBezTo>
                  <a:cubicBezTo>
                    <a:pt x="62" y="26"/>
                    <a:pt x="92" y="20"/>
                    <a:pt x="103" y="18"/>
                  </a:cubicBezTo>
                  <a:cubicBezTo>
                    <a:pt x="113" y="15"/>
                    <a:pt x="124" y="16"/>
                    <a:pt x="134" y="19"/>
                  </a:cubicBezTo>
                  <a:cubicBezTo>
                    <a:pt x="142" y="19"/>
                    <a:pt x="145" y="23"/>
                    <a:pt x="143" y="30"/>
                  </a:cubicBezTo>
                  <a:cubicBezTo>
                    <a:pt x="138" y="31"/>
                    <a:pt x="134" y="31"/>
                    <a:pt x="129" y="32"/>
                  </a:cubicBezTo>
                  <a:cubicBezTo>
                    <a:pt x="125" y="33"/>
                    <a:pt x="125" y="37"/>
                    <a:pt x="127" y="40"/>
                  </a:cubicBezTo>
                  <a:cubicBezTo>
                    <a:pt x="127" y="40"/>
                    <a:pt x="126" y="41"/>
                    <a:pt x="126" y="42"/>
                  </a:cubicBezTo>
                  <a:cubicBezTo>
                    <a:pt x="124" y="70"/>
                    <a:pt x="119" y="101"/>
                    <a:pt x="123" y="129"/>
                  </a:cubicBezTo>
                  <a:cubicBezTo>
                    <a:pt x="123" y="134"/>
                    <a:pt x="131" y="137"/>
                    <a:pt x="133" y="133"/>
                  </a:cubicBezTo>
                  <a:cubicBezTo>
                    <a:pt x="150" y="160"/>
                    <a:pt x="169" y="185"/>
                    <a:pt x="183" y="214"/>
                  </a:cubicBezTo>
                  <a:cubicBezTo>
                    <a:pt x="192" y="230"/>
                    <a:pt x="207" y="261"/>
                    <a:pt x="182" y="27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33"/>
            <p:cNvSpPr/>
            <p:nvPr/>
          </p:nvSpPr>
          <p:spPr bwMode="auto">
            <a:xfrm>
              <a:off x="9194801" y="2854325"/>
              <a:ext cx="66675" cy="42863"/>
            </a:xfrm>
            <a:custGeom>
              <a:avLst/>
              <a:gdLst>
                <a:gd name="T0" fmla="*/ 25 w 29"/>
                <a:gd name="T1" fmla="*/ 2 h 18"/>
                <a:gd name="T2" fmla="*/ 14 w 29"/>
                <a:gd name="T3" fmla="*/ 3 h 18"/>
                <a:gd name="T4" fmla="*/ 10 w 29"/>
                <a:gd name="T5" fmla="*/ 4 h 18"/>
                <a:gd name="T6" fmla="*/ 10 w 29"/>
                <a:gd name="T7" fmla="*/ 4 h 18"/>
                <a:gd name="T8" fmla="*/ 9 w 29"/>
                <a:gd name="T9" fmla="*/ 4 h 18"/>
                <a:gd name="T10" fmla="*/ 9 w 29"/>
                <a:gd name="T11" fmla="*/ 4 h 18"/>
                <a:gd name="T12" fmla="*/ 1 w 29"/>
                <a:gd name="T13" fmla="*/ 8 h 18"/>
                <a:gd name="T14" fmla="*/ 5 w 29"/>
                <a:gd name="T15" fmla="*/ 17 h 18"/>
                <a:gd name="T16" fmla="*/ 15 w 29"/>
                <a:gd name="T17" fmla="*/ 17 h 18"/>
                <a:gd name="T18" fmla="*/ 27 w 29"/>
                <a:gd name="T19" fmla="*/ 12 h 18"/>
                <a:gd name="T20" fmla="*/ 25 w 29"/>
                <a:gd name="T2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8">
                  <a:moveTo>
                    <a:pt x="25" y="2"/>
                  </a:moveTo>
                  <a:cubicBezTo>
                    <a:pt x="21" y="0"/>
                    <a:pt x="18" y="1"/>
                    <a:pt x="14" y="3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2"/>
                    <a:pt x="2" y="15"/>
                    <a:pt x="5" y="17"/>
                  </a:cubicBezTo>
                  <a:cubicBezTo>
                    <a:pt x="8" y="18"/>
                    <a:pt x="12" y="18"/>
                    <a:pt x="15" y="17"/>
                  </a:cubicBezTo>
                  <a:cubicBezTo>
                    <a:pt x="19" y="17"/>
                    <a:pt x="25" y="16"/>
                    <a:pt x="27" y="12"/>
                  </a:cubicBezTo>
                  <a:cubicBezTo>
                    <a:pt x="29" y="9"/>
                    <a:pt x="28" y="4"/>
                    <a:pt x="2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34"/>
            <p:cNvSpPr>
              <a:spLocks noEditPoints="1"/>
            </p:cNvSpPr>
            <p:nvPr/>
          </p:nvSpPr>
          <p:spPr bwMode="auto">
            <a:xfrm>
              <a:off x="9134476" y="2747962"/>
              <a:ext cx="66675" cy="69850"/>
            </a:xfrm>
            <a:custGeom>
              <a:avLst/>
              <a:gdLst>
                <a:gd name="T0" fmla="*/ 16 w 29"/>
                <a:gd name="T1" fmla="*/ 2 h 30"/>
                <a:gd name="T2" fmla="*/ 11 w 29"/>
                <a:gd name="T3" fmla="*/ 7 h 30"/>
                <a:gd name="T4" fmla="*/ 12 w 29"/>
                <a:gd name="T5" fmla="*/ 7 h 30"/>
                <a:gd name="T6" fmla="*/ 5 w 29"/>
                <a:gd name="T7" fmla="*/ 11 h 30"/>
                <a:gd name="T8" fmla="*/ 0 w 29"/>
                <a:gd name="T9" fmla="*/ 25 h 30"/>
                <a:gd name="T10" fmla="*/ 5 w 29"/>
                <a:gd name="T11" fmla="*/ 30 h 30"/>
                <a:gd name="T12" fmla="*/ 26 w 29"/>
                <a:gd name="T13" fmla="*/ 21 h 30"/>
                <a:gd name="T14" fmla="*/ 16 w 29"/>
                <a:gd name="T15" fmla="*/ 2 h 30"/>
                <a:gd name="T16" fmla="*/ 10 w 29"/>
                <a:gd name="T17" fmla="*/ 19 h 30"/>
                <a:gd name="T18" fmla="*/ 11 w 29"/>
                <a:gd name="T19" fmla="*/ 16 h 30"/>
                <a:gd name="T20" fmla="*/ 15 w 29"/>
                <a:gd name="T21" fmla="*/ 12 h 30"/>
                <a:gd name="T22" fmla="*/ 16 w 29"/>
                <a:gd name="T23" fmla="*/ 14 h 30"/>
                <a:gd name="T24" fmla="*/ 17 w 29"/>
                <a:gd name="T25" fmla="*/ 17 h 30"/>
                <a:gd name="T26" fmla="*/ 15 w 29"/>
                <a:gd name="T27" fmla="*/ 19 h 30"/>
                <a:gd name="T28" fmla="*/ 10 w 29"/>
                <a:gd name="T2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0">
                  <a:moveTo>
                    <a:pt x="16" y="2"/>
                  </a:moveTo>
                  <a:cubicBezTo>
                    <a:pt x="13" y="0"/>
                    <a:pt x="10" y="4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9" y="8"/>
                    <a:pt x="7" y="9"/>
                    <a:pt x="5" y="11"/>
                  </a:cubicBezTo>
                  <a:cubicBezTo>
                    <a:pt x="1" y="14"/>
                    <a:pt x="0" y="20"/>
                    <a:pt x="0" y="25"/>
                  </a:cubicBezTo>
                  <a:cubicBezTo>
                    <a:pt x="0" y="27"/>
                    <a:pt x="2" y="30"/>
                    <a:pt x="5" y="30"/>
                  </a:cubicBezTo>
                  <a:cubicBezTo>
                    <a:pt x="12" y="30"/>
                    <a:pt x="23" y="29"/>
                    <a:pt x="26" y="21"/>
                  </a:cubicBezTo>
                  <a:cubicBezTo>
                    <a:pt x="29" y="14"/>
                    <a:pt x="22" y="5"/>
                    <a:pt x="16" y="2"/>
                  </a:cubicBezTo>
                  <a:close/>
                  <a:moveTo>
                    <a:pt x="10" y="19"/>
                  </a:moveTo>
                  <a:cubicBezTo>
                    <a:pt x="10" y="18"/>
                    <a:pt x="11" y="17"/>
                    <a:pt x="11" y="16"/>
                  </a:cubicBezTo>
                  <a:cubicBezTo>
                    <a:pt x="13" y="15"/>
                    <a:pt x="14" y="13"/>
                    <a:pt x="15" y="12"/>
                  </a:cubicBezTo>
                  <a:cubicBezTo>
                    <a:pt x="15" y="13"/>
                    <a:pt x="16" y="14"/>
                    <a:pt x="16" y="14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3" y="19"/>
                    <a:pt x="12" y="19"/>
                    <a:pt x="10" y="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5"/>
            <p:cNvSpPr>
              <a:spLocks noEditPoints="1"/>
            </p:cNvSpPr>
            <p:nvPr/>
          </p:nvSpPr>
          <p:spPr bwMode="auto">
            <a:xfrm>
              <a:off x="9215438" y="2679700"/>
              <a:ext cx="134938" cy="130175"/>
            </a:xfrm>
            <a:custGeom>
              <a:avLst/>
              <a:gdLst>
                <a:gd name="T0" fmla="*/ 42 w 58"/>
                <a:gd name="T1" fmla="*/ 9 h 56"/>
                <a:gd name="T2" fmla="*/ 8 w 58"/>
                <a:gd name="T3" fmla="*/ 19 h 56"/>
                <a:gd name="T4" fmla="*/ 6 w 58"/>
                <a:gd name="T5" fmla="*/ 21 h 56"/>
                <a:gd name="T6" fmla="*/ 3 w 58"/>
                <a:gd name="T7" fmla="*/ 39 h 56"/>
                <a:gd name="T8" fmla="*/ 47 w 58"/>
                <a:gd name="T9" fmla="*/ 42 h 56"/>
                <a:gd name="T10" fmla="*/ 42 w 58"/>
                <a:gd name="T11" fmla="*/ 9 h 56"/>
                <a:gd name="T12" fmla="*/ 39 w 58"/>
                <a:gd name="T13" fmla="*/ 32 h 56"/>
                <a:gd name="T14" fmla="*/ 14 w 58"/>
                <a:gd name="T15" fmla="*/ 35 h 56"/>
                <a:gd name="T16" fmla="*/ 26 w 58"/>
                <a:gd name="T17" fmla="*/ 17 h 56"/>
                <a:gd name="T18" fmla="*/ 28 w 58"/>
                <a:gd name="T19" fmla="*/ 16 h 56"/>
                <a:gd name="T20" fmla="*/ 34 w 58"/>
                <a:gd name="T21" fmla="*/ 18 h 56"/>
                <a:gd name="T22" fmla="*/ 39 w 58"/>
                <a:gd name="T2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6">
                  <a:moveTo>
                    <a:pt x="42" y="9"/>
                  </a:moveTo>
                  <a:cubicBezTo>
                    <a:pt x="29" y="0"/>
                    <a:pt x="15" y="6"/>
                    <a:pt x="8" y="19"/>
                  </a:cubicBezTo>
                  <a:cubicBezTo>
                    <a:pt x="8" y="19"/>
                    <a:pt x="7" y="20"/>
                    <a:pt x="6" y="21"/>
                  </a:cubicBezTo>
                  <a:cubicBezTo>
                    <a:pt x="2" y="26"/>
                    <a:pt x="0" y="33"/>
                    <a:pt x="3" y="39"/>
                  </a:cubicBezTo>
                  <a:cubicBezTo>
                    <a:pt x="10" y="56"/>
                    <a:pt x="35" y="52"/>
                    <a:pt x="47" y="42"/>
                  </a:cubicBezTo>
                  <a:cubicBezTo>
                    <a:pt x="58" y="33"/>
                    <a:pt x="52" y="16"/>
                    <a:pt x="42" y="9"/>
                  </a:cubicBezTo>
                  <a:close/>
                  <a:moveTo>
                    <a:pt x="39" y="32"/>
                  </a:moveTo>
                  <a:cubicBezTo>
                    <a:pt x="35" y="37"/>
                    <a:pt x="19" y="42"/>
                    <a:pt x="14" y="35"/>
                  </a:cubicBezTo>
                  <a:cubicBezTo>
                    <a:pt x="10" y="28"/>
                    <a:pt x="21" y="19"/>
                    <a:pt x="26" y="17"/>
                  </a:cubicBezTo>
                  <a:cubicBezTo>
                    <a:pt x="27" y="17"/>
                    <a:pt x="28" y="16"/>
                    <a:pt x="28" y="16"/>
                  </a:cubicBezTo>
                  <a:cubicBezTo>
                    <a:pt x="30" y="16"/>
                    <a:pt x="32" y="16"/>
                    <a:pt x="34" y="18"/>
                  </a:cubicBezTo>
                  <a:cubicBezTo>
                    <a:pt x="39" y="21"/>
                    <a:pt x="42" y="28"/>
                    <a:pt x="39" y="3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36"/>
            <p:cNvSpPr>
              <a:spLocks noEditPoints="1"/>
            </p:cNvSpPr>
            <p:nvPr/>
          </p:nvSpPr>
          <p:spPr bwMode="auto">
            <a:xfrm>
              <a:off x="9190038" y="2589212"/>
              <a:ext cx="65088" cy="84138"/>
            </a:xfrm>
            <a:custGeom>
              <a:avLst/>
              <a:gdLst>
                <a:gd name="T0" fmla="*/ 15 w 28"/>
                <a:gd name="T1" fmla="*/ 2 h 36"/>
                <a:gd name="T2" fmla="*/ 11 w 28"/>
                <a:gd name="T3" fmla="*/ 1 h 36"/>
                <a:gd name="T4" fmla="*/ 4 w 28"/>
                <a:gd name="T5" fmla="*/ 7 h 36"/>
                <a:gd name="T6" fmla="*/ 1 w 28"/>
                <a:gd name="T7" fmla="*/ 14 h 36"/>
                <a:gd name="T8" fmla="*/ 2 w 28"/>
                <a:gd name="T9" fmla="*/ 17 h 36"/>
                <a:gd name="T10" fmla="*/ 1 w 28"/>
                <a:gd name="T11" fmla="*/ 28 h 36"/>
                <a:gd name="T12" fmla="*/ 15 w 28"/>
                <a:gd name="T13" fmla="*/ 34 h 36"/>
                <a:gd name="T14" fmla="*/ 27 w 28"/>
                <a:gd name="T15" fmla="*/ 22 h 36"/>
                <a:gd name="T16" fmla="*/ 15 w 28"/>
                <a:gd name="T17" fmla="*/ 2 h 36"/>
                <a:gd name="T18" fmla="*/ 15 w 28"/>
                <a:gd name="T19" fmla="*/ 19 h 36"/>
                <a:gd name="T20" fmla="*/ 15 w 28"/>
                <a:gd name="T21" fmla="*/ 20 h 36"/>
                <a:gd name="T22" fmla="*/ 15 w 28"/>
                <a:gd name="T23" fmla="*/ 20 h 36"/>
                <a:gd name="T24" fmla="*/ 15 w 28"/>
                <a:gd name="T25" fmla="*/ 20 h 36"/>
                <a:gd name="T26" fmla="*/ 15 w 28"/>
                <a:gd name="T27" fmla="*/ 21 h 36"/>
                <a:gd name="T28" fmla="*/ 15 w 28"/>
                <a:gd name="T29" fmla="*/ 21 h 36"/>
                <a:gd name="T30" fmla="*/ 14 w 28"/>
                <a:gd name="T31" fmla="*/ 22 h 36"/>
                <a:gd name="T32" fmla="*/ 14 w 28"/>
                <a:gd name="T33" fmla="*/ 22 h 36"/>
                <a:gd name="T34" fmla="*/ 12 w 28"/>
                <a:gd name="T35" fmla="*/ 23 h 36"/>
                <a:gd name="T36" fmla="*/ 11 w 28"/>
                <a:gd name="T37" fmla="*/ 23 h 36"/>
                <a:gd name="T38" fmla="*/ 11 w 28"/>
                <a:gd name="T39" fmla="*/ 23 h 36"/>
                <a:gd name="T40" fmla="*/ 11 w 28"/>
                <a:gd name="T41" fmla="*/ 23 h 36"/>
                <a:gd name="T42" fmla="*/ 12 w 28"/>
                <a:gd name="T43" fmla="*/ 21 h 36"/>
                <a:gd name="T44" fmla="*/ 14 w 28"/>
                <a:gd name="T45" fmla="*/ 15 h 36"/>
                <a:gd name="T46" fmla="*/ 15 w 28"/>
                <a:gd name="T47" fmla="*/ 18 h 36"/>
                <a:gd name="T48" fmla="*/ 15 w 28"/>
                <a:gd name="T49" fmla="*/ 19 h 36"/>
                <a:gd name="T50" fmla="*/ 15 w 28"/>
                <a:gd name="T5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36">
                  <a:moveTo>
                    <a:pt x="15" y="2"/>
                  </a:moveTo>
                  <a:cubicBezTo>
                    <a:pt x="14" y="1"/>
                    <a:pt x="13" y="0"/>
                    <a:pt x="11" y="1"/>
                  </a:cubicBezTo>
                  <a:cubicBezTo>
                    <a:pt x="8" y="2"/>
                    <a:pt x="5" y="3"/>
                    <a:pt x="4" y="7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5"/>
                    <a:pt x="1" y="16"/>
                    <a:pt x="2" y="17"/>
                  </a:cubicBezTo>
                  <a:cubicBezTo>
                    <a:pt x="0" y="20"/>
                    <a:pt x="0" y="24"/>
                    <a:pt x="1" y="28"/>
                  </a:cubicBezTo>
                  <a:cubicBezTo>
                    <a:pt x="3" y="34"/>
                    <a:pt x="9" y="36"/>
                    <a:pt x="15" y="34"/>
                  </a:cubicBezTo>
                  <a:cubicBezTo>
                    <a:pt x="21" y="33"/>
                    <a:pt x="26" y="28"/>
                    <a:pt x="27" y="22"/>
                  </a:cubicBezTo>
                  <a:cubicBezTo>
                    <a:pt x="28" y="13"/>
                    <a:pt x="22" y="7"/>
                    <a:pt x="15" y="2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2" y="19"/>
                    <a:pt x="13" y="17"/>
                    <a:pt x="14" y="15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670179" y="2559049"/>
            <a:ext cx="573088" cy="712788"/>
            <a:chOff x="8821738" y="3665537"/>
            <a:chExt cx="573088" cy="712788"/>
          </a:xfrm>
        </p:grpSpPr>
        <p:sp>
          <p:nvSpPr>
            <p:cNvPr id="266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2714629" y="3820318"/>
            <a:ext cx="484188" cy="420688"/>
            <a:chOff x="8189913" y="4202112"/>
            <a:chExt cx="484188" cy="420688"/>
          </a:xfrm>
        </p:grpSpPr>
        <p:sp>
          <p:nvSpPr>
            <p:cNvPr id="269" name="Freeform 152"/>
            <p:cNvSpPr>
              <a:spLocks noEditPoints="1"/>
            </p:cNvSpPr>
            <p:nvPr/>
          </p:nvSpPr>
          <p:spPr bwMode="auto">
            <a:xfrm>
              <a:off x="8189913" y="4202112"/>
              <a:ext cx="484188" cy="420688"/>
            </a:xfrm>
            <a:custGeom>
              <a:avLst/>
              <a:gdLst>
                <a:gd name="T0" fmla="*/ 195 w 208"/>
                <a:gd name="T1" fmla="*/ 35 h 181"/>
                <a:gd name="T2" fmla="*/ 133 w 208"/>
                <a:gd name="T3" fmla="*/ 32 h 181"/>
                <a:gd name="T4" fmla="*/ 87 w 208"/>
                <a:gd name="T5" fmla="*/ 26 h 181"/>
                <a:gd name="T6" fmla="*/ 7 w 208"/>
                <a:gd name="T7" fmla="*/ 86 h 181"/>
                <a:gd name="T8" fmla="*/ 32 w 208"/>
                <a:gd name="T9" fmla="*/ 126 h 181"/>
                <a:gd name="T10" fmla="*/ 98 w 208"/>
                <a:gd name="T11" fmla="*/ 153 h 181"/>
                <a:gd name="T12" fmla="*/ 155 w 208"/>
                <a:gd name="T13" fmla="*/ 175 h 181"/>
                <a:gd name="T14" fmla="*/ 200 w 208"/>
                <a:gd name="T15" fmla="*/ 118 h 181"/>
                <a:gd name="T16" fmla="*/ 176 w 208"/>
                <a:gd name="T17" fmla="*/ 35 h 181"/>
                <a:gd name="T18" fmla="*/ 157 w 208"/>
                <a:gd name="T19" fmla="*/ 69 h 181"/>
                <a:gd name="T20" fmla="*/ 143 w 208"/>
                <a:gd name="T21" fmla="*/ 38 h 181"/>
                <a:gd name="T22" fmla="*/ 110 w 208"/>
                <a:gd name="T23" fmla="*/ 127 h 181"/>
                <a:gd name="T24" fmla="*/ 100 w 208"/>
                <a:gd name="T25" fmla="*/ 127 h 181"/>
                <a:gd name="T26" fmla="*/ 90 w 208"/>
                <a:gd name="T27" fmla="*/ 80 h 181"/>
                <a:gd name="T28" fmla="*/ 101 w 208"/>
                <a:gd name="T29" fmla="*/ 72 h 181"/>
                <a:gd name="T30" fmla="*/ 155 w 208"/>
                <a:gd name="T31" fmla="*/ 85 h 181"/>
                <a:gd name="T32" fmla="*/ 110 w 208"/>
                <a:gd name="T33" fmla="*/ 127 h 181"/>
                <a:gd name="T34" fmla="*/ 49 w 208"/>
                <a:gd name="T35" fmla="*/ 121 h 181"/>
                <a:gd name="T36" fmla="*/ 84 w 208"/>
                <a:gd name="T37" fmla="*/ 126 h 181"/>
                <a:gd name="T38" fmla="*/ 132 w 208"/>
                <a:gd name="T39" fmla="*/ 45 h 181"/>
                <a:gd name="T40" fmla="*/ 124 w 208"/>
                <a:gd name="T41" fmla="*/ 61 h 181"/>
                <a:gd name="T42" fmla="*/ 93 w 208"/>
                <a:gd name="T43" fmla="*/ 31 h 181"/>
                <a:gd name="T44" fmla="*/ 87 w 208"/>
                <a:gd name="T45" fmla="*/ 26 h 181"/>
                <a:gd name="T46" fmla="*/ 127 w 208"/>
                <a:gd name="T47" fmla="*/ 38 h 181"/>
                <a:gd name="T48" fmla="*/ 79 w 208"/>
                <a:gd name="T49" fmla="*/ 58 h 181"/>
                <a:gd name="T50" fmla="*/ 11 w 208"/>
                <a:gd name="T51" fmla="*/ 96 h 181"/>
                <a:gd name="T52" fmla="*/ 69 w 208"/>
                <a:gd name="T53" fmla="*/ 73 h 181"/>
                <a:gd name="T54" fmla="*/ 38 w 208"/>
                <a:gd name="T55" fmla="*/ 117 h 181"/>
                <a:gd name="T56" fmla="*/ 37 w 208"/>
                <a:gd name="T57" fmla="*/ 150 h 181"/>
                <a:gd name="T58" fmla="*/ 91 w 208"/>
                <a:gd name="T59" fmla="*/ 139 h 181"/>
                <a:gd name="T60" fmla="*/ 37 w 208"/>
                <a:gd name="T61" fmla="*/ 150 h 181"/>
                <a:gd name="T62" fmla="*/ 111 w 208"/>
                <a:gd name="T63" fmla="*/ 143 h 181"/>
                <a:gd name="T64" fmla="*/ 165 w 208"/>
                <a:gd name="T65" fmla="*/ 140 h 181"/>
                <a:gd name="T66" fmla="*/ 130 w 208"/>
                <a:gd name="T67" fmla="*/ 128 h 181"/>
                <a:gd name="T68" fmla="*/ 165 w 208"/>
                <a:gd name="T69" fmla="*/ 126 h 181"/>
                <a:gd name="T70" fmla="*/ 185 w 208"/>
                <a:gd name="T71" fmla="*/ 117 h 181"/>
                <a:gd name="T72" fmla="*/ 167 w 208"/>
                <a:gd name="T73" fmla="*/ 91 h 181"/>
                <a:gd name="T74" fmla="*/ 185 w 208"/>
                <a:gd name="T75" fmla="*/ 11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81">
                  <a:moveTo>
                    <a:pt x="179" y="78"/>
                  </a:moveTo>
                  <a:cubicBezTo>
                    <a:pt x="191" y="65"/>
                    <a:pt x="201" y="50"/>
                    <a:pt x="195" y="35"/>
                  </a:cubicBezTo>
                  <a:cubicBezTo>
                    <a:pt x="186" y="13"/>
                    <a:pt x="150" y="23"/>
                    <a:pt x="135" y="30"/>
                  </a:cubicBezTo>
                  <a:cubicBezTo>
                    <a:pt x="134" y="30"/>
                    <a:pt x="133" y="31"/>
                    <a:pt x="133" y="32"/>
                  </a:cubicBezTo>
                  <a:cubicBezTo>
                    <a:pt x="117" y="13"/>
                    <a:pt x="98" y="0"/>
                    <a:pt x="83" y="18"/>
                  </a:cubicBezTo>
                  <a:cubicBezTo>
                    <a:pt x="80" y="22"/>
                    <a:pt x="83" y="27"/>
                    <a:pt x="87" y="26"/>
                  </a:cubicBezTo>
                  <a:cubicBezTo>
                    <a:pt x="74" y="29"/>
                    <a:pt x="68" y="42"/>
                    <a:pt x="68" y="59"/>
                  </a:cubicBezTo>
                  <a:cubicBezTo>
                    <a:pt x="44" y="61"/>
                    <a:pt x="20" y="68"/>
                    <a:pt x="7" y="86"/>
                  </a:cubicBezTo>
                  <a:cubicBezTo>
                    <a:pt x="5" y="83"/>
                    <a:pt x="0" y="84"/>
                    <a:pt x="1" y="87"/>
                  </a:cubicBezTo>
                  <a:cubicBezTo>
                    <a:pt x="3" y="106"/>
                    <a:pt x="16" y="118"/>
                    <a:pt x="32" y="126"/>
                  </a:cubicBezTo>
                  <a:cubicBezTo>
                    <a:pt x="21" y="146"/>
                    <a:pt x="20" y="164"/>
                    <a:pt x="41" y="172"/>
                  </a:cubicBezTo>
                  <a:cubicBezTo>
                    <a:pt x="61" y="180"/>
                    <a:pt x="83" y="164"/>
                    <a:pt x="98" y="153"/>
                  </a:cubicBezTo>
                  <a:cubicBezTo>
                    <a:pt x="99" y="153"/>
                    <a:pt x="100" y="152"/>
                    <a:pt x="100" y="152"/>
                  </a:cubicBezTo>
                  <a:cubicBezTo>
                    <a:pt x="115" y="170"/>
                    <a:pt x="134" y="181"/>
                    <a:pt x="155" y="175"/>
                  </a:cubicBezTo>
                  <a:cubicBezTo>
                    <a:pt x="173" y="169"/>
                    <a:pt x="178" y="154"/>
                    <a:pt x="178" y="136"/>
                  </a:cubicBezTo>
                  <a:cubicBezTo>
                    <a:pt x="188" y="133"/>
                    <a:pt x="196" y="127"/>
                    <a:pt x="200" y="118"/>
                  </a:cubicBezTo>
                  <a:cubicBezTo>
                    <a:pt x="208" y="100"/>
                    <a:pt x="196" y="87"/>
                    <a:pt x="179" y="78"/>
                  </a:cubicBezTo>
                  <a:close/>
                  <a:moveTo>
                    <a:pt x="176" y="35"/>
                  </a:moveTo>
                  <a:cubicBezTo>
                    <a:pt x="194" y="39"/>
                    <a:pt x="175" y="63"/>
                    <a:pt x="167" y="72"/>
                  </a:cubicBezTo>
                  <a:cubicBezTo>
                    <a:pt x="164" y="71"/>
                    <a:pt x="161" y="70"/>
                    <a:pt x="157" y="69"/>
                  </a:cubicBezTo>
                  <a:cubicBezTo>
                    <a:pt x="154" y="62"/>
                    <a:pt x="147" y="50"/>
                    <a:pt x="139" y="40"/>
                  </a:cubicBezTo>
                  <a:cubicBezTo>
                    <a:pt x="141" y="39"/>
                    <a:pt x="142" y="38"/>
                    <a:pt x="143" y="38"/>
                  </a:cubicBezTo>
                  <a:cubicBezTo>
                    <a:pt x="154" y="35"/>
                    <a:pt x="165" y="33"/>
                    <a:pt x="176" y="35"/>
                  </a:cubicBezTo>
                  <a:close/>
                  <a:moveTo>
                    <a:pt x="110" y="127"/>
                  </a:moveTo>
                  <a:cubicBezTo>
                    <a:pt x="110" y="127"/>
                    <a:pt x="109" y="127"/>
                    <a:pt x="108" y="127"/>
                  </a:cubicBezTo>
                  <a:cubicBezTo>
                    <a:pt x="105" y="127"/>
                    <a:pt x="103" y="127"/>
                    <a:pt x="100" y="127"/>
                  </a:cubicBezTo>
                  <a:cubicBezTo>
                    <a:pt x="93" y="114"/>
                    <a:pt x="86" y="100"/>
                    <a:pt x="83" y="87"/>
                  </a:cubicBezTo>
                  <a:cubicBezTo>
                    <a:pt x="85" y="84"/>
                    <a:pt x="88" y="82"/>
                    <a:pt x="90" y="80"/>
                  </a:cubicBezTo>
                  <a:cubicBezTo>
                    <a:pt x="92" y="78"/>
                    <a:pt x="95" y="75"/>
                    <a:pt x="98" y="72"/>
                  </a:cubicBezTo>
                  <a:cubicBezTo>
                    <a:pt x="99" y="72"/>
                    <a:pt x="100" y="72"/>
                    <a:pt x="101" y="72"/>
                  </a:cubicBezTo>
                  <a:cubicBezTo>
                    <a:pt x="107" y="72"/>
                    <a:pt x="132" y="76"/>
                    <a:pt x="154" y="82"/>
                  </a:cubicBezTo>
                  <a:cubicBezTo>
                    <a:pt x="154" y="83"/>
                    <a:pt x="155" y="84"/>
                    <a:pt x="155" y="85"/>
                  </a:cubicBezTo>
                  <a:cubicBezTo>
                    <a:pt x="146" y="95"/>
                    <a:pt x="137" y="104"/>
                    <a:pt x="127" y="113"/>
                  </a:cubicBezTo>
                  <a:cubicBezTo>
                    <a:pt x="125" y="115"/>
                    <a:pt x="119" y="120"/>
                    <a:pt x="110" y="127"/>
                  </a:cubicBezTo>
                  <a:close/>
                  <a:moveTo>
                    <a:pt x="84" y="126"/>
                  </a:moveTo>
                  <a:cubicBezTo>
                    <a:pt x="73" y="125"/>
                    <a:pt x="61" y="124"/>
                    <a:pt x="49" y="121"/>
                  </a:cubicBezTo>
                  <a:cubicBezTo>
                    <a:pt x="56" y="112"/>
                    <a:pt x="65" y="103"/>
                    <a:pt x="73" y="95"/>
                  </a:cubicBezTo>
                  <a:cubicBezTo>
                    <a:pt x="76" y="106"/>
                    <a:pt x="80" y="116"/>
                    <a:pt x="84" y="126"/>
                  </a:cubicBezTo>
                  <a:close/>
                  <a:moveTo>
                    <a:pt x="112" y="60"/>
                  </a:moveTo>
                  <a:cubicBezTo>
                    <a:pt x="119" y="54"/>
                    <a:pt x="125" y="49"/>
                    <a:pt x="132" y="45"/>
                  </a:cubicBezTo>
                  <a:cubicBezTo>
                    <a:pt x="137" y="51"/>
                    <a:pt x="142" y="58"/>
                    <a:pt x="146" y="66"/>
                  </a:cubicBezTo>
                  <a:cubicBezTo>
                    <a:pt x="137" y="63"/>
                    <a:pt x="129" y="62"/>
                    <a:pt x="124" y="61"/>
                  </a:cubicBezTo>
                  <a:cubicBezTo>
                    <a:pt x="120" y="61"/>
                    <a:pt x="116" y="60"/>
                    <a:pt x="112" y="60"/>
                  </a:cubicBezTo>
                  <a:close/>
                  <a:moveTo>
                    <a:pt x="93" y="31"/>
                  </a:moveTo>
                  <a:cubicBezTo>
                    <a:pt x="95" y="30"/>
                    <a:pt x="94" y="26"/>
                    <a:pt x="91" y="26"/>
                  </a:cubicBezTo>
                  <a:cubicBezTo>
                    <a:pt x="90" y="26"/>
                    <a:pt x="89" y="26"/>
                    <a:pt x="87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101" y="20"/>
                    <a:pt x="114" y="26"/>
                    <a:pt x="127" y="38"/>
                  </a:cubicBezTo>
                  <a:cubicBezTo>
                    <a:pt x="117" y="44"/>
                    <a:pt x="107" y="51"/>
                    <a:pt x="96" y="59"/>
                  </a:cubicBezTo>
                  <a:cubicBezTo>
                    <a:pt x="91" y="58"/>
                    <a:pt x="85" y="58"/>
                    <a:pt x="79" y="58"/>
                  </a:cubicBezTo>
                  <a:cubicBezTo>
                    <a:pt x="79" y="46"/>
                    <a:pt x="83" y="36"/>
                    <a:pt x="93" y="31"/>
                  </a:cubicBezTo>
                  <a:close/>
                  <a:moveTo>
                    <a:pt x="11" y="96"/>
                  </a:moveTo>
                  <a:cubicBezTo>
                    <a:pt x="13" y="96"/>
                    <a:pt x="14" y="96"/>
                    <a:pt x="16" y="94"/>
                  </a:cubicBezTo>
                  <a:cubicBezTo>
                    <a:pt x="28" y="79"/>
                    <a:pt x="48" y="74"/>
                    <a:pt x="69" y="73"/>
                  </a:cubicBezTo>
                  <a:cubicBezTo>
                    <a:pt x="69" y="75"/>
                    <a:pt x="69" y="78"/>
                    <a:pt x="70" y="81"/>
                  </a:cubicBezTo>
                  <a:cubicBezTo>
                    <a:pt x="57" y="93"/>
                    <a:pt x="46" y="105"/>
                    <a:pt x="38" y="117"/>
                  </a:cubicBezTo>
                  <a:cubicBezTo>
                    <a:pt x="27" y="112"/>
                    <a:pt x="17" y="106"/>
                    <a:pt x="11" y="96"/>
                  </a:cubicBezTo>
                  <a:close/>
                  <a:moveTo>
                    <a:pt x="37" y="150"/>
                  </a:moveTo>
                  <a:cubicBezTo>
                    <a:pt x="37" y="144"/>
                    <a:pt x="39" y="137"/>
                    <a:pt x="43" y="130"/>
                  </a:cubicBezTo>
                  <a:cubicBezTo>
                    <a:pt x="59" y="135"/>
                    <a:pt x="77" y="137"/>
                    <a:pt x="91" y="139"/>
                  </a:cubicBezTo>
                  <a:cubicBezTo>
                    <a:pt x="92" y="139"/>
                    <a:pt x="92" y="140"/>
                    <a:pt x="92" y="140"/>
                  </a:cubicBezTo>
                  <a:cubicBezTo>
                    <a:pt x="67" y="158"/>
                    <a:pt x="38" y="173"/>
                    <a:pt x="37" y="150"/>
                  </a:cubicBezTo>
                  <a:close/>
                  <a:moveTo>
                    <a:pt x="148" y="163"/>
                  </a:moveTo>
                  <a:cubicBezTo>
                    <a:pt x="136" y="166"/>
                    <a:pt x="123" y="158"/>
                    <a:pt x="111" y="143"/>
                  </a:cubicBezTo>
                  <a:cubicBezTo>
                    <a:pt x="113" y="142"/>
                    <a:pt x="114" y="142"/>
                    <a:pt x="115" y="141"/>
                  </a:cubicBezTo>
                  <a:cubicBezTo>
                    <a:pt x="130" y="142"/>
                    <a:pt x="149" y="142"/>
                    <a:pt x="165" y="140"/>
                  </a:cubicBezTo>
                  <a:cubicBezTo>
                    <a:pt x="163" y="151"/>
                    <a:pt x="158" y="160"/>
                    <a:pt x="148" y="163"/>
                  </a:cubicBezTo>
                  <a:close/>
                  <a:moveTo>
                    <a:pt x="130" y="128"/>
                  </a:moveTo>
                  <a:cubicBezTo>
                    <a:pt x="140" y="119"/>
                    <a:pt x="150" y="109"/>
                    <a:pt x="160" y="99"/>
                  </a:cubicBezTo>
                  <a:cubicBezTo>
                    <a:pt x="163" y="108"/>
                    <a:pt x="165" y="118"/>
                    <a:pt x="165" y="126"/>
                  </a:cubicBezTo>
                  <a:cubicBezTo>
                    <a:pt x="154" y="128"/>
                    <a:pt x="141" y="128"/>
                    <a:pt x="130" y="128"/>
                  </a:cubicBezTo>
                  <a:close/>
                  <a:moveTo>
                    <a:pt x="185" y="117"/>
                  </a:moveTo>
                  <a:cubicBezTo>
                    <a:pt x="183" y="119"/>
                    <a:pt x="180" y="121"/>
                    <a:pt x="176" y="123"/>
                  </a:cubicBezTo>
                  <a:cubicBezTo>
                    <a:pt x="174" y="112"/>
                    <a:pt x="171" y="101"/>
                    <a:pt x="167" y="91"/>
                  </a:cubicBezTo>
                  <a:cubicBezTo>
                    <a:pt x="168" y="90"/>
                    <a:pt x="169" y="89"/>
                    <a:pt x="170" y="88"/>
                  </a:cubicBezTo>
                  <a:cubicBezTo>
                    <a:pt x="186" y="95"/>
                    <a:pt x="195" y="104"/>
                    <a:pt x="185" y="11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3"/>
            <p:cNvSpPr/>
            <p:nvPr/>
          </p:nvSpPr>
          <p:spPr bwMode="auto">
            <a:xfrm>
              <a:off x="8397876" y="4406900"/>
              <a:ext cx="61913" cy="66675"/>
            </a:xfrm>
            <a:custGeom>
              <a:avLst/>
              <a:gdLst>
                <a:gd name="T0" fmla="*/ 24 w 27"/>
                <a:gd name="T1" fmla="*/ 10 h 29"/>
                <a:gd name="T2" fmla="*/ 24 w 27"/>
                <a:gd name="T3" fmla="*/ 9 h 29"/>
                <a:gd name="T4" fmla="*/ 12 w 27"/>
                <a:gd name="T5" fmla="*/ 0 h 29"/>
                <a:gd name="T6" fmla="*/ 4 w 27"/>
                <a:gd name="T7" fmla="*/ 3 h 29"/>
                <a:gd name="T8" fmla="*/ 1 w 27"/>
                <a:gd name="T9" fmla="*/ 15 h 29"/>
                <a:gd name="T10" fmla="*/ 6 w 27"/>
                <a:gd name="T11" fmla="*/ 25 h 29"/>
                <a:gd name="T12" fmla="*/ 23 w 27"/>
                <a:gd name="T13" fmla="*/ 25 h 29"/>
                <a:gd name="T14" fmla="*/ 24 w 27"/>
                <a:gd name="T15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9">
                  <a:moveTo>
                    <a:pt x="24" y="10"/>
                  </a:moveTo>
                  <a:cubicBezTo>
                    <a:pt x="24" y="10"/>
                    <a:pt x="24" y="10"/>
                    <a:pt x="24" y="9"/>
                  </a:cubicBezTo>
                  <a:cubicBezTo>
                    <a:pt x="22" y="4"/>
                    <a:pt x="18" y="0"/>
                    <a:pt x="12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10"/>
                    <a:pt x="1" y="15"/>
                  </a:cubicBezTo>
                  <a:cubicBezTo>
                    <a:pt x="1" y="18"/>
                    <a:pt x="4" y="22"/>
                    <a:pt x="6" y="25"/>
                  </a:cubicBezTo>
                  <a:cubicBezTo>
                    <a:pt x="11" y="29"/>
                    <a:pt x="18" y="29"/>
                    <a:pt x="23" y="25"/>
                  </a:cubicBezTo>
                  <a:cubicBezTo>
                    <a:pt x="27" y="20"/>
                    <a:pt x="27" y="14"/>
                    <a:pt x="24" y="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1" name="Freeform 56"/>
          <p:cNvSpPr>
            <a:spLocks noEditPoints="1"/>
          </p:cNvSpPr>
          <p:nvPr/>
        </p:nvSpPr>
        <p:spPr bwMode="auto">
          <a:xfrm>
            <a:off x="3750352" y="455611"/>
            <a:ext cx="1093788" cy="803275"/>
          </a:xfrm>
          <a:custGeom>
            <a:avLst/>
            <a:gdLst>
              <a:gd name="T0" fmla="*/ 456 w 469"/>
              <a:gd name="T1" fmla="*/ 95 h 345"/>
              <a:gd name="T2" fmla="*/ 274 w 469"/>
              <a:gd name="T3" fmla="*/ 18 h 345"/>
              <a:gd name="T4" fmla="*/ 131 w 469"/>
              <a:gd name="T5" fmla="*/ 55 h 345"/>
              <a:gd name="T6" fmla="*/ 145 w 469"/>
              <a:gd name="T7" fmla="*/ 67 h 345"/>
              <a:gd name="T8" fmla="*/ 447 w 469"/>
              <a:gd name="T9" fmla="*/ 98 h 345"/>
              <a:gd name="T10" fmla="*/ 225 w 469"/>
              <a:gd name="T11" fmla="*/ 220 h 345"/>
              <a:gd name="T12" fmla="*/ 99 w 469"/>
              <a:gd name="T13" fmla="*/ 166 h 345"/>
              <a:gd name="T14" fmla="*/ 211 w 469"/>
              <a:gd name="T15" fmla="*/ 105 h 345"/>
              <a:gd name="T16" fmla="*/ 79 w 469"/>
              <a:gd name="T17" fmla="*/ 156 h 345"/>
              <a:gd name="T18" fmla="*/ 11 w 469"/>
              <a:gd name="T19" fmla="*/ 116 h 345"/>
              <a:gd name="T20" fmla="*/ 1 w 469"/>
              <a:gd name="T21" fmla="*/ 148 h 345"/>
              <a:gd name="T22" fmla="*/ 53 w 469"/>
              <a:gd name="T23" fmla="*/ 253 h 345"/>
              <a:gd name="T24" fmla="*/ 59 w 469"/>
              <a:gd name="T25" fmla="*/ 290 h 345"/>
              <a:gd name="T26" fmla="*/ 53 w 469"/>
              <a:gd name="T27" fmla="*/ 329 h 345"/>
              <a:gd name="T28" fmla="*/ 69 w 469"/>
              <a:gd name="T29" fmla="*/ 326 h 345"/>
              <a:gd name="T30" fmla="*/ 89 w 469"/>
              <a:gd name="T31" fmla="*/ 331 h 345"/>
              <a:gd name="T32" fmla="*/ 89 w 469"/>
              <a:gd name="T33" fmla="*/ 276 h 345"/>
              <a:gd name="T34" fmla="*/ 81 w 469"/>
              <a:gd name="T35" fmla="*/ 204 h 345"/>
              <a:gd name="T36" fmla="*/ 107 w 469"/>
              <a:gd name="T37" fmla="*/ 259 h 345"/>
              <a:gd name="T38" fmla="*/ 381 w 469"/>
              <a:gd name="T39" fmla="*/ 264 h 345"/>
              <a:gd name="T40" fmla="*/ 467 w 469"/>
              <a:gd name="T41" fmla="*/ 97 h 345"/>
              <a:gd name="T42" fmla="*/ 72 w 469"/>
              <a:gd name="T43" fmla="*/ 165 h 345"/>
              <a:gd name="T44" fmla="*/ 78 w 469"/>
              <a:gd name="T45" fmla="*/ 271 h 345"/>
              <a:gd name="T46" fmla="*/ 69 w 469"/>
              <a:gd name="T47" fmla="*/ 261 h 345"/>
              <a:gd name="T48" fmla="*/ 78 w 469"/>
              <a:gd name="T49" fmla="*/ 271 h 345"/>
              <a:gd name="T50" fmla="*/ 91 w 469"/>
              <a:gd name="T51" fmla="*/ 174 h 345"/>
              <a:gd name="T52" fmla="*/ 120 w 469"/>
              <a:gd name="T53" fmla="*/ 214 h 345"/>
              <a:gd name="T54" fmla="*/ 119 w 469"/>
              <a:gd name="T55" fmla="*/ 229 h 345"/>
              <a:gd name="T56" fmla="*/ 219 w 469"/>
              <a:gd name="T57" fmla="*/ 256 h 345"/>
              <a:gd name="T58" fmla="*/ 282 w 469"/>
              <a:gd name="T59" fmla="*/ 265 h 345"/>
              <a:gd name="T60" fmla="*/ 300 w 469"/>
              <a:gd name="T61" fmla="*/ 263 h 345"/>
              <a:gd name="T62" fmla="*/ 312 w 469"/>
              <a:gd name="T63" fmla="*/ 256 h 345"/>
              <a:gd name="T64" fmla="*/ 326 w 469"/>
              <a:gd name="T65" fmla="*/ 259 h 345"/>
              <a:gd name="T66" fmla="*/ 349 w 469"/>
              <a:gd name="T67" fmla="*/ 259 h 345"/>
              <a:gd name="T68" fmla="*/ 378 w 469"/>
              <a:gd name="T69" fmla="*/ 205 h 345"/>
              <a:gd name="T70" fmla="*/ 378 w 469"/>
              <a:gd name="T71" fmla="*/ 205 h 345"/>
              <a:gd name="T72" fmla="*/ 356 w 469"/>
              <a:gd name="T73" fmla="*/ 219 h 345"/>
              <a:gd name="T74" fmla="*/ 335 w 469"/>
              <a:gd name="T75" fmla="*/ 227 h 345"/>
              <a:gd name="T76" fmla="*/ 322 w 469"/>
              <a:gd name="T77" fmla="*/ 239 h 345"/>
              <a:gd name="T78" fmla="*/ 305 w 469"/>
              <a:gd name="T79" fmla="*/ 242 h 345"/>
              <a:gd name="T80" fmla="*/ 331 w 469"/>
              <a:gd name="T81" fmla="*/ 220 h 345"/>
              <a:gd name="T82" fmla="*/ 360 w 469"/>
              <a:gd name="T83" fmla="*/ 259 h 345"/>
              <a:gd name="T84" fmla="*/ 372 w 469"/>
              <a:gd name="T85" fmla="*/ 245 h 345"/>
              <a:gd name="T86" fmla="*/ 374 w 469"/>
              <a:gd name="T87" fmla="*/ 236 h 345"/>
              <a:gd name="T88" fmla="*/ 331 w 469"/>
              <a:gd name="T89" fmla="*/ 206 h 345"/>
              <a:gd name="T90" fmla="*/ 226 w 469"/>
              <a:gd name="T91" fmla="*/ 233 h 345"/>
              <a:gd name="T92" fmla="*/ 226 w 469"/>
              <a:gd name="T93" fmla="*/ 231 h 345"/>
              <a:gd name="T94" fmla="*/ 232 w 469"/>
              <a:gd name="T95" fmla="*/ 230 h 345"/>
              <a:gd name="T96" fmla="*/ 331 w 469"/>
              <a:gd name="T97" fmla="*/ 20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9" h="345">
                <a:moveTo>
                  <a:pt x="467" y="97"/>
                </a:moveTo>
                <a:cubicBezTo>
                  <a:pt x="466" y="91"/>
                  <a:pt x="459" y="91"/>
                  <a:pt x="456" y="95"/>
                </a:cubicBezTo>
                <a:cubicBezTo>
                  <a:pt x="456" y="95"/>
                  <a:pt x="456" y="95"/>
                  <a:pt x="456" y="95"/>
                </a:cubicBezTo>
                <a:cubicBezTo>
                  <a:pt x="459" y="91"/>
                  <a:pt x="458" y="84"/>
                  <a:pt x="451" y="82"/>
                </a:cubicBezTo>
                <a:cubicBezTo>
                  <a:pt x="413" y="68"/>
                  <a:pt x="372" y="59"/>
                  <a:pt x="334" y="46"/>
                </a:cubicBezTo>
                <a:cubicBezTo>
                  <a:pt x="313" y="38"/>
                  <a:pt x="293" y="29"/>
                  <a:pt x="274" y="18"/>
                </a:cubicBezTo>
                <a:cubicBezTo>
                  <a:pt x="265" y="12"/>
                  <a:pt x="256" y="0"/>
                  <a:pt x="245" y="0"/>
                </a:cubicBezTo>
                <a:cubicBezTo>
                  <a:pt x="234" y="0"/>
                  <a:pt x="215" y="17"/>
                  <a:pt x="205" y="23"/>
                </a:cubicBezTo>
                <a:cubicBezTo>
                  <a:pt x="182" y="36"/>
                  <a:pt x="157" y="46"/>
                  <a:pt x="131" y="55"/>
                </a:cubicBezTo>
                <a:cubicBezTo>
                  <a:pt x="92" y="70"/>
                  <a:pt x="52" y="84"/>
                  <a:pt x="16" y="106"/>
                </a:cubicBezTo>
                <a:cubicBezTo>
                  <a:pt x="11" y="109"/>
                  <a:pt x="16" y="116"/>
                  <a:pt x="21" y="114"/>
                </a:cubicBezTo>
                <a:cubicBezTo>
                  <a:pt x="62" y="96"/>
                  <a:pt x="104" y="83"/>
                  <a:pt x="145" y="67"/>
                </a:cubicBezTo>
                <a:cubicBezTo>
                  <a:pt x="162" y="61"/>
                  <a:pt x="179" y="54"/>
                  <a:pt x="195" y="47"/>
                </a:cubicBezTo>
                <a:cubicBezTo>
                  <a:pt x="202" y="43"/>
                  <a:pt x="244" y="14"/>
                  <a:pt x="249" y="19"/>
                </a:cubicBezTo>
                <a:cubicBezTo>
                  <a:pt x="305" y="62"/>
                  <a:pt x="381" y="77"/>
                  <a:pt x="447" y="98"/>
                </a:cubicBezTo>
                <a:cubicBezTo>
                  <a:pt x="448" y="99"/>
                  <a:pt x="448" y="99"/>
                  <a:pt x="449" y="99"/>
                </a:cubicBezTo>
                <a:cubicBezTo>
                  <a:pt x="403" y="124"/>
                  <a:pt x="361" y="156"/>
                  <a:pt x="313" y="179"/>
                </a:cubicBezTo>
                <a:cubicBezTo>
                  <a:pt x="285" y="192"/>
                  <a:pt x="248" y="199"/>
                  <a:pt x="225" y="220"/>
                </a:cubicBezTo>
                <a:cubicBezTo>
                  <a:pt x="225" y="221"/>
                  <a:pt x="224" y="221"/>
                  <a:pt x="224" y="222"/>
                </a:cubicBezTo>
                <a:cubicBezTo>
                  <a:pt x="224" y="222"/>
                  <a:pt x="224" y="222"/>
                  <a:pt x="223" y="221"/>
                </a:cubicBezTo>
                <a:cubicBezTo>
                  <a:pt x="182" y="201"/>
                  <a:pt x="140" y="185"/>
                  <a:pt x="99" y="166"/>
                </a:cubicBezTo>
                <a:cubicBezTo>
                  <a:pt x="102" y="163"/>
                  <a:pt x="105" y="161"/>
                  <a:pt x="109" y="158"/>
                </a:cubicBezTo>
                <a:cubicBezTo>
                  <a:pt x="131" y="142"/>
                  <a:pt x="156" y="128"/>
                  <a:pt x="181" y="117"/>
                </a:cubicBezTo>
                <a:cubicBezTo>
                  <a:pt x="192" y="112"/>
                  <a:pt x="202" y="109"/>
                  <a:pt x="211" y="105"/>
                </a:cubicBezTo>
                <a:cubicBezTo>
                  <a:pt x="220" y="101"/>
                  <a:pt x="217" y="86"/>
                  <a:pt x="206" y="89"/>
                </a:cubicBezTo>
                <a:cubicBezTo>
                  <a:pt x="165" y="101"/>
                  <a:pt x="124" y="120"/>
                  <a:pt x="90" y="147"/>
                </a:cubicBezTo>
                <a:cubicBezTo>
                  <a:pt x="86" y="150"/>
                  <a:pt x="82" y="153"/>
                  <a:pt x="79" y="156"/>
                </a:cubicBezTo>
                <a:cubicBezTo>
                  <a:pt x="57" y="146"/>
                  <a:pt x="36" y="134"/>
                  <a:pt x="16" y="120"/>
                </a:cubicBezTo>
                <a:cubicBezTo>
                  <a:pt x="16" y="119"/>
                  <a:pt x="15" y="118"/>
                  <a:pt x="14" y="117"/>
                </a:cubicBezTo>
                <a:cubicBezTo>
                  <a:pt x="13" y="116"/>
                  <a:pt x="12" y="116"/>
                  <a:pt x="11" y="116"/>
                </a:cubicBezTo>
                <a:cubicBezTo>
                  <a:pt x="10" y="116"/>
                  <a:pt x="9" y="116"/>
                  <a:pt x="9" y="116"/>
                </a:cubicBezTo>
                <a:cubicBezTo>
                  <a:pt x="7" y="116"/>
                  <a:pt x="6" y="118"/>
                  <a:pt x="6" y="120"/>
                </a:cubicBezTo>
                <a:cubicBezTo>
                  <a:pt x="3" y="129"/>
                  <a:pt x="2" y="138"/>
                  <a:pt x="1" y="148"/>
                </a:cubicBezTo>
                <a:cubicBezTo>
                  <a:pt x="0" y="151"/>
                  <a:pt x="3" y="153"/>
                  <a:pt x="5" y="152"/>
                </a:cubicBezTo>
                <a:cubicBezTo>
                  <a:pt x="23" y="163"/>
                  <a:pt x="41" y="176"/>
                  <a:pt x="59" y="189"/>
                </a:cubicBezTo>
                <a:cubicBezTo>
                  <a:pt x="53" y="208"/>
                  <a:pt x="52" y="229"/>
                  <a:pt x="53" y="253"/>
                </a:cubicBezTo>
                <a:cubicBezTo>
                  <a:pt x="53" y="256"/>
                  <a:pt x="54" y="258"/>
                  <a:pt x="55" y="259"/>
                </a:cubicBezTo>
                <a:cubicBezTo>
                  <a:pt x="51" y="262"/>
                  <a:pt x="48" y="266"/>
                  <a:pt x="48" y="273"/>
                </a:cubicBezTo>
                <a:cubicBezTo>
                  <a:pt x="48" y="280"/>
                  <a:pt x="52" y="287"/>
                  <a:pt x="59" y="290"/>
                </a:cubicBezTo>
                <a:cubicBezTo>
                  <a:pt x="53" y="303"/>
                  <a:pt x="48" y="316"/>
                  <a:pt x="40" y="328"/>
                </a:cubicBezTo>
                <a:cubicBezTo>
                  <a:pt x="37" y="334"/>
                  <a:pt x="46" y="340"/>
                  <a:pt x="50" y="334"/>
                </a:cubicBezTo>
                <a:cubicBezTo>
                  <a:pt x="51" y="332"/>
                  <a:pt x="52" y="331"/>
                  <a:pt x="53" y="329"/>
                </a:cubicBezTo>
                <a:cubicBezTo>
                  <a:pt x="53" y="331"/>
                  <a:pt x="52" y="333"/>
                  <a:pt x="52" y="334"/>
                </a:cubicBezTo>
                <a:cubicBezTo>
                  <a:pt x="51" y="340"/>
                  <a:pt x="59" y="345"/>
                  <a:pt x="62" y="339"/>
                </a:cubicBezTo>
                <a:cubicBezTo>
                  <a:pt x="65" y="334"/>
                  <a:pt x="67" y="330"/>
                  <a:pt x="69" y="326"/>
                </a:cubicBezTo>
                <a:cubicBezTo>
                  <a:pt x="70" y="329"/>
                  <a:pt x="71" y="332"/>
                  <a:pt x="72" y="335"/>
                </a:cubicBezTo>
                <a:cubicBezTo>
                  <a:pt x="74" y="340"/>
                  <a:pt x="81" y="340"/>
                  <a:pt x="82" y="335"/>
                </a:cubicBezTo>
                <a:cubicBezTo>
                  <a:pt x="85" y="337"/>
                  <a:pt x="90" y="335"/>
                  <a:pt x="89" y="331"/>
                </a:cubicBezTo>
                <a:cubicBezTo>
                  <a:pt x="88" y="318"/>
                  <a:pt x="84" y="306"/>
                  <a:pt x="82" y="293"/>
                </a:cubicBezTo>
                <a:cubicBezTo>
                  <a:pt x="82" y="291"/>
                  <a:pt x="80" y="289"/>
                  <a:pt x="78" y="289"/>
                </a:cubicBezTo>
                <a:cubicBezTo>
                  <a:pt x="83" y="286"/>
                  <a:pt x="87" y="281"/>
                  <a:pt x="89" y="276"/>
                </a:cubicBezTo>
                <a:cubicBezTo>
                  <a:pt x="92" y="265"/>
                  <a:pt x="83" y="252"/>
                  <a:pt x="72" y="251"/>
                </a:cubicBezTo>
                <a:cubicBezTo>
                  <a:pt x="72" y="250"/>
                  <a:pt x="72" y="250"/>
                  <a:pt x="72" y="249"/>
                </a:cubicBezTo>
                <a:cubicBezTo>
                  <a:pt x="80" y="236"/>
                  <a:pt x="80" y="220"/>
                  <a:pt x="81" y="204"/>
                </a:cubicBezTo>
                <a:cubicBezTo>
                  <a:pt x="92" y="212"/>
                  <a:pt x="103" y="219"/>
                  <a:pt x="115" y="226"/>
                </a:cubicBezTo>
                <a:cubicBezTo>
                  <a:pt x="114" y="226"/>
                  <a:pt x="113" y="227"/>
                  <a:pt x="113" y="228"/>
                </a:cubicBezTo>
                <a:cubicBezTo>
                  <a:pt x="111" y="236"/>
                  <a:pt x="109" y="253"/>
                  <a:pt x="107" y="259"/>
                </a:cubicBezTo>
                <a:cubicBezTo>
                  <a:pt x="106" y="261"/>
                  <a:pt x="107" y="264"/>
                  <a:pt x="108" y="265"/>
                </a:cubicBezTo>
                <a:cubicBezTo>
                  <a:pt x="161" y="309"/>
                  <a:pt x="236" y="307"/>
                  <a:pt x="299" y="294"/>
                </a:cubicBezTo>
                <a:cubicBezTo>
                  <a:pt x="327" y="288"/>
                  <a:pt x="357" y="282"/>
                  <a:pt x="381" y="264"/>
                </a:cubicBezTo>
                <a:cubicBezTo>
                  <a:pt x="396" y="252"/>
                  <a:pt x="398" y="214"/>
                  <a:pt x="395" y="197"/>
                </a:cubicBezTo>
                <a:cubicBezTo>
                  <a:pt x="395" y="195"/>
                  <a:pt x="394" y="193"/>
                  <a:pt x="393" y="192"/>
                </a:cubicBezTo>
                <a:cubicBezTo>
                  <a:pt x="433" y="172"/>
                  <a:pt x="469" y="143"/>
                  <a:pt x="467" y="97"/>
                </a:cubicBezTo>
                <a:close/>
                <a:moveTo>
                  <a:pt x="8" y="148"/>
                </a:moveTo>
                <a:cubicBezTo>
                  <a:pt x="10" y="141"/>
                  <a:pt x="12" y="134"/>
                  <a:pt x="14" y="127"/>
                </a:cubicBezTo>
                <a:cubicBezTo>
                  <a:pt x="32" y="142"/>
                  <a:pt x="51" y="154"/>
                  <a:pt x="72" y="165"/>
                </a:cubicBezTo>
                <a:cubicBezTo>
                  <a:pt x="68" y="169"/>
                  <a:pt x="66" y="173"/>
                  <a:pt x="64" y="178"/>
                </a:cubicBezTo>
                <a:cubicBezTo>
                  <a:pt x="46" y="166"/>
                  <a:pt x="28" y="156"/>
                  <a:pt x="8" y="148"/>
                </a:cubicBezTo>
                <a:close/>
                <a:moveTo>
                  <a:pt x="78" y="271"/>
                </a:moveTo>
                <a:cubicBezTo>
                  <a:pt x="77" y="276"/>
                  <a:pt x="71" y="281"/>
                  <a:pt x="66" y="279"/>
                </a:cubicBezTo>
                <a:cubicBezTo>
                  <a:pt x="63" y="278"/>
                  <a:pt x="61" y="275"/>
                  <a:pt x="60" y="272"/>
                </a:cubicBezTo>
                <a:cubicBezTo>
                  <a:pt x="59" y="267"/>
                  <a:pt x="66" y="263"/>
                  <a:pt x="69" y="261"/>
                </a:cubicBezTo>
                <a:cubicBezTo>
                  <a:pt x="70" y="260"/>
                  <a:pt x="71" y="259"/>
                  <a:pt x="71" y="258"/>
                </a:cubicBezTo>
                <a:cubicBezTo>
                  <a:pt x="71" y="258"/>
                  <a:pt x="71" y="258"/>
                  <a:pt x="71" y="257"/>
                </a:cubicBezTo>
                <a:cubicBezTo>
                  <a:pt x="75" y="261"/>
                  <a:pt x="80" y="265"/>
                  <a:pt x="78" y="271"/>
                </a:cubicBezTo>
                <a:close/>
                <a:moveTo>
                  <a:pt x="83" y="191"/>
                </a:moveTo>
                <a:cubicBezTo>
                  <a:pt x="84" y="187"/>
                  <a:pt x="85" y="183"/>
                  <a:pt x="87" y="180"/>
                </a:cubicBezTo>
                <a:cubicBezTo>
                  <a:pt x="88" y="178"/>
                  <a:pt x="89" y="176"/>
                  <a:pt x="91" y="174"/>
                </a:cubicBezTo>
                <a:cubicBezTo>
                  <a:pt x="131" y="194"/>
                  <a:pt x="174" y="210"/>
                  <a:pt x="214" y="230"/>
                </a:cubicBezTo>
                <a:cubicBezTo>
                  <a:pt x="205" y="246"/>
                  <a:pt x="215" y="249"/>
                  <a:pt x="187" y="243"/>
                </a:cubicBezTo>
                <a:cubicBezTo>
                  <a:pt x="163" y="239"/>
                  <a:pt x="141" y="226"/>
                  <a:pt x="120" y="214"/>
                </a:cubicBezTo>
                <a:cubicBezTo>
                  <a:pt x="107" y="207"/>
                  <a:pt x="95" y="199"/>
                  <a:pt x="83" y="191"/>
                </a:cubicBezTo>
                <a:close/>
                <a:moveTo>
                  <a:pt x="294" y="278"/>
                </a:moveTo>
                <a:cubicBezTo>
                  <a:pt x="249" y="288"/>
                  <a:pt x="114" y="304"/>
                  <a:pt x="119" y="229"/>
                </a:cubicBezTo>
                <a:cubicBezTo>
                  <a:pt x="119" y="229"/>
                  <a:pt x="119" y="228"/>
                  <a:pt x="119" y="228"/>
                </a:cubicBezTo>
                <a:cubicBezTo>
                  <a:pt x="148" y="245"/>
                  <a:pt x="179" y="257"/>
                  <a:pt x="213" y="259"/>
                </a:cubicBezTo>
                <a:cubicBezTo>
                  <a:pt x="216" y="260"/>
                  <a:pt x="218" y="258"/>
                  <a:pt x="219" y="256"/>
                </a:cubicBezTo>
                <a:cubicBezTo>
                  <a:pt x="233" y="261"/>
                  <a:pt x="262" y="252"/>
                  <a:pt x="287" y="241"/>
                </a:cubicBezTo>
                <a:cubicBezTo>
                  <a:pt x="286" y="241"/>
                  <a:pt x="286" y="242"/>
                  <a:pt x="286" y="242"/>
                </a:cubicBezTo>
                <a:cubicBezTo>
                  <a:pt x="284" y="250"/>
                  <a:pt x="283" y="257"/>
                  <a:pt x="282" y="265"/>
                </a:cubicBezTo>
                <a:cubicBezTo>
                  <a:pt x="282" y="269"/>
                  <a:pt x="288" y="270"/>
                  <a:pt x="289" y="267"/>
                </a:cubicBezTo>
                <a:cubicBezTo>
                  <a:pt x="292" y="270"/>
                  <a:pt x="297" y="269"/>
                  <a:pt x="299" y="264"/>
                </a:cubicBezTo>
                <a:cubicBezTo>
                  <a:pt x="299" y="264"/>
                  <a:pt x="300" y="263"/>
                  <a:pt x="300" y="263"/>
                </a:cubicBezTo>
                <a:cubicBezTo>
                  <a:pt x="303" y="265"/>
                  <a:pt x="307" y="264"/>
                  <a:pt x="308" y="261"/>
                </a:cubicBezTo>
                <a:cubicBezTo>
                  <a:pt x="309" y="259"/>
                  <a:pt x="310" y="257"/>
                  <a:pt x="312" y="255"/>
                </a:cubicBezTo>
                <a:cubicBezTo>
                  <a:pt x="312" y="255"/>
                  <a:pt x="312" y="255"/>
                  <a:pt x="312" y="256"/>
                </a:cubicBezTo>
                <a:cubicBezTo>
                  <a:pt x="312" y="261"/>
                  <a:pt x="320" y="265"/>
                  <a:pt x="323" y="259"/>
                </a:cubicBezTo>
                <a:cubicBezTo>
                  <a:pt x="324" y="257"/>
                  <a:pt x="325" y="255"/>
                  <a:pt x="326" y="254"/>
                </a:cubicBezTo>
                <a:cubicBezTo>
                  <a:pt x="326" y="255"/>
                  <a:pt x="326" y="257"/>
                  <a:pt x="326" y="259"/>
                </a:cubicBezTo>
                <a:cubicBezTo>
                  <a:pt x="324" y="267"/>
                  <a:pt x="337" y="271"/>
                  <a:pt x="339" y="262"/>
                </a:cubicBezTo>
                <a:cubicBezTo>
                  <a:pt x="339" y="261"/>
                  <a:pt x="340" y="260"/>
                  <a:pt x="340" y="259"/>
                </a:cubicBezTo>
                <a:cubicBezTo>
                  <a:pt x="343" y="261"/>
                  <a:pt x="347" y="261"/>
                  <a:pt x="349" y="259"/>
                </a:cubicBezTo>
                <a:cubicBezTo>
                  <a:pt x="351" y="260"/>
                  <a:pt x="354" y="261"/>
                  <a:pt x="357" y="260"/>
                </a:cubicBezTo>
                <a:cubicBezTo>
                  <a:pt x="338" y="271"/>
                  <a:pt x="308" y="275"/>
                  <a:pt x="294" y="278"/>
                </a:cubicBezTo>
                <a:close/>
                <a:moveTo>
                  <a:pt x="378" y="205"/>
                </a:moveTo>
                <a:cubicBezTo>
                  <a:pt x="376" y="203"/>
                  <a:pt x="375" y="202"/>
                  <a:pt x="373" y="202"/>
                </a:cubicBezTo>
                <a:cubicBezTo>
                  <a:pt x="375" y="201"/>
                  <a:pt x="377" y="200"/>
                  <a:pt x="379" y="199"/>
                </a:cubicBezTo>
                <a:cubicBezTo>
                  <a:pt x="379" y="201"/>
                  <a:pt x="378" y="203"/>
                  <a:pt x="378" y="205"/>
                </a:cubicBezTo>
                <a:close/>
                <a:moveTo>
                  <a:pt x="364" y="207"/>
                </a:moveTo>
                <a:cubicBezTo>
                  <a:pt x="363" y="209"/>
                  <a:pt x="363" y="211"/>
                  <a:pt x="362" y="214"/>
                </a:cubicBezTo>
                <a:cubicBezTo>
                  <a:pt x="360" y="214"/>
                  <a:pt x="357" y="216"/>
                  <a:pt x="356" y="219"/>
                </a:cubicBezTo>
                <a:cubicBezTo>
                  <a:pt x="354" y="218"/>
                  <a:pt x="352" y="220"/>
                  <a:pt x="350" y="222"/>
                </a:cubicBezTo>
                <a:cubicBezTo>
                  <a:pt x="349" y="223"/>
                  <a:pt x="349" y="224"/>
                  <a:pt x="348" y="225"/>
                </a:cubicBezTo>
                <a:cubicBezTo>
                  <a:pt x="345" y="220"/>
                  <a:pt x="337" y="220"/>
                  <a:pt x="335" y="227"/>
                </a:cubicBezTo>
                <a:cubicBezTo>
                  <a:pt x="335" y="228"/>
                  <a:pt x="335" y="229"/>
                  <a:pt x="334" y="230"/>
                </a:cubicBezTo>
                <a:cubicBezTo>
                  <a:pt x="332" y="229"/>
                  <a:pt x="329" y="230"/>
                  <a:pt x="327" y="233"/>
                </a:cubicBezTo>
                <a:cubicBezTo>
                  <a:pt x="325" y="235"/>
                  <a:pt x="323" y="237"/>
                  <a:pt x="322" y="239"/>
                </a:cubicBezTo>
                <a:cubicBezTo>
                  <a:pt x="322" y="238"/>
                  <a:pt x="321" y="237"/>
                  <a:pt x="321" y="236"/>
                </a:cubicBezTo>
                <a:cubicBezTo>
                  <a:pt x="321" y="231"/>
                  <a:pt x="313" y="227"/>
                  <a:pt x="310" y="233"/>
                </a:cubicBezTo>
                <a:cubicBezTo>
                  <a:pt x="309" y="236"/>
                  <a:pt x="307" y="239"/>
                  <a:pt x="305" y="242"/>
                </a:cubicBezTo>
                <a:cubicBezTo>
                  <a:pt x="303" y="239"/>
                  <a:pt x="298" y="238"/>
                  <a:pt x="296" y="242"/>
                </a:cubicBezTo>
                <a:cubicBezTo>
                  <a:pt x="295" y="240"/>
                  <a:pt x="293" y="239"/>
                  <a:pt x="292" y="239"/>
                </a:cubicBezTo>
                <a:cubicBezTo>
                  <a:pt x="309" y="231"/>
                  <a:pt x="324" y="223"/>
                  <a:pt x="331" y="220"/>
                </a:cubicBezTo>
                <a:cubicBezTo>
                  <a:pt x="341" y="216"/>
                  <a:pt x="352" y="211"/>
                  <a:pt x="364" y="206"/>
                </a:cubicBezTo>
                <a:cubicBezTo>
                  <a:pt x="364" y="206"/>
                  <a:pt x="364" y="207"/>
                  <a:pt x="364" y="207"/>
                </a:cubicBezTo>
                <a:close/>
                <a:moveTo>
                  <a:pt x="360" y="259"/>
                </a:moveTo>
                <a:cubicBezTo>
                  <a:pt x="361" y="258"/>
                  <a:pt x="361" y="257"/>
                  <a:pt x="362" y="255"/>
                </a:cubicBezTo>
                <a:cubicBezTo>
                  <a:pt x="362" y="254"/>
                  <a:pt x="363" y="252"/>
                  <a:pt x="363" y="251"/>
                </a:cubicBezTo>
                <a:cubicBezTo>
                  <a:pt x="367" y="252"/>
                  <a:pt x="371" y="250"/>
                  <a:pt x="372" y="245"/>
                </a:cubicBezTo>
                <a:cubicBezTo>
                  <a:pt x="372" y="243"/>
                  <a:pt x="373" y="240"/>
                  <a:pt x="373" y="237"/>
                </a:cubicBezTo>
                <a:cubicBezTo>
                  <a:pt x="374" y="237"/>
                  <a:pt x="374" y="237"/>
                  <a:pt x="374" y="237"/>
                </a:cubicBezTo>
                <a:cubicBezTo>
                  <a:pt x="374" y="236"/>
                  <a:pt x="374" y="236"/>
                  <a:pt x="374" y="236"/>
                </a:cubicBezTo>
                <a:cubicBezTo>
                  <a:pt x="374" y="238"/>
                  <a:pt x="374" y="240"/>
                  <a:pt x="374" y="242"/>
                </a:cubicBezTo>
                <a:cubicBezTo>
                  <a:pt x="372" y="249"/>
                  <a:pt x="367" y="254"/>
                  <a:pt x="360" y="259"/>
                </a:cubicBezTo>
                <a:close/>
                <a:moveTo>
                  <a:pt x="331" y="206"/>
                </a:moveTo>
                <a:cubicBezTo>
                  <a:pt x="312" y="213"/>
                  <a:pt x="294" y="221"/>
                  <a:pt x="276" y="228"/>
                </a:cubicBezTo>
                <a:cubicBezTo>
                  <a:pt x="263" y="233"/>
                  <a:pt x="239" y="245"/>
                  <a:pt x="222" y="246"/>
                </a:cubicBezTo>
                <a:cubicBezTo>
                  <a:pt x="224" y="242"/>
                  <a:pt x="225" y="237"/>
                  <a:pt x="226" y="233"/>
                </a:cubicBezTo>
                <a:cubicBezTo>
                  <a:pt x="226" y="232"/>
                  <a:pt x="226" y="232"/>
                  <a:pt x="226" y="231"/>
                </a:cubicBezTo>
                <a:cubicBezTo>
                  <a:pt x="226" y="231"/>
                  <a:pt x="226" y="231"/>
                  <a:pt x="226" y="231"/>
                </a:cubicBezTo>
                <a:cubicBezTo>
                  <a:pt x="226" y="231"/>
                  <a:pt x="226" y="231"/>
                  <a:pt x="226" y="231"/>
                </a:cubicBezTo>
                <a:cubicBezTo>
                  <a:pt x="226" y="230"/>
                  <a:pt x="226" y="229"/>
                  <a:pt x="225" y="229"/>
                </a:cubicBezTo>
                <a:cubicBezTo>
                  <a:pt x="225" y="229"/>
                  <a:pt x="225" y="229"/>
                  <a:pt x="225" y="229"/>
                </a:cubicBezTo>
                <a:cubicBezTo>
                  <a:pt x="227" y="230"/>
                  <a:pt x="230" y="231"/>
                  <a:pt x="232" y="230"/>
                </a:cubicBezTo>
                <a:cubicBezTo>
                  <a:pt x="260" y="211"/>
                  <a:pt x="294" y="203"/>
                  <a:pt x="324" y="188"/>
                </a:cubicBezTo>
                <a:cubicBezTo>
                  <a:pt x="366" y="168"/>
                  <a:pt x="420" y="143"/>
                  <a:pt x="454" y="109"/>
                </a:cubicBezTo>
                <a:cubicBezTo>
                  <a:pt x="442" y="165"/>
                  <a:pt x="379" y="185"/>
                  <a:pt x="331" y="20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2" name="组合 271"/>
          <p:cNvGrpSpPr/>
          <p:nvPr/>
        </p:nvGrpSpPr>
        <p:grpSpPr>
          <a:xfrm>
            <a:off x="3834489" y="1406523"/>
            <a:ext cx="925513" cy="1000126"/>
            <a:chOff x="4341813" y="912812"/>
            <a:chExt cx="925513" cy="1000126"/>
          </a:xfrm>
        </p:grpSpPr>
        <p:sp>
          <p:nvSpPr>
            <p:cNvPr id="273" name="Freeform 65"/>
            <p:cNvSpPr>
              <a:spLocks noEditPoints="1"/>
            </p:cNvSpPr>
            <p:nvPr/>
          </p:nvSpPr>
          <p:spPr bwMode="auto">
            <a:xfrm>
              <a:off x="4341813" y="1482725"/>
              <a:ext cx="552450" cy="430213"/>
            </a:xfrm>
            <a:custGeom>
              <a:avLst/>
              <a:gdLst>
                <a:gd name="T0" fmla="*/ 233 w 237"/>
                <a:gd name="T1" fmla="*/ 160 h 185"/>
                <a:gd name="T2" fmla="*/ 123 w 237"/>
                <a:gd name="T3" fmla="*/ 82 h 185"/>
                <a:gd name="T4" fmla="*/ 65 w 237"/>
                <a:gd name="T5" fmla="*/ 45 h 185"/>
                <a:gd name="T6" fmla="*/ 12 w 237"/>
                <a:gd name="T7" fmla="*/ 4 h 185"/>
                <a:gd name="T8" fmla="*/ 11 w 237"/>
                <a:gd name="T9" fmla="*/ 4 h 185"/>
                <a:gd name="T10" fmla="*/ 8 w 237"/>
                <a:gd name="T11" fmla="*/ 0 h 185"/>
                <a:gd name="T12" fmla="*/ 5 w 237"/>
                <a:gd name="T13" fmla="*/ 0 h 185"/>
                <a:gd name="T14" fmla="*/ 1 w 237"/>
                <a:gd name="T15" fmla="*/ 5 h 185"/>
                <a:gd name="T16" fmla="*/ 3 w 237"/>
                <a:gd name="T17" fmla="*/ 27 h 185"/>
                <a:gd name="T18" fmla="*/ 2 w 237"/>
                <a:gd name="T19" fmla="*/ 31 h 185"/>
                <a:gd name="T20" fmla="*/ 218 w 237"/>
                <a:gd name="T21" fmla="*/ 184 h 185"/>
                <a:gd name="T22" fmla="*/ 224 w 237"/>
                <a:gd name="T23" fmla="*/ 182 h 185"/>
                <a:gd name="T24" fmla="*/ 228 w 237"/>
                <a:gd name="T25" fmla="*/ 167 h 185"/>
                <a:gd name="T26" fmla="*/ 233 w 237"/>
                <a:gd name="T27" fmla="*/ 160 h 185"/>
                <a:gd name="T28" fmla="*/ 222 w 237"/>
                <a:gd name="T29" fmla="*/ 165 h 185"/>
                <a:gd name="T30" fmla="*/ 171 w 237"/>
                <a:gd name="T31" fmla="*/ 141 h 185"/>
                <a:gd name="T32" fmla="*/ 116 w 237"/>
                <a:gd name="T33" fmla="*/ 107 h 185"/>
                <a:gd name="T34" fmla="*/ 11 w 237"/>
                <a:gd name="T35" fmla="*/ 32 h 185"/>
                <a:gd name="T36" fmla="*/ 12 w 237"/>
                <a:gd name="T37" fmla="*/ 9 h 185"/>
                <a:gd name="T38" fmla="*/ 101 w 237"/>
                <a:gd name="T39" fmla="*/ 79 h 185"/>
                <a:gd name="T40" fmla="*/ 223 w 237"/>
                <a:gd name="T41" fmla="*/ 163 h 185"/>
                <a:gd name="T42" fmla="*/ 222 w 237"/>
                <a:gd name="T43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7" h="185">
                  <a:moveTo>
                    <a:pt x="233" y="160"/>
                  </a:moveTo>
                  <a:cubicBezTo>
                    <a:pt x="200" y="130"/>
                    <a:pt x="161" y="106"/>
                    <a:pt x="123" y="82"/>
                  </a:cubicBezTo>
                  <a:cubicBezTo>
                    <a:pt x="103" y="70"/>
                    <a:pt x="84" y="58"/>
                    <a:pt x="65" y="45"/>
                  </a:cubicBezTo>
                  <a:cubicBezTo>
                    <a:pt x="47" y="32"/>
                    <a:pt x="31" y="15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0"/>
                    <a:pt x="1" y="3"/>
                    <a:pt x="1" y="5"/>
                  </a:cubicBezTo>
                  <a:cubicBezTo>
                    <a:pt x="1" y="12"/>
                    <a:pt x="1" y="20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63" y="96"/>
                    <a:pt x="147" y="133"/>
                    <a:pt x="218" y="184"/>
                  </a:cubicBezTo>
                  <a:cubicBezTo>
                    <a:pt x="220" y="185"/>
                    <a:pt x="223" y="184"/>
                    <a:pt x="224" y="182"/>
                  </a:cubicBezTo>
                  <a:cubicBezTo>
                    <a:pt x="228" y="174"/>
                    <a:pt x="227" y="175"/>
                    <a:pt x="228" y="167"/>
                  </a:cubicBezTo>
                  <a:cubicBezTo>
                    <a:pt x="232" y="169"/>
                    <a:pt x="237" y="164"/>
                    <a:pt x="233" y="160"/>
                  </a:cubicBezTo>
                  <a:close/>
                  <a:moveTo>
                    <a:pt x="222" y="165"/>
                  </a:moveTo>
                  <a:cubicBezTo>
                    <a:pt x="218" y="179"/>
                    <a:pt x="178" y="146"/>
                    <a:pt x="171" y="141"/>
                  </a:cubicBezTo>
                  <a:cubicBezTo>
                    <a:pt x="153" y="130"/>
                    <a:pt x="134" y="119"/>
                    <a:pt x="116" y="107"/>
                  </a:cubicBezTo>
                  <a:cubicBezTo>
                    <a:pt x="79" y="85"/>
                    <a:pt x="43" y="60"/>
                    <a:pt x="11" y="32"/>
                  </a:cubicBezTo>
                  <a:cubicBezTo>
                    <a:pt x="11" y="25"/>
                    <a:pt x="12" y="17"/>
                    <a:pt x="12" y="9"/>
                  </a:cubicBezTo>
                  <a:cubicBezTo>
                    <a:pt x="29" y="39"/>
                    <a:pt x="73" y="61"/>
                    <a:pt x="101" y="79"/>
                  </a:cubicBezTo>
                  <a:cubicBezTo>
                    <a:pt x="142" y="106"/>
                    <a:pt x="185" y="131"/>
                    <a:pt x="223" y="163"/>
                  </a:cubicBezTo>
                  <a:cubicBezTo>
                    <a:pt x="222" y="164"/>
                    <a:pt x="222" y="164"/>
                    <a:pt x="222" y="16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66"/>
            <p:cNvSpPr/>
            <p:nvPr/>
          </p:nvSpPr>
          <p:spPr bwMode="auto">
            <a:xfrm>
              <a:off x="4365626" y="912812"/>
              <a:ext cx="901700" cy="941388"/>
            </a:xfrm>
            <a:custGeom>
              <a:avLst/>
              <a:gdLst>
                <a:gd name="T0" fmla="*/ 372 w 387"/>
                <a:gd name="T1" fmla="*/ 3 h 404"/>
                <a:gd name="T2" fmla="*/ 64 w 387"/>
                <a:gd name="T3" fmla="*/ 186 h 404"/>
                <a:gd name="T4" fmla="*/ 1 w 387"/>
                <a:gd name="T5" fmla="*/ 236 h 404"/>
                <a:gd name="T6" fmla="*/ 3 w 387"/>
                <a:gd name="T7" fmla="*/ 238 h 404"/>
                <a:gd name="T8" fmla="*/ 11 w 387"/>
                <a:gd name="T9" fmla="*/ 236 h 404"/>
                <a:gd name="T10" fmla="*/ 22 w 387"/>
                <a:gd name="T11" fmla="*/ 237 h 404"/>
                <a:gd name="T12" fmla="*/ 30 w 387"/>
                <a:gd name="T13" fmla="*/ 222 h 404"/>
                <a:gd name="T14" fmla="*/ 45 w 387"/>
                <a:gd name="T15" fmla="*/ 234 h 404"/>
                <a:gd name="T16" fmla="*/ 33 w 387"/>
                <a:gd name="T17" fmla="*/ 219 h 404"/>
                <a:gd name="T18" fmla="*/ 58 w 387"/>
                <a:gd name="T19" fmla="*/ 215 h 404"/>
                <a:gd name="T20" fmla="*/ 55 w 387"/>
                <a:gd name="T21" fmla="*/ 204 h 404"/>
                <a:gd name="T22" fmla="*/ 77 w 387"/>
                <a:gd name="T23" fmla="*/ 205 h 404"/>
                <a:gd name="T24" fmla="*/ 79 w 387"/>
                <a:gd name="T25" fmla="*/ 196 h 404"/>
                <a:gd name="T26" fmla="*/ 72 w 387"/>
                <a:gd name="T27" fmla="*/ 193 h 404"/>
                <a:gd name="T28" fmla="*/ 96 w 387"/>
                <a:gd name="T29" fmla="*/ 196 h 404"/>
                <a:gd name="T30" fmla="*/ 93 w 387"/>
                <a:gd name="T31" fmla="*/ 181 h 404"/>
                <a:gd name="T32" fmla="*/ 104 w 387"/>
                <a:gd name="T33" fmla="*/ 176 h 404"/>
                <a:gd name="T34" fmla="*/ 118 w 387"/>
                <a:gd name="T35" fmla="*/ 182 h 404"/>
                <a:gd name="T36" fmla="*/ 125 w 387"/>
                <a:gd name="T37" fmla="*/ 162 h 404"/>
                <a:gd name="T38" fmla="*/ 129 w 387"/>
                <a:gd name="T39" fmla="*/ 169 h 404"/>
                <a:gd name="T40" fmla="*/ 134 w 387"/>
                <a:gd name="T41" fmla="*/ 163 h 404"/>
                <a:gd name="T42" fmla="*/ 129 w 387"/>
                <a:gd name="T43" fmla="*/ 160 h 404"/>
                <a:gd name="T44" fmla="*/ 145 w 387"/>
                <a:gd name="T45" fmla="*/ 150 h 404"/>
                <a:gd name="T46" fmla="*/ 153 w 387"/>
                <a:gd name="T47" fmla="*/ 155 h 404"/>
                <a:gd name="T48" fmla="*/ 154 w 387"/>
                <a:gd name="T49" fmla="*/ 145 h 404"/>
                <a:gd name="T50" fmla="*/ 179 w 387"/>
                <a:gd name="T51" fmla="*/ 144 h 404"/>
                <a:gd name="T52" fmla="*/ 174 w 387"/>
                <a:gd name="T53" fmla="*/ 133 h 404"/>
                <a:gd name="T54" fmla="*/ 191 w 387"/>
                <a:gd name="T55" fmla="*/ 128 h 404"/>
                <a:gd name="T56" fmla="*/ 206 w 387"/>
                <a:gd name="T57" fmla="*/ 128 h 404"/>
                <a:gd name="T58" fmla="*/ 196 w 387"/>
                <a:gd name="T59" fmla="*/ 120 h 404"/>
                <a:gd name="T60" fmla="*/ 213 w 387"/>
                <a:gd name="T61" fmla="*/ 112 h 404"/>
                <a:gd name="T62" fmla="*/ 225 w 387"/>
                <a:gd name="T63" fmla="*/ 114 h 404"/>
                <a:gd name="T64" fmla="*/ 230 w 387"/>
                <a:gd name="T65" fmla="*/ 100 h 404"/>
                <a:gd name="T66" fmla="*/ 247 w 387"/>
                <a:gd name="T67" fmla="*/ 103 h 404"/>
                <a:gd name="T68" fmla="*/ 237 w 387"/>
                <a:gd name="T69" fmla="*/ 96 h 404"/>
                <a:gd name="T70" fmla="*/ 253 w 387"/>
                <a:gd name="T71" fmla="*/ 90 h 404"/>
                <a:gd name="T72" fmla="*/ 254 w 387"/>
                <a:gd name="T73" fmla="*/ 90 h 404"/>
                <a:gd name="T74" fmla="*/ 262 w 387"/>
                <a:gd name="T75" fmla="*/ 97 h 404"/>
                <a:gd name="T76" fmla="*/ 259 w 387"/>
                <a:gd name="T77" fmla="*/ 84 h 404"/>
                <a:gd name="T78" fmla="*/ 289 w 387"/>
                <a:gd name="T79" fmla="*/ 80 h 404"/>
                <a:gd name="T80" fmla="*/ 284 w 387"/>
                <a:gd name="T81" fmla="*/ 71 h 404"/>
                <a:gd name="T82" fmla="*/ 301 w 387"/>
                <a:gd name="T83" fmla="*/ 59 h 404"/>
                <a:gd name="T84" fmla="*/ 313 w 387"/>
                <a:gd name="T85" fmla="*/ 58 h 404"/>
                <a:gd name="T86" fmla="*/ 311 w 387"/>
                <a:gd name="T87" fmla="*/ 56 h 404"/>
                <a:gd name="T88" fmla="*/ 318 w 387"/>
                <a:gd name="T89" fmla="*/ 49 h 404"/>
                <a:gd name="T90" fmla="*/ 328 w 387"/>
                <a:gd name="T91" fmla="*/ 60 h 404"/>
                <a:gd name="T92" fmla="*/ 323 w 387"/>
                <a:gd name="T93" fmla="*/ 47 h 404"/>
                <a:gd name="T94" fmla="*/ 335 w 387"/>
                <a:gd name="T95" fmla="*/ 40 h 404"/>
                <a:gd name="T96" fmla="*/ 348 w 387"/>
                <a:gd name="T97" fmla="*/ 45 h 404"/>
                <a:gd name="T98" fmla="*/ 344 w 387"/>
                <a:gd name="T99" fmla="*/ 34 h 404"/>
                <a:gd name="T100" fmla="*/ 289 w 387"/>
                <a:gd name="T101" fmla="*/ 248 h 404"/>
                <a:gd name="T102" fmla="*/ 227 w 387"/>
                <a:gd name="T103" fmla="*/ 384 h 404"/>
                <a:gd name="T104" fmla="*/ 224 w 387"/>
                <a:gd name="T105" fmla="*/ 399 h 404"/>
                <a:gd name="T106" fmla="*/ 225 w 387"/>
                <a:gd name="T107" fmla="*/ 404 h 404"/>
                <a:gd name="T108" fmla="*/ 291 w 387"/>
                <a:gd name="T109" fmla="*/ 275 h 404"/>
                <a:gd name="T110" fmla="*/ 382 w 387"/>
                <a:gd name="T111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7" h="404">
                  <a:moveTo>
                    <a:pt x="382" y="10"/>
                  </a:moveTo>
                  <a:cubicBezTo>
                    <a:pt x="383" y="5"/>
                    <a:pt x="378" y="0"/>
                    <a:pt x="372" y="3"/>
                  </a:cubicBezTo>
                  <a:cubicBezTo>
                    <a:pt x="308" y="38"/>
                    <a:pt x="245" y="78"/>
                    <a:pt x="182" y="115"/>
                  </a:cubicBezTo>
                  <a:cubicBezTo>
                    <a:pt x="142" y="139"/>
                    <a:pt x="103" y="162"/>
                    <a:pt x="64" y="186"/>
                  </a:cubicBezTo>
                  <a:cubicBezTo>
                    <a:pt x="43" y="200"/>
                    <a:pt x="19" y="212"/>
                    <a:pt x="2" y="230"/>
                  </a:cubicBezTo>
                  <a:cubicBezTo>
                    <a:pt x="0" y="232"/>
                    <a:pt x="0" y="235"/>
                    <a:pt x="1" y="236"/>
                  </a:cubicBezTo>
                  <a:cubicBezTo>
                    <a:pt x="2" y="237"/>
                    <a:pt x="2" y="238"/>
                    <a:pt x="3" y="238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5" y="239"/>
                    <a:pt x="8" y="239"/>
                    <a:pt x="9" y="237"/>
                  </a:cubicBezTo>
                  <a:cubicBezTo>
                    <a:pt x="10" y="237"/>
                    <a:pt x="11" y="236"/>
                    <a:pt x="11" y="236"/>
                  </a:cubicBezTo>
                  <a:cubicBezTo>
                    <a:pt x="13" y="239"/>
                    <a:pt x="16" y="242"/>
                    <a:pt x="20" y="243"/>
                  </a:cubicBezTo>
                  <a:cubicBezTo>
                    <a:pt x="23" y="243"/>
                    <a:pt x="26" y="238"/>
                    <a:pt x="22" y="237"/>
                  </a:cubicBezTo>
                  <a:cubicBezTo>
                    <a:pt x="20" y="235"/>
                    <a:pt x="18" y="234"/>
                    <a:pt x="16" y="232"/>
                  </a:cubicBezTo>
                  <a:cubicBezTo>
                    <a:pt x="21" y="229"/>
                    <a:pt x="25" y="225"/>
                    <a:pt x="30" y="222"/>
                  </a:cubicBezTo>
                  <a:cubicBezTo>
                    <a:pt x="34" y="226"/>
                    <a:pt x="36" y="232"/>
                    <a:pt x="40" y="237"/>
                  </a:cubicBezTo>
                  <a:cubicBezTo>
                    <a:pt x="43" y="239"/>
                    <a:pt x="46" y="237"/>
                    <a:pt x="45" y="234"/>
                  </a:cubicBezTo>
                  <a:cubicBezTo>
                    <a:pt x="45" y="230"/>
                    <a:pt x="42" y="227"/>
                    <a:pt x="40" y="224"/>
                  </a:cubicBezTo>
                  <a:cubicBezTo>
                    <a:pt x="38" y="222"/>
                    <a:pt x="36" y="221"/>
                    <a:pt x="33" y="219"/>
                  </a:cubicBezTo>
                  <a:cubicBezTo>
                    <a:pt x="39" y="215"/>
                    <a:pt x="44" y="212"/>
                    <a:pt x="50" y="208"/>
                  </a:cubicBezTo>
                  <a:cubicBezTo>
                    <a:pt x="52" y="211"/>
                    <a:pt x="55" y="214"/>
                    <a:pt x="58" y="215"/>
                  </a:cubicBezTo>
                  <a:cubicBezTo>
                    <a:pt x="61" y="217"/>
                    <a:pt x="64" y="214"/>
                    <a:pt x="62" y="211"/>
                  </a:cubicBezTo>
                  <a:cubicBezTo>
                    <a:pt x="61" y="208"/>
                    <a:pt x="58" y="206"/>
                    <a:pt x="55" y="204"/>
                  </a:cubicBezTo>
                  <a:cubicBezTo>
                    <a:pt x="60" y="201"/>
                    <a:pt x="64" y="198"/>
                    <a:pt x="69" y="195"/>
                  </a:cubicBezTo>
                  <a:cubicBezTo>
                    <a:pt x="71" y="199"/>
                    <a:pt x="74" y="202"/>
                    <a:pt x="77" y="205"/>
                  </a:cubicBezTo>
                  <a:cubicBezTo>
                    <a:pt x="80" y="207"/>
                    <a:pt x="84" y="207"/>
                    <a:pt x="84" y="203"/>
                  </a:cubicBezTo>
                  <a:cubicBezTo>
                    <a:pt x="84" y="200"/>
                    <a:pt x="81" y="197"/>
                    <a:pt x="79" y="196"/>
                  </a:cubicBezTo>
                  <a:cubicBezTo>
                    <a:pt x="78" y="195"/>
                    <a:pt x="76" y="195"/>
                    <a:pt x="75" y="195"/>
                  </a:cubicBezTo>
                  <a:cubicBezTo>
                    <a:pt x="74" y="195"/>
                    <a:pt x="73" y="194"/>
                    <a:pt x="72" y="193"/>
                  </a:cubicBezTo>
                  <a:cubicBezTo>
                    <a:pt x="77" y="190"/>
                    <a:pt x="82" y="187"/>
                    <a:pt x="88" y="184"/>
                  </a:cubicBezTo>
                  <a:cubicBezTo>
                    <a:pt x="92" y="187"/>
                    <a:pt x="93" y="192"/>
                    <a:pt x="96" y="196"/>
                  </a:cubicBezTo>
                  <a:cubicBezTo>
                    <a:pt x="98" y="198"/>
                    <a:pt x="102" y="195"/>
                    <a:pt x="102" y="192"/>
                  </a:cubicBezTo>
                  <a:cubicBezTo>
                    <a:pt x="101" y="188"/>
                    <a:pt x="97" y="183"/>
                    <a:pt x="93" y="181"/>
                  </a:cubicBezTo>
                  <a:cubicBezTo>
                    <a:pt x="96" y="179"/>
                    <a:pt x="100" y="177"/>
                    <a:pt x="103" y="175"/>
                  </a:cubicBezTo>
                  <a:cubicBezTo>
                    <a:pt x="103" y="175"/>
                    <a:pt x="103" y="175"/>
                    <a:pt x="104" y="176"/>
                  </a:cubicBezTo>
                  <a:cubicBezTo>
                    <a:pt x="107" y="179"/>
                    <a:pt x="110" y="183"/>
                    <a:pt x="114" y="186"/>
                  </a:cubicBezTo>
                  <a:cubicBezTo>
                    <a:pt x="116" y="188"/>
                    <a:pt x="120" y="184"/>
                    <a:pt x="118" y="182"/>
                  </a:cubicBezTo>
                  <a:cubicBezTo>
                    <a:pt x="115" y="178"/>
                    <a:pt x="111" y="175"/>
                    <a:pt x="108" y="172"/>
                  </a:cubicBezTo>
                  <a:cubicBezTo>
                    <a:pt x="113" y="168"/>
                    <a:pt x="119" y="165"/>
                    <a:pt x="125" y="162"/>
                  </a:cubicBezTo>
                  <a:cubicBezTo>
                    <a:pt x="125" y="162"/>
                    <a:pt x="125" y="163"/>
                    <a:pt x="125" y="163"/>
                  </a:cubicBezTo>
                  <a:cubicBezTo>
                    <a:pt x="126" y="165"/>
                    <a:pt x="127" y="168"/>
                    <a:pt x="129" y="169"/>
                  </a:cubicBezTo>
                  <a:cubicBezTo>
                    <a:pt x="130" y="169"/>
                    <a:pt x="133" y="169"/>
                    <a:pt x="134" y="167"/>
                  </a:cubicBezTo>
                  <a:cubicBezTo>
                    <a:pt x="134" y="166"/>
                    <a:pt x="134" y="165"/>
                    <a:pt x="134" y="163"/>
                  </a:cubicBezTo>
                  <a:cubicBezTo>
                    <a:pt x="133" y="161"/>
                    <a:pt x="131" y="160"/>
                    <a:pt x="130" y="160"/>
                  </a:cubicBezTo>
                  <a:cubicBezTo>
                    <a:pt x="130" y="160"/>
                    <a:pt x="130" y="160"/>
                    <a:pt x="129" y="160"/>
                  </a:cubicBezTo>
                  <a:cubicBezTo>
                    <a:pt x="129" y="160"/>
                    <a:pt x="129" y="160"/>
                    <a:pt x="129" y="159"/>
                  </a:cubicBezTo>
                  <a:cubicBezTo>
                    <a:pt x="134" y="156"/>
                    <a:pt x="140" y="153"/>
                    <a:pt x="145" y="150"/>
                  </a:cubicBezTo>
                  <a:cubicBezTo>
                    <a:pt x="146" y="150"/>
                    <a:pt x="146" y="150"/>
                    <a:pt x="147" y="151"/>
                  </a:cubicBezTo>
                  <a:cubicBezTo>
                    <a:pt x="149" y="152"/>
                    <a:pt x="151" y="155"/>
                    <a:pt x="153" y="155"/>
                  </a:cubicBezTo>
                  <a:cubicBezTo>
                    <a:pt x="156" y="156"/>
                    <a:pt x="158" y="154"/>
                    <a:pt x="158" y="151"/>
                  </a:cubicBezTo>
                  <a:cubicBezTo>
                    <a:pt x="157" y="149"/>
                    <a:pt x="156" y="147"/>
                    <a:pt x="154" y="145"/>
                  </a:cubicBezTo>
                  <a:cubicBezTo>
                    <a:pt x="158" y="143"/>
                    <a:pt x="161" y="141"/>
                    <a:pt x="165" y="138"/>
                  </a:cubicBezTo>
                  <a:cubicBezTo>
                    <a:pt x="169" y="141"/>
                    <a:pt x="174" y="143"/>
                    <a:pt x="179" y="144"/>
                  </a:cubicBezTo>
                  <a:cubicBezTo>
                    <a:pt x="183" y="144"/>
                    <a:pt x="184" y="138"/>
                    <a:pt x="181" y="136"/>
                  </a:cubicBezTo>
                  <a:cubicBezTo>
                    <a:pt x="179" y="135"/>
                    <a:pt x="176" y="134"/>
                    <a:pt x="174" y="133"/>
                  </a:cubicBezTo>
                  <a:cubicBezTo>
                    <a:pt x="179" y="131"/>
                    <a:pt x="183" y="128"/>
                    <a:pt x="188" y="125"/>
                  </a:cubicBezTo>
                  <a:cubicBezTo>
                    <a:pt x="189" y="126"/>
                    <a:pt x="190" y="127"/>
                    <a:pt x="191" y="128"/>
                  </a:cubicBezTo>
                  <a:cubicBezTo>
                    <a:pt x="195" y="131"/>
                    <a:pt x="198" y="133"/>
                    <a:pt x="203" y="134"/>
                  </a:cubicBezTo>
                  <a:cubicBezTo>
                    <a:pt x="206" y="134"/>
                    <a:pt x="207" y="130"/>
                    <a:pt x="206" y="128"/>
                  </a:cubicBezTo>
                  <a:cubicBezTo>
                    <a:pt x="204" y="124"/>
                    <a:pt x="200" y="122"/>
                    <a:pt x="197" y="120"/>
                  </a:cubicBezTo>
                  <a:cubicBezTo>
                    <a:pt x="197" y="120"/>
                    <a:pt x="196" y="120"/>
                    <a:pt x="196" y="120"/>
                  </a:cubicBezTo>
                  <a:cubicBezTo>
                    <a:pt x="201" y="117"/>
                    <a:pt x="206" y="114"/>
                    <a:pt x="211" y="111"/>
                  </a:cubicBezTo>
                  <a:cubicBezTo>
                    <a:pt x="212" y="112"/>
                    <a:pt x="213" y="112"/>
                    <a:pt x="213" y="112"/>
                  </a:cubicBezTo>
                  <a:cubicBezTo>
                    <a:pt x="215" y="114"/>
                    <a:pt x="218" y="117"/>
                    <a:pt x="221" y="118"/>
                  </a:cubicBezTo>
                  <a:cubicBezTo>
                    <a:pt x="224" y="120"/>
                    <a:pt x="227" y="117"/>
                    <a:pt x="225" y="114"/>
                  </a:cubicBezTo>
                  <a:cubicBezTo>
                    <a:pt x="224" y="111"/>
                    <a:pt x="221" y="109"/>
                    <a:pt x="218" y="107"/>
                  </a:cubicBezTo>
                  <a:cubicBezTo>
                    <a:pt x="222" y="105"/>
                    <a:pt x="226" y="103"/>
                    <a:pt x="230" y="100"/>
                  </a:cubicBezTo>
                  <a:cubicBezTo>
                    <a:pt x="234" y="104"/>
                    <a:pt x="238" y="109"/>
                    <a:pt x="243" y="109"/>
                  </a:cubicBezTo>
                  <a:cubicBezTo>
                    <a:pt x="247" y="110"/>
                    <a:pt x="250" y="106"/>
                    <a:pt x="247" y="103"/>
                  </a:cubicBezTo>
                  <a:cubicBezTo>
                    <a:pt x="245" y="101"/>
                    <a:pt x="242" y="99"/>
                    <a:pt x="239" y="98"/>
                  </a:cubicBezTo>
                  <a:cubicBezTo>
                    <a:pt x="239" y="97"/>
                    <a:pt x="238" y="97"/>
                    <a:pt x="237" y="96"/>
                  </a:cubicBezTo>
                  <a:cubicBezTo>
                    <a:pt x="241" y="94"/>
                    <a:pt x="246" y="91"/>
                    <a:pt x="250" y="89"/>
                  </a:cubicBezTo>
                  <a:cubicBezTo>
                    <a:pt x="250" y="90"/>
                    <a:pt x="252" y="91"/>
                    <a:pt x="253" y="90"/>
                  </a:cubicBezTo>
                  <a:cubicBezTo>
                    <a:pt x="253" y="89"/>
                    <a:pt x="253" y="89"/>
                    <a:pt x="254" y="89"/>
                  </a:cubicBezTo>
                  <a:cubicBezTo>
                    <a:pt x="254" y="89"/>
                    <a:pt x="254" y="90"/>
                    <a:pt x="254" y="90"/>
                  </a:cubicBezTo>
                  <a:cubicBezTo>
                    <a:pt x="255" y="91"/>
                    <a:pt x="256" y="94"/>
                    <a:pt x="257" y="95"/>
                  </a:cubicBezTo>
                  <a:cubicBezTo>
                    <a:pt x="258" y="97"/>
                    <a:pt x="260" y="98"/>
                    <a:pt x="262" y="97"/>
                  </a:cubicBezTo>
                  <a:cubicBezTo>
                    <a:pt x="264" y="97"/>
                    <a:pt x="266" y="94"/>
                    <a:pt x="265" y="92"/>
                  </a:cubicBezTo>
                  <a:cubicBezTo>
                    <a:pt x="264" y="88"/>
                    <a:pt x="262" y="85"/>
                    <a:pt x="259" y="84"/>
                  </a:cubicBezTo>
                  <a:cubicBezTo>
                    <a:pt x="265" y="80"/>
                    <a:pt x="271" y="76"/>
                    <a:pt x="277" y="73"/>
                  </a:cubicBezTo>
                  <a:cubicBezTo>
                    <a:pt x="278" y="78"/>
                    <a:pt x="284" y="82"/>
                    <a:pt x="289" y="80"/>
                  </a:cubicBezTo>
                  <a:cubicBezTo>
                    <a:pt x="292" y="79"/>
                    <a:pt x="293" y="75"/>
                    <a:pt x="290" y="73"/>
                  </a:cubicBezTo>
                  <a:cubicBezTo>
                    <a:pt x="289" y="73"/>
                    <a:pt x="285" y="72"/>
                    <a:pt x="284" y="71"/>
                  </a:cubicBezTo>
                  <a:cubicBezTo>
                    <a:pt x="284" y="70"/>
                    <a:pt x="284" y="69"/>
                    <a:pt x="284" y="69"/>
                  </a:cubicBezTo>
                  <a:cubicBezTo>
                    <a:pt x="289" y="66"/>
                    <a:pt x="295" y="63"/>
                    <a:pt x="301" y="59"/>
                  </a:cubicBezTo>
                  <a:cubicBezTo>
                    <a:pt x="304" y="63"/>
                    <a:pt x="309" y="66"/>
                    <a:pt x="312" y="62"/>
                  </a:cubicBezTo>
                  <a:cubicBezTo>
                    <a:pt x="313" y="60"/>
                    <a:pt x="314" y="59"/>
                    <a:pt x="313" y="58"/>
                  </a:cubicBezTo>
                  <a:cubicBezTo>
                    <a:pt x="313" y="58"/>
                    <a:pt x="313" y="58"/>
                    <a:pt x="313" y="58"/>
                  </a:cubicBezTo>
                  <a:cubicBezTo>
                    <a:pt x="313" y="57"/>
                    <a:pt x="312" y="56"/>
                    <a:pt x="311" y="56"/>
                  </a:cubicBezTo>
                  <a:cubicBezTo>
                    <a:pt x="311" y="55"/>
                    <a:pt x="310" y="55"/>
                    <a:pt x="309" y="54"/>
                  </a:cubicBezTo>
                  <a:cubicBezTo>
                    <a:pt x="312" y="53"/>
                    <a:pt x="315" y="51"/>
                    <a:pt x="318" y="49"/>
                  </a:cubicBezTo>
                  <a:cubicBezTo>
                    <a:pt x="318" y="50"/>
                    <a:pt x="319" y="50"/>
                    <a:pt x="319" y="51"/>
                  </a:cubicBezTo>
                  <a:cubicBezTo>
                    <a:pt x="321" y="54"/>
                    <a:pt x="324" y="58"/>
                    <a:pt x="328" y="60"/>
                  </a:cubicBezTo>
                  <a:cubicBezTo>
                    <a:pt x="331" y="62"/>
                    <a:pt x="334" y="58"/>
                    <a:pt x="332" y="55"/>
                  </a:cubicBezTo>
                  <a:cubicBezTo>
                    <a:pt x="331" y="52"/>
                    <a:pt x="327" y="49"/>
                    <a:pt x="323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44"/>
                    <a:pt x="331" y="42"/>
                    <a:pt x="335" y="40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40" y="38"/>
                    <a:pt x="343" y="44"/>
                    <a:pt x="348" y="45"/>
                  </a:cubicBezTo>
                  <a:cubicBezTo>
                    <a:pt x="350" y="46"/>
                    <a:pt x="353" y="44"/>
                    <a:pt x="352" y="42"/>
                  </a:cubicBezTo>
                  <a:cubicBezTo>
                    <a:pt x="351" y="38"/>
                    <a:pt x="347" y="35"/>
                    <a:pt x="344" y="34"/>
                  </a:cubicBezTo>
                  <a:cubicBezTo>
                    <a:pt x="354" y="29"/>
                    <a:pt x="363" y="23"/>
                    <a:pt x="373" y="17"/>
                  </a:cubicBezTo>
                  <a:cubicBezTo>
                    <a:pt x="339" y="92"/>
                    <a:pt x="322" y="173"/>
                    <a:pt x="289" y="248"/>
                  </a:cubicBezTo>
                  <a:cubicBezTo>
                    <a:pt x="274" y="283"/>
                    <a:pt x="250" y="316"/>
                    <a:pt x="239" y="352"/>
                  </a:cubicBezTo>
                  <a:cubicBezTo>
                    <a:pt x="236" y="363"/>
                    <a:pt x="231" y="374"/>
                    <a:pt x="227" y="384"/>
                  </a:cubicBezTo>
                  <a:cubicBezTo>
                    <a:pt x="225" y="389"/>
                    <a:pt x="224" y="393"/>
                    <a:pt x="222" y="397"/>
                  </a:cubicBezTo>
                  <a:cubicBezTo>
                    <a:pt x="221" y="400"/>
                    <a:pt x="222" y="399"/>
                    <a:pt x="224" y="399"/>
                  </a:cubicBezTo>
                  <a:cubicBezTo>
                    <a:pt x="223" y="399"/>
                    <a:pt x="223" y="399"/>
                    <a:pt x="223" y="400"/>
                  </a:cubicBezTo>
                  <a:cubicBezTo>
                    <a:pt x="221" y="401"/>
                    <a:pt x="223" y="404"/>
                    <a:pt x="225" y="404"/>
                  </a:cubicBezTo>
                  <a:cubicBezTo>
                    <a:pt x="235" y="404"/>
                    <a:pt x="243" y="379"/>
                    <a:pt x="246" y="372"/>
                  </a:cubicBezTo>
                  <a:cubicBezTo>
                    <a:pt x="261" y="340"/>
                    <a:pt x="276" y="307"/>
                    <a:pt x="291" y="275"/>
                  </a:cubicBezTo>
                  <a:cubicBezTo>
                    <a:pt x="331" y="193"/>
                    <a:pt x="348" y="102"/>
                    <a:pt x="386" y="19"/>
                  </a:cubicBezTo>
                  <a:cubicBezTo>
                    <a:pt x="387" y="15"/>
                    <a:pt x="385" y="11"/>
                    <a:pt x="382" y="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67"/>
            <p:cNvSpPr/>
            <p:nvPr/>
          </p:nvSpPr>
          <p:spPr bwMode="auto">
            <a:xfrm>
              <a:off x="4519613" y="1114425"/>
              <a:ext cx="584200" cy="609600"/>
            </a:xfrm>
            <a:custGeom>
              <a:avLst/>
              <a:gdLst>
                <a:gd name="T0" fmla="*/ 249 w 251"/>
                <a:gd name="T1" fmla="*/ 19 h 262"/>
                <a:gd name="T2" fmla="*/ 250 w 251"/>
                <a:gd name="T3" fmla="*/ 16 h 262"/>
                <a:gd name="T4" fmla="*/ 247 w 251"/>
                <a:gd name="T5" fmla="*/ 10 h 262"/>
                <a:gd name="T6" fmla="*/ 240 w 251"/>
                <a:gd name="T7" fmla="*/ 1 h 262"/>
                <a:gd name="T8" fmla="*/ 138 w 251"/>
                <a:gd name="T9" fmla="*/ 60 h 262"/>
                <a:gd name="T10" fmla="*/ 4 w 251"/>
                <a:gd name="T11" fmla="*/ 151 h 262"/>
                <a:gd name="T12" fmla="*/ 7 w 251"/>
                <a:gd name="T13" fmla="*/ 156 h 262"/>
                <a:gd name="T14" fmla="*/ 128 w 251"/>
                <a:gd name="T15" fmla="*/ 83 h 262"/>
                <a:gd name="T16" fmla="*/ 238 w 251"/>
                <a:gd name="T17" fmla="*/ 15 h 262"/>
                <a:gd name="T18" fmla="*/ 236 w 251"/>
                <a:gd name="T19" fmla="*/ 19 h 262"/>
                <a:gd name="T20" fmla="*/ 22 w 251"/>
                <a:gd name="T21" fmla="*/ 158 h 262"/>
                <a:gd name="T22" fmla="*/ 27 w 251"/>
                <a:gd name="T23" fmla="*/ 164 h 262"/>
                <a:gd name="T24" fmla="*/ 230 w 251"/>
                <a:gd name="T25" fmla="*/ 37 h 262"/>
                <a:gd name="T26" fmla="*/ 130 w 251"/>
                <a:gd name="T27" fmla="*/ 254 h 262"/>
                <a:gd name="T28" fmla="*/ 129 w 251"/>
                <a:gd name="T29" fmla="*/ 252 h 262"/>
                <a:gd name="T30" fmla="*/ 58 w 251"/>
                <a:gd name="T31" fmla="*/ 192 h 262"/>
                <a:gd name="T32" fmla="*/ 5 w 251"/>
                <a:gd name="T33" fmla="*/ 161 h 262"/>
                <a:gd name="T34" fmla="*/ 3 w 251"/>
                <a:gd name="T35" fmla="*/ 164 h 262"/>
                <a:gd name="T36" fmla="*/ 17 w 251"/>
                <a:gd name="T37" fmla="*/ 177 h 262"/>
                <a:gd name="T38" fmla="*/ 53 w 251"/>
                <a:gd name="T39" fmla="*/ 205 h 262"/>
                <a:gd name="T40" fmla="*/ 122 w 251"/>
                <a:gd name="T41" fmla="*/ 261 h 262"/>
                <a:gd name="T42" fmla="*/ 130 w 251"/>
                <a:gd name="T43" fmla="*/ 257 h 262"/>
                <a:gd name="T44" fmla="*/ 134 w 251"/>
                <a:gd name="T45" fmla="*/ 257 h 262"/>
                <a:gd name="T46" fmla="*/ 245 w 251"/>
                <a:gd name="T47" fmla="*/ 28 h 262"/>
                <a:gd name="T48" fmla="*/ 247 w 251"/>
                <a:gd name="T49" fmla="*/ 27 h 262"/>
                <a:gd name="T50" fmla="*/ 249 w 251"/>
                <a:gd name="T51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62">
                  <a:moveTo>
                    <a:pt x="249" y="19"/>
                  </a:moveTo>
                  <a:cubicBezTo>
                    <a:pt x="249" y="18"/>
                    <a:pt x="249" y="17"/>
                    <a:pt x="250" y="16"/>
                  </a:cubicBezTo>
                  <a:cubicBezTo>
                    <a:pt x="250" y="14"/>
                    <a:pt x="249" y="11"/>
                    <a:pt x="247" y="10"/>
                  </a:cubicBezTo>
                  <a:cubicBezTo>
                    <a:pt x="249" y="6"/>
                    <a:pt x="246" y="0"/>
                    <a:pt x="240" y="1"/>
                  </a:cubicBezTo>
                  <a:cubicBezTo>
                    <a:pt x="200" y="7"/>
                    <a:pt x="170" y="37"/>
                    <a:pt x="138" y="60"/>
                  </a:cubicBezTo>
                  <a:cubicBezTo>
                    <a:pt x="94" y="91"/>
                    <a:pt x="48" y="119"/>
                    <a:pt x="4" y="151"/>
                  </a:cubicBezTo>
                  <a:cubicBezTo>
                    <a:pt x="0" y="153"/>
                    <a:pt x="3" y="158"/>
                    <a:pt x="7" y="156"/>
                  </a:cubicBezTo>
                  <a:cubicBezTo>
                    <a:pt x="49" y="135"/>
                    <a:pt x="88" y="109"/>
                    <a:pt x="128" y="83"/>
                  </a:cubicBezTo>
                  <a:cubicBezTo>
                    <a:pt x="163" y="60"/>
                    <a:pt x="196" y="27"/>
                    <a:pt x="238" y="15"/>
                  </a:cubicBezTo>
                  <a:cubicBezTo>
                    <a:pt x="237" y="17"/>
                    <a:pt x="237" y="18"/>
                    <a:pt x="236" y="19"/>
                  </a:cubicBezTo>
                  <a:cubicBezTo>
                    <a:pt x="162" y="61"/>
                    <a:pt x="89" y="106"/>
                    <a:pt x="22" y="158"/>
                  </a:cubicBezTo>
                  <a:cubicBezTo>
                    <a:pt x="19" y="161"/>
                    <a:pt x="23" y="166"/>
                    <a:pt x="27" y="164"/>
                  </a:cubicBezTo>
                  <a:cubicBezTo>
                    <a:pt x="95" y="123"/>
                    <a:pt x="160" y="76"/>
                    <a:pt x="230" y="37"/>
                  </a:cubicBezTo>
                  <a:cubicBezTo>
                    <a:pt x="200" y="111"/>
                    <a:pt x="154" y="178"/>
                    <a:pt x="130" y="254"/>
                  </a:cubicBezTo>
                  <a:cubicBezTo>
                    <a:pt x="130" y="253"/>
                    <a:pt x="129" y="252"/>
                    <a:pt x="129" y="252"/>
                  </a:cubicBezTo>
                  <a:cubicBezTo>
                    <a:pt x="111" y="229"/>
                    <a:pt x="80" y="210"/>
                    <a:pt x="58" y="192"/>
                  </a:cubicBezTo>
                  <a:cubicBezTo>
                    <a:pt x="47" y="183"/>
                    <a:pt x="19" y="155"/>
                    <a:pt x="5" y="161"/>
                  </a:cubicBezTo>
                  <a:cubicBezTo>
                    <a:pt x="4" y="161"/>
                    <a:pt x="3" y="162"/>
                    <a:pt x="3" y="164"/>
                  </a:cubicBezTo>
                  <a:cubicBezTo>
                    <a:pt x="5" y="171"/>
                    <a:pt x="12" y="173"/>
                    <a:pt x="17" y="177"/>
                  </a:cubicBezTo>
                  <a:cubicBezTo>
                    <a:pt x="30" y="186"/>
                    <a:pt x="42" y="196"/>
                    <a:pt x="53" y="205"/>
                  </a:cubicBezTo>
                  <a:cubicBezTo>
                    <a:pt x="75" y="223"/>
                    <a:pt x="97" y="249"/>
                    <a:pt x="122" y="261"/>
                  </a:cubicBezTo>
                  <a:cubicBezTo>
                    <a:pt x="126" y="262"/>
                    <a:pt x="129" y="260"/>
                    <a:pt x="130" y="257"/>
                  </a:cubicBezTo>
                  <a:cubicBezTo>
                    <a:pt x="131" y="258"/>
                    <a:pt x="133" y="259"/>
                    <a:pt x="134" y="257"/>
                  </a:cubicBezTo>
                  <a:cubicBezTo>
                    <a:pt x="171" y="181"/>
                    <a:pt x="218" y="108"/>
                    <a:pt x="245" y="28"/>
                  </a:cubicBezTo>
                  <a:cubicBezTo>
                    <a:pt x="246" y="28"/>
                    <a:pt x="247" y="28"/>
                    <a:pt x="247" y="27"/>
                  </a:cubicBezTo>
                  <a:cubicBezTo>
                    <a:pt x="251" y="25"/>
                    <a:pt x="251" y="21"/>
                    <a:pt x="249" y="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3761464" y="2578098"/>
            <a:ext cx="919163" cy="827088"/>
            <a:chOff x="5362576" y="1066800"/>
            <a:chExt cx="919163" cy="827088"/>
          </a:xfrm>
        </p:grpSpPr>
        <p:sp>
          <p:nvSpPr>
            <p:cNvPr id="277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3478889" y="5106827"/>
            <a:ext cx="1017588" cy="982663"/>
            <a:chOff x="7158038" y="2081212"/>
            <a:chExt cx="1017588" cy="982663"/>
          </a:xfrm>
        </p:grpSpPr>
        <p:sp>
          <p:nvSpPr>
            <p:cNvPr id="288" name="Freeform 123"/>
            <p:cNvSpPr>
              <a:spLocks noEditPoints="1"/>
            </p:cNvSpPr>
            <p:nvPr/>
          </p:nvSpPr>
          <p:spPr bwMode="auto">
            <a:xfrm>
              <a:off x="7158038" y="2081212"/>
              <a:ext cx="1017588" cy="982663"/>
            </a:xfrm>
            <a:custGeom>
              <a:avLst/>
              <a:gdLst>
                <a:gd name="T0" fmla="*/ 418 w 437"/>
                <a:gd name="T1" fmla="*/ 253 h 422"/>
                <a:gd name="T2" fmla="*/ 420 w 437"/>
                <a:gd name="T3" fmla="*/ 226 h 422"/>
                <a:gd name="T4" fmla="*/ 430 w 437"/>
                <a:gd name="T5" fmla="*/ 177 h 422"/>
                <a:gd name="T6" fmla="*/ 415 w 437"/>
                <a:gd name="T7" fmla="*/ 161 h 422"/>
                <a:gd name="T8" fmla="*/ 409 w 437"/>
                <a:gd name="T9" fmla="*/ 129 h 422"/>
                <a:gd name="T10" fmla="*/ 243 w 437"/>
                <a:gd name="T11" fmla="*/ 25 h 422"/>
                <a:gd name="T12" fmla="*/ 224 w 437"/>
                <a:gd name="T13" fmla="*/ 8 h 422"/>
                <a:gd name="T14" fmla="*/ 161 w 437"/>
                <a:gd name="T15" fmla="*/ 102 h 422"/>
                <a:gd name="T16" fmla="*/ 118 w 437"/>
                <a:gd name="T17" fmla="*/ 149 h 422"/>
                <a:gd name="T18" fmla="*/ 150 w 437"/>
                <a:gd name="T19" fmla="*/ 198 h 422"/>
                <a:gd name="T20" fmla="*/ 136 w 437"/>
                <a:gd name="T21" fmla="*/ 213 h 422"/>
                <a:gd name="T22" fmla="*/ 91 w 437"/>
                <a:gd name="T23" fmla="*/ 246 h 422"/>
                <a:gd name="T24" fmla="*/ 251 w 437"/>
                <a:gd name="T25" fmla="*/ 384 h 422"/>
                <a:gd name="T26" fmla="*/ 270 w 437"/>
                <a:gd name="T27" fmla="*/ 421 h 422"/>
                <a:gd name="T28" fmla="*/ 403 w 437"/>
                <a:gd name="T29" fmla="*/ 370 h 422"/>
                <a:gd name="T30" fmla="*/ 393 w 437"/>
                <a:gd name="T31" fmla="*/ 324 h 422"/>
                <a:gd name="T32" fmla="*/ 412 w 437"/>
                <a:gd name="T33" fmla="*/ 312 h 422"/>
                <a:gd name="T34" fmla="*/ 425 w 437"/>
                <a:gd name="T35" fmla="*/ 268 h 422"/>
                <a:gd name="T36" fmla="*/ 412 w 437"/>
                <a:gd name="T37" fmla="*/ 173 h 422"/>
                <a:gd name="T38" fmla="*/ 372 w 437"/>
                <a:gd name="T39" fmla="*/ 156 h 422"/>
                <a:gd name="T40" fmla="*/ 225 w 437"/>
                <a:gd name="T41" fmla="*/ 42 h 422"/>
                <a:gd name="T42" fmla="*/ 216 w 437"/>
                <a:gd name="T43" fmla="*/ 57 h 422"/>
                <a:gd name="T44" fmla="*/ 265 w 437"/>
                <a:gd name="T45" fmla="*/ 74 h 422"/>
                <a:gd name="T46" fmla="*/ 242 w 437"/>
                <a:gd name="T47" fmla="*/ 51 h 422"/>
                <a:gd name="T48" fmla="*/ 301 w 437"/>
                <a:gd name="T49" fmla="*/ 83 h 422"/>
                <a:gd name="T50" fmla="*/ 254 w 437"/>
                <a:gd name="T51" fmla="*/ 128 h 422"/>
                <a:gd name="T52" fmla="*/ 193 w 437"/>
                <a:gd name="T53" fmla="*/ 136 h 422"/>
                <a:gd name="T54" fmla="*/ 172 w 437"/>
                <a:gd name="T55" fmla="*/ 85 h 422"/>
                <a:gd name="T56" fmla="*/ 129 w 437"/>
                <a:gd name="T57" fmla="*/ 151 h 422"/>
                <a:gd name="T58" fmla="*/ 247 w 437"/>
                <a:gd name="T59" fmla="*/ 135 h 422"/>
                <a:gd name="T60" fmla="*/ 385 w 437"/>
                <a:gd name="T61" fmla="*/ 136 h 422"/>
                <a:gd name="T62" fmla="*/ 146 w 437"/>
                <a:gd name="T63" fmla="*/ 149 h 422"/>
                <a:gd name="T64" fmla="*/ 335 w 437"/>
                <a:gd name="T65" fmla="*/ 185 h 422"/>
                <a:gd name="T66" fmla="*/ 130 w 437"/>
                <a:gd name="T67" fmla="*/ 156 h 422"/>
                <a:gd name="T68" fmla="*/ 360 w 437"/>
                <a:gd name="T69" fmla="*/ 221 h 422"/>
                <a:gd name="T70" fmla="*/ 396 w 437"/>
                <a:gd name="T71" fmla="*/ 201 h 422"/>
                <a:gd name="T72" fmla="*/ 149 w 437"/>
                <a:gd name="T73" fmla="*/ 209 h 422"/>
                <a:gd name="T74" fmla="*/ 275 w 437"/>
                <a:gd name="T75" fmla="*/ 253 h 422"/>
                <a:gd name="T76" fmla="*/ 143 w 437"/>
                <a:gd name="T77" fmla="*/ 219 h 422"/>
                <a:gd name="T78" fmla="*/ 308 w 437"/>
                <a:gd name="T79" fmla="*/ 372 h 422"/>
                <a:gd name="T80" fmla="*/ 350 w 437"/>
                <a:gd name="T81" fmla="*/ 359 h 422"/>
                <a:gd name="T82" fmla="*/ 346 w 437"/>
                <a:gd name="T83" fmla="*/ 338 h 422"/>
                <a:gd name="T84" fmla="*/ 290 w 437"/>
                <a:gd name="T85" fmla="*/ 350 h 422"/>
                <a:gd name="T86" fmla="*/ 285 w 437"/>
                <a:gd name="T87" fmla="*/ 364 h 422"/>
                <a:gd name="T88" fmla="*/ 264 w 437"/>
                <a:gd name="T89" fmla="*/ 362 h 422"/>
                <a:gd name="T90" fmla="*/ 308 w 437"/>
                <a:gd name="T91" fmla="*/ 332 h 422"/>
                <a:gd name="T92" fmla="*/ 291 w 437"/>
                <a:gd name="T93" fmla="*/ 380 h 422"/>
                <a:gd name="T94" fmla="*/ 224 w 437"/>
                <a:gd name="T95" fmla="*/ 335 h 422"/>
                <a:gd name="T96" fmla="*/ 91 w 437"/>
                <a:gd name="T97" fmla="*/ 257 h 422"/>
                <a:gd name="T98" fmla="*/ 225 w 437"/>
                <a:gd name="T99" fmla="*/ 340 h 422"/>
                <a:gd name="T100" fmla="*/ 146 w 437"/>
                <a:gd name="T101" fmla="*/ 254 h 422"/>
                <a:gd name="T102" fmla="*/ 322 w 437"/>
                <a:gd name="T103" fmla="*/ 297 h 422"/>
                <a:gd name="T104" fmla="*/ 297 w 437"/>
                <a:gd name="T105" fmla="*/ 319 h 422"/>
                <a:gd name="T106" fmla="*/ 410 w 437"/>
                <a:gd name="T107" fmla="*/ 27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22">
                  <a:moveTo>
                    <a:pt x="425" y="268"/>
                  </a:moveTo>
                  <a:cubicBezTo>
                    <a:pt x="423" y="268"/>
                    <a:pt x="422" y="268"/>
                    <a:pt x="420" y="269"/>
                  </a:cubicBezTo>
                  <a:cubicBezTo>
                    <a:pt x="420" y="263"/>
                    <a:pt x="419" y="258"/>
                    <a:pt x="418" y="253"/>
                  </a:cubicBezTo>
                  <a:cubicBezTo>
                    <a:pt x="417" y="245"/>
                    <a:pt x="419" y="236"/>
                    <a:pt x="416" y="228"/>
                  </a:cubicBezTo>
                  <a:cubicBezTo>
                    <a:pt x="415" y="228"/>
                    <a:pt x="415" y="228"/>
                    <a:pt x="415" y="227"/>
                  </a:cubicBezTo>
                  <a:cubicBezTo>
                    <a:pt x="417" y="227"/>
                    <a:pt x="419" y="226"/>
                    <a:pt x="420" y="226"/>
                  </a:cubicBezTo>
                  <a:cubicBezTo>
                    <a:pt x="423" y="225"/>
                    <a:pt x="426" y="221"/>
                    <a:pt x="425" y="218"/>
                  </a:cubicBezTo>
                  <a:cubicBezTo>
                    <a:pt x="420" y="208"/>
                    <a:pt x="416" y="200"/>
                    <a:pt x="407" y="193"/>
                  </a:cubicBezTo>
                  <a:cubicBezTo>
                    <a:pt x="417" y="187"/>
                    <a:pt x="425" y="181"/>
                    <a:pt x="430" y="177"/>
                  </a:cubicBezTo>
                  <a:cubicBezTo>
                    <a:pt x="437" y="172"/>
                    <a:pt x="430" y="160"/>
                    <a:pt x="423" y="165"/>
                  </a:cubicBezTo>
                  <a:cubicBezTo>
                    <a:pt x="420" y="167"/>
                    <a:pt x="418" y="168"/>
                    <a:pt x="416" y="170"/>
                  </a:cubicBezTo>
                  <a:cubicBezTo>
                    <a:pt x="417" y="167"/>
                    <a:pt x="416" y="164"/>
                    <a:pt x="415" y="161"/>
                  </a:cubicBezTo>
                  <a:cubicBezTo>
                    <a:pt x="414" y="154"/>
                    <a:pt x="414" y="147"/>
                    <a:pt x="415" y="141"/>
                  </a:cubicBezTo>
                  <a:cubicBezTo>
                    <a:pt x="416" y="138"/>
                    <a:pt x="414" y="135"/>
                    <a:pt x="412" y="134"/>
                  </a:cubicBezTo>
                  <a:cubicBezTo>
                    <a:pt x="413" y="132"/>
                    <a:pt x="411" y="129"/>
                    <a:pt x="409" y="129"/>
                  </a:cubicBezTo>
                  <a:cubicBezTo>
                    <a:pt x="408" y="126"/>
                    <a:pt x="406" y="123"/>
                    <a:pt x="402" y="123"/>
                  </a:cubicBezTo>
                  <a:cubicBezTo>
                    <a:pt x="369" y="121"/>
                    <a:pt x="341" y="109"/>
                    <a:pt x="312" y="97"/>
                  </a:cubicBezTo>
                  <a:cubicBezTo>
                    <a:pt x="328" y="52"/>
                    <a:pt x="285" y="10"/>
                    <a:pt x="243" y="25"/>
                  </a:cubicBezTo>
                  <a:cubicBezTo>
                    <a:pt x="243" y="19"/>
                    <a:pt x="244" y="13"/>
                    <a:pt x="242" y="7"/>
                  </a:cubicBezTo>
                  <a:cubicBezTo>
                    <a:pt x="241" y="3"/>
                    <a:pt x="238" y="2"/>
                    <a:pt x="235" y="2"/>
                  </a:cubicBezTo>
                  <a:cubicBezTo>
                    <a:pt x="231" y="0"/>
                    <a:pt x="224" y="2"/>
                    <a:pt x="224" y="8"/>
                  </a:cubicBezTo>
                  <a:cubicBezTo>
                    <a:pt x="224" y="16"/>
                    <a:pt x="224" y="24"/>
                    <a:pt x="225" y="32"/>
                  </a:cubicBezTo>
                  <a:cubicBezTo>
                    <a:pt x="209" y="33"/>
                    <a:pt x="192" y="37"/>
                    <a:pt x="179" y="45"/>
                  </a:cubicBezTo>
                  <a:cubicBezTo>
                    <a:pt x="161" y="57"/>
                    <a:pt x="158" y="82"/>
                    <a:pt x="161" y="102"/>
                  </a:cubicBezTo>
                  <a:cubicBezTo>
                    <a:pt x="161" y="107"/>
                    <a:pt x="163" y="111"/>
                    <a:pt x="164" y="116"/>
                  </a:cubicBezTo>
                  <a:cubicBezTo>
                    <a:pt x="159" y="120"/>
                    <a:pt x="153" y="126"/>
                    <a:pt x="148" y="131"/>
                  </a:cubicBezTo>
                  <a:cubicBezTo>
                    <a:pt x="139" y="138"/>
                    <a:pt x="129" y="144"/>
                    <a:pt x="118" y="149"/>
                  </a:cubicBezTo>
                  <a:cubicBezTo>
                    <a:pt x="115" y="151"/>
                    <a:pt x="117" y="155"/>
                    <a:pt x="120" y="154"/>
                  </a:cubicBezTo>
                  <a:cubicBezTo>
                    <a:pt x="121" y="154"/>
                    <a:pt x="122" y="154"/>
                    <a:pt x="123" y="153"/>
                  </a:cubicBezTo>
                  <a:cubicBezTo>
                    <a:pt x="109" y="173"/>
                    <a:pt x="123" y="18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45" y="202"/>
                    <a:pt x="145" y="203"/>
                    <a:pt x="139" y="208"/>
                  </a:cubicBezTo>
                  <a:cubicBezTo>
                    <a:pt x="137" y="209"/>
                    <a:pt x="136" y="211"/>
                    <a:pt x="136" y="213"/>
                  </a:cubicBezTo>
                  <a:cubicBezTo>
                    <a:pt x="127" y="225"/>
                    <a:pt x="131" y="237"/>
                    <a:pt x="144" y="248"/>
                  </a:cubicBezTo>
                  <a:cubicBezTo>
                    <a:pt x="127" y="243"/>
                    <a:pt x="111" y="243"/>
                    <a:pt x="94" y="245"/>
                  </a:cubicBezTo>
                  <a:cubicBezTo>
                    <a:pt x="93" y="245"/>
                    <a:pt x="92" y="246"/>
                    <a:pt x="91" y="246"/>
                  </a:cubicBezTo>
                  <a:cubicBezTo>
                    <a:pt x="91" y="246"/>
                    <a:pt x="91" y="246"/>
                    <a:pt x="90" y="247"/>
                  </a:cubicBezTo>
                  <a:cubicBezTo>
                    <a:pt x="0" y="321"/>
                    <a:pt x="198" y="377"/>
                    <a:pt x="245" y="388"/>
                  </a:cubicBezTo>
                  <a:cubicBezTo>
                    <a:pt x="248" y="389"/>
                    <a:pt x="251" y="387"/>
                    <a:pt x="251" y="384"/>
                  </a:cubicBezTo>
                  <a:cubicBezTo>
                    <a:pt x="256" y="386"/>
                    <a:pt x="261" y="387"/>
                    <a:pt x="267" y="388"/>
                  </a:cubicBezTo>
                  <a:cubicBezTo>
                    <a:pt x="267" y="396"/>
                    <a:pt x="266" y="404"/>
                    <a:pt x="264" y="413"/>
                  </a:cubicBezTo>
                  <a:cubicBezTo>
                    <a:pt x="263" y="417"/>
                    <a:pt x="266" y="421"/>
                    <a:pt x="270" y="421"/>
                  </a:cubicBezTo>
                  <a:cubicBezTo>
                    <a:pt x="292" y="422"/>
                    <a:pt x="296" y="407"/>
                    <a:pt x="293" y="390"/>
                  </a:cubicBezTo>
                  <a:cubicBezTo>
                    <a:pt x="337" y="392"/>
                    <a:pt x="390" y="384"/>
                    <a:pt x="406" y="381"/>
                  </a:cubicBezTo>
                  <a:cubicBezTo>
                    <a:pt x="413" y="380"/>
                    <a:pt x="410" y="368"/>
                    <a:pt x="403" y="370"/>
                  </a:cubicBezTo>
                  <a:cubicBezTo>
                    <a:pt x="401" y="370"/>
                    <a:pt x="400" y="370"/>
                    <a:pt x="399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390" y="355"/>
                    <a:pt x="391" y="340"/>
                    <a:pt x="393" y="324"/>
                  </a:cubicBezTo>
                  <a:cubicBezTo>
                    <a:pt x="393" y="323"/>
                    <a:pt x="393" y="323"/>
                    <a:pt x="393" y="323"/>
                  </a:cubicBezTo>
                  <a:cubicBezTo>
                    <a:pt x="398" y="322"/>
                    <a:pt x="403" y="322"/>
                    <a:pt x="408" y="321"/>
                  </a:cubicBezTo>
                  <a:cubicBezTo>
                    <a:pt x="412" y="320"/>
                    <a:pt x="414" y="315"/>
                    <a:pt x="412" y="312"/>
                  </a:cubicBezTo>
                  <a:cubicBezTo>
                    <a:pt x="408" y="304"/>
                    <a:pt x="404" y="296"/>
                    <a:pt x="399" y="289"/>
                  </a:cubicBezTo>
                  <a:cubicBezTo>
                    <a:pt x="412" y="286"/>
                    <a:pt x="423" y="282"/>
                    <a:pt x="429" y="278"/>
                  </a:cubicBezTo>
                  <a:cubicBezTo>
                    <a:pt x="435" y="275"/>
                    <a:pt x="431" y="266"/>
                    <a:pt x="425" y="268"/>
                  </a:cubicBezTo>
                  <a:close/>
                  <a:moveTo>
                    <a:pt x="403" y="162"/>
                  </a:moveTo>
                  <a:cubicBezTo>
                    <a:pt x="404" y="165"/>
                    <a:pt x="405" y="168"/>
                    <a:pt x="407" y="170"/>
                  </a:cubicBezTo>
                  <a:cubicBezTo>
                    <a:pt x="408" y="173"/>
                    <a:pt x="410" y="173"/>
                    <a:pt x="412" y="173"/>
                  </a:cubicBezTo>
                  <a:cubicBezTo>
                    <a:pt x="406" y="177"/>
                    <a:pt x="399" y="182"/>
                    <a:pt x="392" y="186"/>
                  </a:cubicBezTo>
                  <a:cubicBezTo>
                    <a:pt x="384" y="191"/>
                    <a:pt x="362" y="205"/>
                    <a:pt x="352" y="197"/>
                  </a:cubicBezTo>
                  <a:cubicBezTo>
                    <a:pt x="337" y="185"/>
                    <a:pt x="364" y="162"/>
                    <a:pt x="372" y="156"/>
                  </a:cubicBezTo>
                  <a:cubicBezTo>
                    <a:pt x="382" y="150"/>
                    <a:pt x="391" y="143"/>
                    <a:pt x="402" y="139"/>
                  </a:cubicBezTo>
                  <a:cubicBezTo>
                    <a:pt x="400" y="147"/>
                    <a:pt x="401" y="154"/>
                    <a:pt x="403" y="162"/>
                  </a:cubicBezTo>
                  <a:close/>
                  <a:moveTo>
                    <a:pt x="225" y="42"/>
                  </a:moveTo>
                  <a:cubicBezTo>
                    <a:pt x="225" y="44"/>
                    <a:pt x="226" y="47"/>
                    <a:pt x="226" y="49"/>
                  </a:cubicBezTo>
                  <a:cubicBezTo>
                    <a:pt x="222" y="49"/>
                    <a:pt x="218" y="50"/>
                    <a:pt x="216" y="52"/>
                  </a:cubicBezTo>
                  <a:cubicBezTo>
                    <a:pt x="214" y="53"/>
                    <a:pt x="215" y="55"/>
                    <a:pt x="216" y="57"/>
                  </a:cubicBezTo>
                  <a:cubicBezTo>
                    <a:pt x="221" y="61"/>
                    <a:pt x="229" y="61"/>
                    <a:pt x="236" y="62"/>
                  </a:cubicBezTo>
                  <a:cubicBezTo>
                    <a:pt x="241" y="63"/>
                    <a:pt x="247" y="64"/>
                    <a:pt x="252" y="66"/>
                  </a:cubicBezTo>
                  <a:cubicBezTo>
                    <a:pt x="257" y="68"/>
                    <a:pt x="261" y="71"/>
                    <a:pt x="265" y="74"/>
                  </a:cubicBezTo>
                  <a:cubicBezTo>
                    <a:pt x="269" y="76"/>
                    <a:pt x="275" y="72"/>
                    <a:pt x="273" y="68"/>
                  </a:cubicBezTo>
                  <a:cubicBezTo>
                    <a:pt x="269" y="57"/>
                    <a:pt x="254" y="53"/>
                    <a:pt x="244" y="51"/>
                  </a:cubicBezTo>
                  <a:cubicBezTo>
                    <a:pt x="243" y="51"/>
                    <a:pt x="242" y="51"/>
                    <a:pt x="242" y="51"/>
                  </a:cubicBezTo>
                  <a:cubicBezTo>
                    <a:pt x="242" y="46"/>
                    <a:pt x="242" y="41"/>
                    <a:pt x="242" y="36"/>
                  </a:cubicBezTo>
                  <a:cubicBezTo>
                    <a:pt x="256" y="34"/>
                    <a:pt x="268" y="32"/>
                    <a:pt x="281" y="38"/>
                  </a:cubicBezTo>
                  <a:cubicBezTo>
                    <a:pt x="299" y="46"/>
                    <a:pt x="302" y="66"/>
                    <a:pt x="301" y="83"/>
                  </a:cubicBezTo>
                  <a:cubicBezTo>
                    <a:pt x="300" y="97"/>
                    <a:pt x="292" y="110"/>
                    <a:pt x="284" y="121"/>
                  </a:cubicBezTo>
                  <a:cubicBezTo>
                    <a:pt x="279" y="126"/>
                    <a:pt x="274" y="131"/>
                    <a:pt x="269" y="135"/>
                  </a:cubicBezTo>
                  <a:cubicBezTo>
                    <a:pt x="260" y="140"/>
                    <a:pt x="258" y="135"/>
                    <a:pt x="254" y="128"/>
                  </a:cubicBezTo>
                  <a:cubicBezTo>
                    <a:pt x="253" y="127"/>
                    <a:pt x="250" y="126"/>
                    <a:pt x="249" y="128"/>
                  </a:cubicBezTo>
                  <a:cubicBezTo>
                    <a:pt x="247" y="124"/>
                    <a:pt x="242" y="123"/>
                    <a:pt x="239" y="127"/>
                  </a:cubicBezTo>
                  <a:cubicBezTo>
                    <a:pt x="226" y="145"/>
                    <a:pt x="211" y="151"/>
                    <a:pt x="193" y="136"/>
                  </a:cubicBezTo>
                  <a:cubicBezTo>
                    <a:pt x="186" y="130"/>
                    <a:pt x="181" y="122"/>
                    <a:pt x="177" y="114"/>
                  </a:cubicBezTo>
                  <a:cubicBezTo>
                    <a:pt x="177" y="114"/>
                    <a:pt x="177" y="113"/>
                    <a:pt x="177" y="113"/>
                  </a:cubicBezTo>
                  <a:cubicBezTo>
                    <a:pt x="173" y="104"/>
                    <a:pt x="172" y="94"/>
                    <a:pt x="172" y="85"/>
                  </a:cubicBezTo>
                  <a:cubicBezTo>
                    <a:pt x="173" y="53"/>
                    <a:pt x="201" y="49"/>
                    <a:pt x="225" y="42"/>
                  </a:cubicBezTo>
                  <a:close/>
                  <a:moveTo>
                    <a:pt x="130" y="156"/>
                  </a:moveTo>
                  <a:cubicBezTo>
                    <a:pt x="131" y="154"/>
                    <a:pt x="130" y="152"/>
                    <a:pt x="129" y="151"/>
                  </a:cubicBezTo>
                  <a:cubicBezTo>
                    <a:pt x="136" y="148"/>
                    <a:pt x="143" y="145"/>
                    <a:pt x="150" y="140"/>
                  </a:cubicBezTo>
                  <a:cubicBezTo>
                    <a:pt x="156" y="136"/>
                    <a:pt x="164" y="132"/>
                    <a:pt x="170" y="126"/>
                  </a:cubicBezTo>
                  <a:cubicBezTo>
                    <a:pt x="188" y="156"/>
                    <a:pt x="226" y="173"/>
                    <a:pt x="247" y="135"/>
                  </a:cubicBezTo>
                  <a:cubicBezTo>
                    <a:pt x="248" y="146"/>
                    <a:pt x="259" y="152"/>
                    <a:pt x="270" y="147"/>
                  </a:cubicBezTo>
                  <a:cubicBezTo>
                    <a:pt x="288" y="140"/>
                    <a:pt x="301" y="121"/>
                    <a:pt x="309" y="104"/>
                  </a:cubicBezTo>
                  <a:cubicBezTo>
                    <a:pt x="331" y="120"/>
                    <a:pt x="358" y="132"/>
                    <a:pt x="385" y="136"/>
                  </a:cubicBezTo>
                  <a:cubicBezTo>
                    <a:pt x="365" y="143"/>
                    <a:pt x="344" y="157"/>
                    <a:pt x="337" y="175"/>
                  </a:cubicBezTo>
                  <a:cubicBezTo>
                    <a:pt x="309" y="167"/>
                    <a:pt x="278" y="166"/>
                    <a:pt x="250" y="162"/>
                  </a:cubicBezTo>
                  <a:cubicBezTo>
                    <a:pt x="215" y="158"/>
                    <a:pt x="181" y="153"/>
                    <a:pt x="146" y="149"/>
                  </a:cubicBezTo>
                  <a:cubicBezTo>
                    <a:pt x="143" y="148"/>
                    <a:pt x="142" y="154"/>
                    <a:pt x="146" y="155"/>
                  </a:cubicBezTo>
                  <a:cubicBezTo>
                    <a:pt x="176" y="164"/>
                    <a:pt x="207" y="170"/>
                    <a:pt x="238" y="174"/>
                  </a:cubicBezTo>
                  <a:cubicBezTo>
                    <a:pt x="269" y="178"/>
                    <a:pt x="303" y="185"/>
                    <a:pt x="335" y="185"/>
                  </a:cubicBezTo>
                  <a:cubicBezTo>
                    <a:pt x="335" y="190"/>
                    <a:pt x="336" y="195"/>
                    <a:pt x="338" y="200"/>
                  </a:cubicBezTo>
                  <a:cubicBezTo>
                    <a:pt x="340" y="205"/>
                    <a:pt x="343" y="208"/>
                    <a:pt x="346" y="210"/>
                  </a:cubicBezTo>
                  <a:cubicBezTo>
                    <a:pt x="292" y="214"/>
                    <a:pt x="105" y="203"/>
                    <a:pt x="130" y="156"/>
                  </a:cubicBezTo>
                  <a:close/>
                  <a:moveTo>
                    <a:pt x="153" y="201"/>
                  </a:moveTo>
                  <a:cubicBezTo>
                    <a:pt x="153" y="201"/>
                    <a:pt x="153" y="200"/>
                    <a:pt x="153" y="199"/>
                  </a:cubicBezTo>
                  <a:cubicBezTo>
                    <a:pt x="215" y="223"/>
                    <a:pt x="337" y="227"/>
                    <a:pt x="360" y="221"/>
                  </a:cubicBezTo>
                  <a:cubicBezTo>
                    <a:pt x="363" y="220"/>
                    <a:pt x="364" y="216"/>
                    <a:pt x="363" y="213"/>
                  </a:cubicBezTo>
                  <a:cubicBezTo>
                    <a:pt x="374" y="212"/>
                    <a:pt x="385" y="207"/>
                    <a:pt x="396" y="200"/>
                  </a:cubicBezTo>
                  <a:cubicBezTo>
                    <a:pt x="396" y="200"/>
                    <a:pt x="396" y="200"/>
                    <a:pt x="396" y="201"/>
                  </a:cubicBezTo>
                  <a:cubicBezTo>
                    <a:pt x="428" y="221"/>
                    <a:pt x="375" y="227"/>
                    <a:pt x="363" y="231"/>
                  </a:cubicBezTo>
                  <a:cubicBezTo>
                    <a:pt x="338" y="239"/>
                    <a:pt x="313" y="243"/>
                    <a:pt x="286" y="242"/>
                  </a:cubicBezTo>
                  <a:cubicBezTo>
                    <a:pt x="241" y="240"/>
                    <a:pt x="193" y="223"/>
                    <a:pt x="149" y="209"/>
                  </a:cubicBezTo>
                  <a:cubicBezTo>
                    <a:pt x="151" y="207"/>
                    <a:pt x="152" y="204"/>
                    <a:pt x="153" y="201"/>
                  </a:cubicBezTo>
                  <a:close/>
                  <a:moveTo>
                    <a:pt x="143" y="219"/>
                  </a:moveTo>
                  <a:cubicBezTo>
                    <a:pt x="185" y="235"/>
                    <a:pt x="231" y="248"/>
                    <a:pt x="275" y="253"/>
                  </a:cubicBezTo>
                  <a:cubicBezTo>
                    <a:pt x="281" y="253"/>
                    <a:pt x="286" y="254"/>
                    <a:pt x="292" y="254"/>
                  </a:cubicBezTo>
                  <a:cubicBezTo>
                    <a:pt x="287" y="268"/>
                    <a:pt x="290" y="279"/>
                    <a:pt x="297" y="285"/>
                  </a:cubicBezTo>
                  <a:cubicBezTo>
                    <a:pt x="245" y="276"/>
                    <a:pt x="133" y="255"/>
                    <a:pt x="143" y="219"/>
                  </a:cubicBezTo>
                  <a:close/>
                  <a:moveTo>
                    <a:pt x="291" y="380"/>
                  </a:moveTo>
                  <a:cubicBezTo>
                    <a:pt x="290" y="377"/>
                    <a:pt x="288" y="373"/>
                    <a:pt x="287" y="370"/>
                  </a:cubicBezTo>
                  <a:cubicBezTo>
                    <a:pt x="293" y="372"/>
                    <a:pt x="303" y="371"/>
                    <a:pt x="308" y="372"/>
                  </a:cubicBezTo>
                  <a:cubicBezTo>
                    <a:pt x="326" y="373"/>
                    <a:pt x="345" y="374"/>
                    <a:pt x="363" y="374"/>
                  </a:cubicBezTo>
                  <a:cubicBezTo>
                    <a:pt x="370" y="375"/>
                    <a:pt x="371" y="364"/>
                    <a:pt x="364" y="362"/>
                  </a:cubicBezTo>
                  <a:cubicBezTo>
                    <a:pt x="360" y="361"/>
                    <a:pt x="355" y="360"/>
                    <a:pt x="350" y="359"/>
                  </a:cubicBezTo>
                  <a:cubicBezTo>
                    <a:pt x="351" y="359"/>
                    <a:pt x="352" y="358"/>
                    <a:pt x="353" y="358"/>
                  </a:cubicBezTo>
                  <a:cubicBezTo>
                    <a:pt x="360" y="356"/>
                    <a:pt x="359" y="345"/>
                    <a:pt x="351" y="344"/>
                  </a:cubicBezTo>
                  <a:cubicBezTo>
                    <a:pt x="351" y="341"/>
                    <a:pt x="349" y="338"/>
                    <a:pt x="346" y="338"/>
                  </a:cubicBezTo>
                  <a:cubicBezTo>
                    <a:pt x="338" y="339"/>
                    <a:pt x="330" y="342"/>
                    <a:pt x="321" y="342"/>
                  </a:cubicBezTo>
                  <a:cubicBezTo>
                    <a:pt x="317" y="342"/>
                    <a:pt x="315" y="346"/>
                    <a:pt x="315" y="350"/>
                  </a:cubicBezTo>
                  <a:cubicBezTo>
                    <a:pt x="307" y="350"/>
                    <a:pt x="298" y="350"/>
                    <a:pt x="290" y="350"/>
                  </a:cubicBezTo>
                  <a:cubicBezTo>
                    <a:pt x="283" y="349"/>
                    <a:pt x="281" y="361"/>
                    <a:pt x="288" y="362"/>
                  </a:cubicBezTo>
                  <a:cubicBezTo>
                    <a:pt x="289" y="362"/>
                    <a:pt x="290" y="363"/>
                    <a:pt x="291" y="363"/>
                  </a:cubicBezTo>
                  <a:cubicBezTo>
                    <a:pt x="288" y="363"/>
                    <a:pt x="286" y="364"/>
                    <a:pt x="285" y="364"/>
                  </a:cubicBezTo>
                  <a:cubicBezTo>
                    <a:pt x="283" y="362"/>
                    <a:pt x="282" y="360"/>
                    <a:pt x="281" y="359"/>
                  </a:cubicBezTo>
                  <a:cubicBezTo>
                    <a:pt x="279" y="354"/>
                    <a:pt x="273" y="355"/>
                    <a:pt x="271" y="358"/>
                  </a:cubicBezTo>
                  <a:cubicBezTo>
                    <a:pt x="268" y="356"/>
                    <a:pt x="264" y="358"/>
                    <a:pt x="264" y="362"/>
                  </a:cubicBezTo>
                  <a:cubicBezTo>
                    <a:pt x="265" y="367"/>
                    <a:pt x="266" y="372"/>
                    <a:pt x="266" y="377"/>
                  </a:cubicBezTo>
                  <a:cubicBezTo>
                    <a:pt x="244" y="372"/>
                    <a:pt x="230" y="360"/>
                    <a:pt x="239" y="338"/>
                  </a:cubicBezTo>
                  <a:cubicBezTo>
                    <a:pt x="261" y="340"/>
                    <a:pt x="288" y="333"/>
                    <a:pt x="308" y="332"/>
                  </a:cubicBezTo>
                  <a:cubicBezTo>
                    <a:pt x="332" y="330"/>
                    <a:pt x="356" y="328"/>
                    <a:pt x="380" y="325"/>
                  </a:cubicBezTo>
                  <a:cubicBezTo>
                    <a:pt x="376" y="341"/>
                    <a:pt x="380" y="359"/>
                    <a:pt x="388" y="373"/>
                  </a:cubicBezTo>
                  <a:cubicBezTo>
                    <a:pt x="365" y="377"/>
                    <a:pt x="324" y="382"/>
                    <a:pt x="291" y="380"/>
                  </a:cubicBezTo>
                  <a:close/>
                  <a:moveTo>
                    <a:pt x="297" y="319"/>
                  </a:moveTo>
                  <a:cubicBezTo>
                    <a:pt x="276" y="321"/>
                    <a:pt x="241" y="318"/>
                    <a:pt x="224" y="334"/>
                  </a:cubicBezTo>
                  <a:cubicBezTo>
                    <a:pt x="223" y="334"/>
                    <a:pt x="223" y="335"/>
                    <a:pt x="224" y="335"/>
                  </a:cubicBezTo>
                  <a:cubicBezTo>
                    <a:pt x="226" y="336"/>
                    <a:pt x="228" y="336"/>
                    <a:pt x="231" y="337"/>
                  </a:cubicBezTo>
                  <a:cubicBezTo>
                    <a:pt x="222" y="353"/>
                    <a:pt x="223" y="364"/>
                    <a:pt x="230" y="372"/>
                  </a:cubicBezTo>
                  <a:cubicBezTo>
                    <a:pt x="170" y="356"/>
                    <a:pt x="45" y="323"/>
                    <a:pt x="91" y="257"/>
                  </a:cubicBezTo>
                  <a:cubicBezTo>
                    <a:pt x="108" y="276"/>
                    <a:pt x="128" y="290"/>
                    <a:pt x="149" y="303"/>
                  </a:cubicBezTo>
                  <a:cubicBezTo>
                    <a:pt x="172" y="317"/>
                    <a:pt x="196" y="335"/>
                    <a:pt x="221" y="345"/>
                  </a:cubicBezTo>
                  <a:cubicBezTo>
                    <a:pt x="224" y="346"/>
                    <a:pt x="227" y="342"/>
                    <a:pt x="225" y="340"/>
                  </a:cubicBezTo>
                  <a:cubicBezTo>
                    <a:pt x="212" y="321"/>
                    <a:pt x="187" y="311"/>
                    <a:pt x="169" y="301"/>
                  </a:cubicBezTo>
                  <a:cubicBezTo>
                    <a:pt x="146" y="288"/>
                    <a:pt x="125" y="275"/>
                    <a:pt x="108" y="256"/>
                  </a:cubicBezTo>
                  <a:cubicBezTo>
                    <a:pt x="121" y="254"/>
                    <a:pt x="133" y="253"/>
                    <a:pt x="146" y="254"/>
                  </a:cubicBezTo>
                  <a:cubicBezTo>
                    <a:pt x="148" y="254"/>
                    <a:pt x="149" y="253"/>
                    <a:pt x="149" y="252"/>
                  </a:cubicBezTo>
                  <a:cubicBezTo>
                    <a:pt x="191" y="282"/>
                    <a:pt x="295" y="303"/>
                    <a:pt x="317" y="301"/>
                  </a:cubicBezTo>
                  <a:cubicBezTo>
                    <a:pt x="319" y="301"/>
                    <a:pt x="321" y="299"/>
                    <a:pt x="322" y="297"/>
                  </a:cubicBezTo>
                  <a:cubicBezTo>
                    <a:pt x="341" y="300"/>
                    <a:pt x="365" y="297"/>
                    <a:pt x="387" y="292"/>
                  </a:cubicBezTo>
                  <a:cubicBezTo>
                    <a:pt x="390" y="298"/>
                    <a:pt x="393" y="304"/>
                    <a:pt x="397" y="310"/>
                  </a:cubicBezTo>
                  <a:cubicBezTo>
                    <a:pt x="364" y="315"/>
                    <a:pt x="331" y="316"/>
                    <a:pt x="297" y="319"/>
                  </a:cubicBezTo>
                  <a:close/>
                  <a:moveTo>
                    <a:pt x="297" y="254"/>
                  </a:moveTo>
                  <a:cubicBezTo>
                    <a:pt x="335" y="253"/>
                    <a:pt x="370" y="242"/>
                    <a:pt x="406" y="230"/>
                  </a:cubicBezTo>
                  <a:cubicBezTo>
                    <a:pt x="401" y="242"/>
                    <a:pt x="405" y="260"/>
                    <a:pt x="410" y="272"/>
                  </a:cubicBezTo>
                  <a:cubicBezTo>
                    <a:pt x="370" y="284"/>
                    <a:pt x="301" y="306"/>
                    <a:pt x="297" y="25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9" name="组合 288"/>
            <p:cNvGrpSpPr/>
            <p:nvPr/>
          </p:nvGrpSpPr>
          <p:grpSpPr>
            <a:xfrm>
              <a:off x="7566026" y="2227262"/>
              <a:ext cx="525462" cy="506413"/>
              <a:chOff x="7566026" y="2227262"/>
              <a:chExt cx="525462" cy="506413"/>
            </a:xfrm>
          </p:grpSpPr>
          <p:sp>
            <p:nvSpPr>
              <p:cNvPr id="290" name="Freeform 122"/>
              <p:cNvSpPr/>
              <p:nvPr/>
            </p:nvSpPr>
            <p:spPr bwMode="auto">
              <a:xfrm>
                <a:off x="7566026" y="2227262"/>
                <a:ext cx="106363" cy="128588"/>
              </a:xfrm>
              <a:custGeom>
                <a:avLst/>
                <a:gdLst>
                  <a:gd name="T0" fmla="*/ 42 w 46"/>
                  <a:gd name="T1" fmla="*/ 24 h 55"/>
                  <a:gd name="T2" fmla="*/ 43 w 46"/>
                  <a:gd name="T3" fmla="*/ 20 h 55"/>
                  <a:gd name="T4" fmla="*/ 34 w 46"/>
                  <a:gd name="T5" fmla="*/ 13 h 55"/>
                  <a:gd name="T6" fmla="*/ 35 w 46"/>
                  <a:gd name="T7" fmla="*/ 11 h 55"/>
                  <a:gd name="T8" fmla="*/ 27 w 46"/>
                  <a:gd name="T9" fmla="*/ 3 h 55"/>
                  <a:gd name="T10" fmla="*/ 3 w 46"/>
                  <a:gd name="T11" fmla="*/ 30 h 55"/>
                  <a:gd name="T12" fmla="*/ 12 w 46"/>
                  <a:gd name="T13" fmla="*/ 36 h 55"/>
                  <a:gd name="T14" fmla="*/ 23 w 46"/>
                  <a:gd name="T15" fmla="*/ 41 h 55"/>
                  <a:gd name="T16" fmla="*/ 27 w 46"/>
                  <a:gd name="T17" fmla="*/ 36 h 55"/>
                  <a:gd name="T18" fmla="*/ 24 w 46"/>
                  <a:gd name="T19" fmla="*/ 42 h 55"/>
                  <a:gd name="T20" fmla="*/ 35 w 46"/>
                  <a:gd name="T21" fmla="*/ 48 h 55"/>
                  <a:gd name="T22" fmla="*/ 36 w 46"/>
                  <a:gd name="T23" fmla="*/ 47 h 55"/>
                  <a:gd name="T24" fmla="*/ 39 w 46"/>
                  <a:gd name="T25" fmla="*/ 47 h 55"/>
                  <a:gd name="T26" fmla="*/ 46 w 46"/>
                  <a:gd name="T27" fmla="*/ 30 h 55"/>
                  <a:gd name="T28" fmla="*/ 42 w 46"/>
                  <a:gd name="T29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5">
                    <a:moveTo>
                      <a:pt x="42" y="24"/>
                    </a:moveTo>
                    <a:cubicBezTo>
                      <a:pt x="42" y="23"/>
                      <a:pt x="42" y="21"/>
                      <a:pt x="43" y="20"/>
                    </a:cubicBezTo>
                    <a:cubicBezTo>
                      <a:pt x="44" y="15"/>
                      <a:pt x="38" y="10"/>
                      <a:pt x="34" y="13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7" y="7"/>
                      <a:pt x="32" y="0"/>
                      <a:pt x="27" y="3"/>
                    </a:cubicBezTo>
                    <a:cubicBezTo>
                      <a:pt x="17" y="10"/>
                      <a:pt x="8" y="19"/>
                      <a:pt x="3" y="30"/>
                    </a:cubicBezTo>
                    <a:cubicBezTo>
                      <a:pt x="0" y="36"/>
                      <a:pt x="8" y="41"/>
                      <a:pt x="12" y="36"/>
                    </a:cubicBezTo>
                    <a:cubicBezTo>
                      <a:pt x="11" y="42"/>
                      <a:pt x="18" y="46"/>
                      <a:pt x="23" y="41"/>
                    </a:cubicBezTo>
                    <a:cubicBezTo>
                      <a:pt x="24" y="39"/>
                      <a:pt x="26" y="37"/>
                      <a:pt x="27" y="36"/>
                    </a:cubicBezTo>
                    <a:cubicBezTo>
                      <a:pt x="26" y="38"/>
                      <a:pt x="25" y="40"/>
                      <a:pt x="24" y="42"/>
                    </a:cubicBezTo>
                    <a:cubicBezTo>
                      <a:pt x="20" y="49"/>
                      <a:pt x="31" y="55"/>
                      <a:pt x="35" y="48"/>
                    </a:cubicBezTo>
                    <a:cubicBezTo>
                      <a:pt x="35" y="48"/>
                      <a:pt x="36" y="47"/>
                      <a:pt x="36" y="47"/>
                    </a:cubicBezTo>
                    <a:cubicBezTo>
                      <a:pt x="37" y="47"/>
                      <a:pt x="38" y="47"/>
                      <a:pt x="39" y="47"/>
                    </a:cubicBezTo>
                    <a:cubicBezTo>
                      <a:pt x="45" y="45"/>
                      <a:pt x="46" y="36"/>
                      <a:pt x="46" y="30"/>
                    </a:cubicBezTo>
                    <a:cubicBezTo>
                      <a:pt x="46" y="27"/>
                      <a:pt x="44" y="25"/>
                      <a:pt x="42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24"/>
              <p:cNvSpPr/>
              <p:nvPr/>
            </p:nvSpPr>
            <p:spPr bwMode="auto">
              <a:xfrm>
                <a:off x="7920038" y="2665412"/>
                <a:ext cx="165100" cy="68263"/>
              </a:xfrm>
              <a:custGeom>
                <a:avLst/>
                <a:gdLst>
                  <a:gd name="T0" fmla="*/ 67 w 71"/>
                  <a:gd name="T1" fmla="*/ 13 h 29"/>
                  <a:gd name="T2" fmla="*/ 66 w 71"/>
                  <a:gd name="T3" fmla="*/ 5 h 29"/>
                  <a:gd name="T4" fmla="*/ 62 w 71"/>
                  <a:gd name="T5" fmla="*/ 2 h 29"/>
                  <a:gd name="T6" fmla="*/ 56 w 71"/>
                  <a:gd name="T7" fmla="*/ 1 h 29"/>
                  <a:gd name="T8" fmla="*/ 48 w 71"/>
                  <a:gd name="T9" fmla="*/ 0 h 29"/>
                  <a:gd name="T10" fmla="*/ 41 w 71"/>
                  <a:gd name="T11" fmla="*/ 6 h 29"/>
                  <a:gd name="T12" fmla="*/ 9 w 71"/>
                  <a:gd name="T13" fmla="*/ 10 h 29"/>
                  <a:gd name="T14" fmla="*/ 9 w 71"/>
                  <a:gd name="T15" fmla="*/ 10 h 29"/>
                  <a:gd name="T16" fmla="*/ 9 w 71"/>
                  <a:gd name="T17" fmla="*/ 10 h 29"/>
                  <a:gd name="T18" fmla="*/ 7 w 71"/>
                  <a:gd name="T19" fmla="*/ 10 h 29"/>
                  <a:gd name="T20" fmla="*/ 3 w 71"/>
                  <a:gd name="T21" fmla="*/ 22 h 29"/>
                  <a:gd name="T22" fmla="*/ 7 w 71"/>
                  <a:gd name="T23" fmla="*/ 29 h 29"/>
                  <a:gd name="T24" fmla="*/ 63 w 71"/>
                  <a:gd name="T25" fmla="*/ 24 h 29"/>
                  <a:gd name="T26" fmla="*/ 67 w 71"/>
                  <a:gd name="T27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29">
                    <a:moveTo>
                      <a:pt x="67" y="13"/>
                    </a:moveTo>
                    <a:cubicBezTo>
                      <a:pt x="68" y="10"/>
                      <a:pt x="68" y="7"/>
                      <a:pt x="66" y="5"/>
                    </a:cubicBezTo>
                    <a:cubicBezTo>
                      <a:pt x="65" y="3"/>
                      <a:pt x="64" y="2"/>
                      <a:pt x="62" y="2"/>
                    </a:cubicBezTo>
                    <a:cubicBezTo>
                      <a:pt x="60" y="1"/>
                      <a:pt x="58" y="1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ubicBezTo>
                      <a:pt x="44" y="0"/>
                      <a:pt x="42" y="3"/>
                      <a:pt x="41" y="6"/>
                    </a:cubicBezTo>
                    <a:cubicBezTo>
                      <a:pt x="31" y="8"/>
                      <a:pt x="20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1" y="11"/>
                      <a:pt x="0" y="18"/>
                      <a:pt x="3" y="22"/>
                    </a:cubicBezTo>
                    <a:cubicBezTo>
                      <a:pt x="1" y="24"/>
                      <a:pt x="3" y="29"/>
                      <a:pt x="7" y="29"/>
                    </a:cubicBezTo>
                    <a:cubicBezTo>
                      <a:pt x="25" y="28"/>
                      <a:pt x="44" y="25"/>
                      <a:pt x="63" y="24"/>
                    </a:cubicBezTo>
                    <a:cubicBezTo>
                      <a:pt x="70" y="24"/>
                      <a:pt x="71" y="17"/>
                      <a:pt x="67" y="1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25"/>
              <p:cNvSpPr/>
              <p:nvPr/>
            </p:nvSpPr>
            <p:spPr bwMode="auto">
              <a:xfrm>
                <a:off x="7970838" y="2455862"/>
                <a:ext cx="120650" cy="65088"/>
              </a:xfrm>
              <a:custGeom>
                <a:avLst/>
                <a:gdLst>
                  <a:gd name="T0" fmla="*/ 41 w 52"/>
                  <a:gd name="T1" fmla="*/ 2 h 28"/>
                  <a:gd name="T2" fmla="*/ 40 w 52"/>
                  <a:gd name="T3" fmla="*/ 2 h 28"/>
                  <a:gd name="T4" fmla="*/ 36 w 52"/>
                  <a:gd name="T5" fmla="*/ 0 h 28"/>
                  <a:gd name="T6" fmla="*/ 6 w 52"/>
                  <a:gd name="T7" fmla="*/ 15 h 28"/>
                  <a:gd name="T8" fmla="*/ 11 w 52"/>
                  <a:gd name="T9" fmla="*/ 26 h 28"/>
                  <a:gd name="T10" fmla="*/ 21 w 52"/>
                  <a:gd name="T11" fmla="*/ 23 h 28"/>
                  <a:gd name="T12" fmla="*/ 22 w 52"/>
                  <a:gd name="T13" fmla="*/ 24 h 28"/>
                  <a:gd name="T14" fmla="*/ 33 w 52"/>
                  <a:gd name="T15" fmla="*/ 21 h 28"/>
                  <a:gd name="T16" fmla="*/ 45 w 52"/>
                  <a:gd name="T17" fmla="*/ 13 h 28"/>
                  <a:gd name="T18" fmla="*/ 46 w 52"/>
                  <a:gd name="T19" fmla="*/ 13 h 28"/>
                  <a:gd name="T20" fmla="*/ 46 w 52"/>
                  <a:gd name="T21" fmla="*/ 13 h 28"/>
                  <a:gd name="T22" fmla="*/ 47 w 52"/>
                  <a:gd name="T23" fmla="*/ 12 h 28"/>
                  <a:gd name="T24" fmla="*/ 41 w 52"/>
                  <a:gd name="T2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8">
                    <a:moveTo>
                      <a:pt x="41" y="2"/>
                    </a:moveTo>
                    <a:cubicBezTo>
                      <a:pt x="41" y="2"/>
                      <a:pt x="41" y="2"/>
                      <a:pt x="40" y="2"/>
                    </a:cubicBezTo>
                    <a:cubicBezTo>
                      <a:pt x="40" y="1"/>
                      <a:pt x="38" y="0"/>
                      <a:pt x="36" y="0"/>
                    </a:cubicBezTo>
                    <a:cubicBezTo>
                      <a:pt x="25" y="0"/>
                      <a:pt x="15" y="10"/>
                      <a:pt x="6" y="15"/>
                    </a:cubicBezTo>
                    <a:cubicBezTo>
                      <a:pt x="0" y="18"/>
                      <a:pt x="4" y="28"/>
                      <a:pt x="11" y="26"/>
                    </a:cubicBezTo>
                    <a:cubicBezTo>
                      <a:pt x="14" y="25"/>
                      <a:pt x="17" y="24"/>
                      <a:pt x="21" y="23"/>
                    </a:cubicBezTo>
                    <a:cubicBezTo>
                      <a:pt x="21" y="23"/>
                      <a:pt x="22" y="24"/>
                      <a:pt x="22" y="24"/>
                    </a:cubicBezTo>
                    <a:cubicBezTo>
                      <a:pt x="26" y="24"/>
                      <a:pt x="30" y="22"/>
                      <a:pt x="33" y="21"/>
                    </a:cubicBezTo>
                    <a:cubicBezTo>
                      <a:pt x="37" y="19"/>
                      <a:pt x="41" y="16"/>
                      <a:pt x="45" y="13"/>
                    </a:cubicBezTo>
                    <a:cubicBezTo>
                      <a:pt x="45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7" y="12"/>
                      <a:pt x="47" y="12"/>
                    </a:cubicBezTo>
                    <a:cubicBezTo>
                      <a:pt x="52" y="8"/>
                      <a:pt x="47" y="0"/>
                      <a:pt x="41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93" name="Freeform 131"/>
          <p:cNvSpPr>
            <a:spLocks noEditPoints="1"/>
          </p:cNvSpPr>
          <p:nvPr/>
        </p:nvSpPr>
        <p:spPr bwMode="auto">
          <a:xfrm>
            <a:off x="3819319" y="3621880"/>
            <a:ext cx="694623" cy="563562"/>
          </a:xfrm>
          <a:custGeom>
            <a:avLst/>
            <a:gdLst>
              <a:gd name="T0" fmla="*/ 215 w 217"/>
              <a:gd name="T1" fmla="*/ 6 h 176"/>
              <a:gd name="T2" fmla="*/ 204 w 217"/>
              <a:gd name="T3" fmla="*/ 2 h 176"/>
              <a:gd name="T4" fmla="*/ 6 w 217"/>
              <a:gd name="T5" fmla="*/ 56 h 176"/>
              <a:gd name="T6" fmla="*/ 4 w 217"/>
              <a:gd name="T7" fmla="*/ 66 h 176"/>
              <a:gd name="T8" fmla="*/ 44 w 217"/>
              <a:gd name="T9" fmla="*/ 92 h 176"/>
              <a:gd name="T10" fmla="*/ 42 w 217"/>
              <a:gd name="T11" fmla="*/ 94 h 176"/>
              <a:gd name="T12" fmla="*/ 56 w 217"/>
              <a:gd name="T13" fmla="*/ 170 h 176"/>
              <a:gd name="T14" fmla="*/ 67 w 217"/>
              <a:gd name="T15" fmla="*/ 170 h 176"/>
              <a:gd name="T16" fmla="*/ 68 w 217"/>
              <a:gd name="T17" fmla="*/ 166 h 176"/>
              <a:gd name="T18" fmla="*/ 79 w 217"/>
              <a:gd name="T19" fmla="*/ 160 h 176"/>
              <a:gd name="T20" fmla="*/ 95 w 217"/>
              <a:gd name="T21" fmla="*/ 149 h 176"/>
              <a:gd name="T22" fmla="*/ 113 w 217"/>
              <a:gd name="T23" fmla="*/ 173 h 176"/>
              <a:gd name="T24" fmla="*/ 122 w 217"/>
              <a:gd name="T25" fmla="*/ 173 h 176"/>
              <a:gd name="T26" fmla="*/ 174 w 217"/>
              <a:gd name="T27" fmla="*/ 99 h 176"/>
              <a:gd name="T28" fmla="*/ 212 w 217"/>
              <a:gd name="T29" fmla="*/ 26 h 176"/>
              <a:gd name="T30" fmla="*/ 215 w 217"/>
              <a:gd name="T31" fmla="*/ 6 h 176"/>
              <a:gd name="T32" fmla="*/ 19 w 217"/>
              <a:gd name="T33" fmla="*/ 64 h 176"/>
              <a:gd name="T34" fmla="*/ 142 w 217"/>
              <a:gd name="T35" fmla="*/ 37 h 176"/>
              <a:gd name="T36" fmla="*/ 54 w 217"/>
              <a:gd name="T37" fmla="*/ 89 h 176"/>
              <a:gd name="T38" fmla="*/ 53 w 217"/>
              <a:gd name="T39" fmla="*/ 88 h 176"/>
              <a:gd name="T40" fmla="*/ 19 w 217"/>
              <a:gd name="T41" fmla="*/ 64 h 176"/>
              <a:gd name="T42" fmla="*/ 73 w 217"/>
              <a:gd name="T43" fmla="*/ 152 h 176"/>
              <a:gd name="T44" fmla="*/ 80 w 217"/>
              <a:gd name="T45" fmla="*/ 126 h 176"/>
              <a:gd name="T46" fmla="*/ 89 w 217"/>
              <a:gd name="T47" fmla="*/ 140 h 176"/>
              <a:gd name="T48" fmla="*/ 73 w 217"/>
              <a:gd name="T49" fmla="*/ 152 h 176"/>
              <a:gd name="T50" fmla="*/ 166 w 217"/>
              <a:gd name="T51" fmla="*/ 85 h 176"/>
              <a:gd name="T52" fmla="*/ 117 w 217"/>
              <a:gd name="T53" fmla="*/ 160 h 176"/>
              <a:gd name="T54" fmla="*/ 103 w 217"/>
              <a:gd name="T55" fmla="*/ 143 h 176"/>
              <a:gd name="T56" fmla="*/ 96 w 217"/>
              <a:gd name="T57" fmla="*/ 135 h 176"/>
              <a:gd name="T58" fmla="*/ 82 w 217"/>
              <a:gd name="T59" fmla="*/ 117 h 176"/>
              <a:gd name="T60" fmla="*/ 83 w 217"/>
              <a:gd name="T61" fmla="*/ 116 h 176"/>
              <a:gd name="T62" fmla="*/ 78 w 217"/>
              <a:gd name="T63" fmla="*/ 111 h 176"/>
              <a:gd name="T64" fmla="*/ 70 w 217"/>
              <a:gd name="T65" fmla="*/ 104 h 176"/>
              <a:gd name="T66" fmla="*/ 67 w 217"/>
              <a:gd name="T67" fmla="*/ 107 h 176"/>
              <a:gd name="T68" fmla="*/ 74 w 217"/>
              <a:gd name="T69" fmla="*/ 116 h 176"/>
              <a:gd name="T70" fmla="*/ 63 w 217"/>
              <a:gd name="T71" fmla="*/ 147 h 176"/>
              <a:gd name="T72" fmla="*/ 47 w 217"/>
              <a:gd name="T73" fmla="*/ 93 h 176"/>
              <a:gd name="T74" fmla="*/ 51 w 217"/>
              <a:gd name="T75" fmla="*/ 94 h 176"/>
              <a:gd name="T76" fmla="*/ 51 w 217"/>
              <a:gd name="T77" fmla="*/ 94 h 176"/>
              <a:gd name="T78" fmla="*/ 56 w 217"/>
              <a:gd name="T79" fmla="*/ 96 h 176"/>
              <a:gd name="T80" fmla="*/ 134 w 217"/>
              <a:gd name="T81" fmla="*/ 59 h 176"/>
              <a:gd name="T82" fmla="*/ 72 w 217"/>
              <a:gd name="T83" fmla="*/ 96 h 176"/>
              <a:gd name="T84" fmla="*/ 75 w 217"/>
              <a:gd name="T85" fmla="*/ 101 h 176"/>
              <a:gd name="T86" fmla="*/ 142 w 217"/>
              <a:gd name="T87" fmla="*/ 69 h 176"/>
              <a:gd name="T88" fmla="*/ 190 w 217"/>
              <a:gd name="T89" fmla="*/ 38 h 176"/>
              <a:gd name="T90" fmla="*/ 166 w 217"/>
              <a:gd name="T91" fmla="*/ 8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176">
                <a:moveTo>
                  <a:pt x="215" y="6"/>
                </a:moveTo>
                <a:cubicBezTo>
                  <a:pt x="213" y="1"/>
                  <a:pt x="208" y="0"/>
                  <a:pt x="204" y="2"/>
                </a:cubicBezTo>
                <a:cubicBezTo>
                  <a:pt x="142" y="33"/>
                  <a:pt x="70" y="29"/>
                  <a:pt x="6" y="56"/>
                </a:cubicBezTo>
                <a:cubicBezTo>
                  <a:pt x="2" y="58"/>
                  <a:pt x="0" y="63"/>
                  <a:pt x="4" y="66"/>
                </a:cubicBezTo>
                <a:cubicBezTo>
                  <a:pt x="15" y="78"/>
                  <a:pt x="29" y="86"/>
                  <a:pt x="44" y="92"/>
                </a:cubicBezTo>
                <a:cubicBezTo>
                  <a:pt x="43" y="92"/>
                  <a:pt x="42" y="93"/>
                  <a:pt x="42" y="94"/>
                </a:cubicBezTo>
                <a:cubicBezTo>
                  <a:pt x="49" y="119"/>
                  <a:pt x="51" y="145"/>
                  <a:pt x="56" y="170"/>
                </a:cubicBezTo>
                <a:cubicBezTo>
                  <a:pt x="58" y="176"/>
                  <a:pt x="65" y="175"/>
                  <a:pt x="67" y="170"/>
                </a:cubicBezTo>
                <a:cubicBezTo>
                  <a:pt x="67" y="169"/>
                  <a:pt x="68" y="167"/>
                  <a:pt x="68" y="166"/>
                </a:cubicBezTo>
                <a:cubicBezTo>
                  <a:pt x="72" y="165"/>
                  <a:pt x="76" y="162"/>
                  <a:pt x="79" y="160"/>
                </a:cubicBezTo>
                <a:cubicBezTo>
                  <a:pt x="85" y="157"/>
                  <a:pt x="90" y="153"/>
                  <a:pt x="95" y="149"/>
                </a:cubicBezTo>
                <a:cubicBezTo>
                  <a:pt x="100" y="158"/>
                  <a:pt x="106" y="166"/>
                  <a:pt x="113" y="173"/>
                </a:cubicBezTo>
                <a:cubicBezTo>
                  <a:pt x="115" y="175"/>
                  <a:pt x="120" y="175"/>
                  <a:pt x="122" y="173"/>
                </a:cubicBezTo>
                <a:cubicBezTo>
                  <a:pt x="141" y="150"/>
                  <a:pt x="158" y="125"/>
                  <a:pt x="174" y="99"/>
                </a:cubicBezTo>
                <a:cubicBezTo>
                  <a:pt x="187" y="80"/>
                  <a:pt x="209" y="51"/>
                  <a:pt x="212" y="26"/>
                </a:cubicBezTo>
                <a:cubicBezTo>
                  <a:pt x="215" y="19"/>
                  <a:pt x="217" y="15"/>
                  <a:pt x="215" y="6"/>
                </a:cubicBezTo>
                <a:close/>
                <a:moveTo>
                  <a:pt x="19" y="64"/>
                </a:moveTo>
                <a:cubicBezTo>
                  <a:pt x="58" y="48"/>
                  <a:pt x="100" y="45"/>
                  <a:pt x="142" y="37"/>
                </a:cubicBezTo>
                <a:cubicBezTo>
                  <a:pt x="111" y="53"/>
                  <a:pt x="82" y="72"/>
                  <a:pt x="54" y="89"/>
                </a:cubicBezTo>
                <a:cubicBezTo>
                  <a:pt x="54" y="89"/>
                  <a:pt x="54" y="89"/>
                  <a:pt x="53" y="88"/>
                </a:cubicBezTo>
                <a:cubicBezTo>
                  <a:pt x="42" y="80"/>
                  <a:pt x="30" y="73"/>
                  <a:pt x="19" y="64"/>
                </a:cubicBezTo>
                <a:close/>
                <a:moveTo>
                  <a:pt x="73" y="152"/>
                </a:moveTo>
                <a:cubicBezTo>
                  <a:pt x="76" y="144"/>
                  <a:pt x="78" y="135"/>
                  <a:pt x="80" y="126"/>
                </a:cubicBezTo>
                <a:cubicBezTo>
                  <a:pt x="83" y="131"/>
                  <a:pt x="86" y="135"/>
                  <a:pt x="89" y="140"/>
                </a:cubicBezTo>
                <a:cubicBezTo>
                  <a:pt x="84" y="144"/>
                  <a:pt x="78" y="148"/>
                  <a:pt x="73" y="152"/>
                </a:cubicBezTo>
                <a:close/>
                <a:moveTo>
                  <a:pt x="166" y="85"/>
                </a:moveTo>
                <a:cubicBezTo>
                  <a:pt x="151" y="110"/>
                  <a:pt x="134" y="136"/>
                  <a:pt x="117" y="160"/>
                </a:cubicBezTo>
                <a:cubicBezTo>
                  <a:pt x="112" y="154"/>
                  <a:pt x="107" y="149"/>
                  <a:pt x="103" y="143"/>
                </a:cubicBezTo>
                <a:cubicBezTo>
                  <a:pt x="106" y="139"/>
                  <a:pt x="101" y="134"/>
                  <a:pt x="96" y="135"/>
                </a:cubicBezTo>
                <a:cubicBezTo>
                  <a:pt x="92" y="129"/>
                  <a:pt x="87" y="123"/>
                  <a:pt x="82" y="117"/>
                </a:cubicBezTo>
                <a:cubicBezTo>
                  <a:pt x="82" y="117"/>
                  <a:pt x="83" y="117"/>
                  <a:pt x="83" y="116"/>
                </a:cubicBezTo>
                <a:cubicBezTo>
                  <a:pt x="83" y="113"/>
                  <a:pt x="80" y="111"/>
                  <a:pt x="78" y="111"/>
                </a:cubicBezTo>
                <a:cubicBezTo>
                  <a:pt x="75" y="109"/>
                  <a:pt x="73" y="106"/>
                  <a:pt x="70" y="104"/>
                </a:cubicBezTo>
                <a:cubicBezTo>
                  <a:pt x="69" y="103"/>
                  <a:pt x="65" y="105"/>
                  <a:pt x="67" y="107"/>
                </a:cubicBezTo>
                <a:cubicBezTo>
                  <a:pt x="69" y="110"/>
                  <a:pt x="71" y="113"/>
                  <a:pt x="74" y="116"/>
                </a:cubicBezTo>
                <a:cubicBezTo>
                  <a:pt x="68" y="126"/>
                  <a:pt x="66" y="136"/>
                  <a:pt x="63" y="147"/>
                </a:cubicBezTo>
                <a:cubicBezTo>
                  <a:pt x="59" y="128"/>
                  <a:pt x="55" y="110"/>
                  <a:pt x="47" y="93"/>
                </a:cubicBezTo>
                <a:cubicBezTo>
                  <a:pt x="48" y="93"/>
                  <a:pt x="49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6"/>
                  <a:pt x="54" y="97"/>
                  <a:pt x="56" y="96"/>
                </a:cubicBezTo>
                <a:cubicBezTo>
                  <a:pt x="82" y="85"/>
                  <a:pt x="108" y="73"/>
                  <a:pt x="134" y="59"/>
                </a:cubicBezTo>
                <a:cubicBezTo>
                  <a:pt x="114" y="73"/>
                  <a:pt x="94" y="86"/>
                  <a:pt x="72" y="96"/>
                </a:cubicBezTo>
                <a:cubicBezTo>
                  <a:pt x="69" y="97"/>
                  <a:pt x="71" y="102"/>
                  <a:pt x="75" y="101"/>
                </a:cubicBezTo>
                <a:cubicBezTo>
                  <a:pt x="99" y="95"/>
                  <a:pt x="121" y="83"/>
                  <a:pt x="142" y="69"/>
                </a:cubicBezTo>
                <a:cubicBezTo>
                  <a:pt x="158" y="59"/>
                  <a:pt x="175" y="49"/>
                  <a:pt x="190" y="38"/>
                </a:cubicBezTo>
                <a:cubicBezTo>
                  <a:pt x="182" y="54"/>
                  <a:pt x="175" y="71"/>
                  <a:pt x="166" y="85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4" name="组合 293"/>
          <p:cNvGrpSpPr/>
          <p:nvPr/>
        </p:nvGrpSpPr>
        <p:grpSpPr>
          <a:xfrm>
            <a:off x="1463561" y="5229295"/>
            <a:ext cx="809625" cy="871538"/>
            <a:chOff x="7466013" y="3325812"/>
            <a:chExt cx="809625" cy="871538"/>
          </a:xfrm>
        </p:grpSpPr>
        <p:sp>
          <p:nvSpPr>
            <p:cNvPr id="295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3590014" y="4240052"/>
            <a:ext cx="1168400" cy="747713"/>
            <a:chOff x="7269163" y="1214437"/>
            <a:chExt cx="1168400" cy="747713"/>
          </a:xfrm>
        </p:grpSpPr>
        <p:sp>
          <p:nvSpPr>
            <p:cNvPr id="302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4970609" y="5313895"/>
            <a:ext cx="1248975" cy="947738"/>
            <a:chOff x="6392863" y="1433512"/>
            <a:chExt cx="855663" cy="649288"/>
          </a:xfrm>
        </p:grpSpPr>
        <p:sp>
          <p:nvSpPr>
            <p:cNvPr id="306" name="Freeform 100"/>
            <p:cNvSpPr>
              <a:spLocks noEditPoints="1"/>
            </p:cNvSpPr>
            <p:nvPr/>
          </p:nvSpPr>
          <p:spPr bwMode="auto">
            <a:xfrm>
              <a:off x="6392863" y="1433512"/>
              <a:ext cx="855663" cy="649288"/>
            </a:xfrm>
            <a:custGeom>
              <a:avLst/>
              <a:gdLst>
                <a:gd name="T0" fmla="*/ 301 w 367"/>
                <a:gd name="T1" fmla="*/ 100 h 279"/>
                <a:gd name="T2" fmla="*/ 82 w 367"/>
                <a:gd name="T3" fmla="*/ 86 h 279"/>
                <a:gd name="T4" fmla="*/ 36 w 367"/>
                <a:gd name="T5" fmla="*/ 91 h 279"/>
                <a:gd name="T6" fmla="*/ 34 w 367"/>
                <a:gd name="T7" fmla="*/ 108 h 279"/>
                <a:gd name="T8" fmla="*/ 5 w 367"/>
                <a:gd name="T9" fmla="*/ 119 h 279"/>
                <a:gd name="T10" fmla="*/ 18 w 367"/>
                <a:gd name="T11" fmla="*/ 144 h 279"/>
                <a:gd name="T12" fmla="*/ 1 w 367"/>
                <a:gd name="T13" fmla="*/ 162 h 279"/>
                <a:gd name="T14" fmla="*/ 95 w 367"/>
                <a:gd name="T15" fmla="*/ 215 h 279"/>
                <a:gd name="T16" fmla="*/ 129 w 367"/>
                <a:gd name="T17" fmla="*/ 275 h 279"/>
                <a:gd name="T18" fmla="*/ 178 w 367"/>
                <a:gd name="T19" fmla="*/ 261 h 279"/>
                <a:gd name="T20" fmla="*/ 196 w 367"/>
                <a:gd name="T21" fmla="*/ 236 h 279"/>
                <a:gd name="T22" fmla="*/ 298 w 367"/>
                <a:gd name="T23" fmla="*/ 193 h 279"/>
                <a:gd name="T24" fmla="*/ 336 w 367"/>
                <a:gd name="T25" fmla="*/ 155 h 279"/>
                <a:gd name="T26" fmla="*/ 271 w 367"/>
                <a:gd name="T27" fmla="*/ 65 h 279"/>
                <a:gd name="T28" fmla="*/ 224 w 367"/>
                <a:gd name="T29" fmla="*/ 168 h 279"/>
                <a:gd name="T30" fmla="*/ 89 w 367"/>
                <a:gd name="T31" fmla="*/ 137 h 279"/>
                <a:gd name="T32" fmla="*/ 222 w 367"/>
                <a:gd name="T33" fmla="*/ 181 h 279"/>
                <a:gd name="T34" fmla="*/ 109 w 367"/>
                <a:gd name="T35" fmla="*/ 179 h 279"/>
                <a:gd name="T36" fmla="*/ 85 w 367"/>
                <a:gd name="T37" fmla="*/ 182 h 279"/>
                <a:gd name="T38" fmla="*/ 222 w 367"/>
                <a:gd name="T39" fmla="*/ 181 h 279"/>
                <a:gd name="T40" fmla="*/ 55 w 367"/>
                <a:gd name="T41" fmla="*/ 188 h 279"/>
                <a:gd name="T42" fmla="*/ 29 w 367"/>
                <a:gd name="T43" fmla="*/ 151 h 279"/>
                <a:gd name="T44" fmla="*/ 19 w 367"/>
                <a:gd name="T45" fmla="*/ 128 h 279"/>
                <a:gd name="T46" fmla="*/ 31 w 367"/>
                <a:gd name="T47" fmla="*/ 122 h 279"/>
                <a:gd name="T48" fmla="*/ 49 w 367"/>
                <a:gd name="T49" fmla="*/ 96 h 279"/>
                <a:gd name="T50" fmla="*/ 78 w 367"/>
                <a:gd name="T51" fmla="*/ 98 h 279"/>
                <a:gd name="T52" fmla="*/ 74 w 367"/>
                <a:gd name="T53" fmla="*/ 145 h 279"/>
                <a:gd name="T54" fmla="*/ 90 w 367"/>
                <a:gd name="T55" fmla="*/ 209 h 279"/>
                <a:gd name="T56" fmla="*/ 77 w 367"/>
                <a:gd name="T57" fmla="*/ 199 h 279"/>
                <a:gd name="T58" fmla="*/ 93 w 367"/>
                <a:gd name="T59" fmla="*/ 208 h 279"/>
                <a:gd name="T60" fmla="*/ 134 w 367"/>
                <a:gd name="T61" fmla="*/ 264 h 279"/>
                <a:gd name="T62" fmla="*/ 98 w 367"/>
                <a:gd name="T63" fmla="*/ 195 h 279"/>
                <a:gd name="T64" fmla="*/ 124 w 367"/>
                <a:gd name="T65" fmla="*/ 196 h 279"/>
                <a:gd name="T66" fmla="*/ 182 w 367"/>
                <a:gd name="T67" fmla="*/ 211 h 279"/>
                <a:gd name="T68" fmla="*/ 141 w 367"/>
                <a:gd name="T69" fmla="*/ 271 h 279"/>
                <a:gd name="T70" fmla="*/ 194 w 367"/>
                <a:gd name="T71" fmla="*/ 212 h 279"/>
                <a:gd name="T72" fmla="*/ 179 w 367"/>
                <a:gd name="T73" fmla="*/ 241 h 279"/>
                <a:gd name="T74" fmla="*/ 282 w 367"/>
                <a:gd name="T75" fmla="*/ 222 h 279"/>
                <a:gd name="T76" fmla="*/ 202 w 367"/>
                <a:gd name="T77" fmla="*/ 228 h 279"/>
                <a:gd name="T78" fmla="*/ 211 w 367"/>
                <a:gd name="T79" fmla="*/ 212 h 279"/>
                <a:gd name="T80" fmla="*/ 258 w 367"/>
                <a:gd name="T81" fmla="*/ 217 h 279"/>
                <a:gd name="T82" fmla="*/ 282 w 367"/>
                <a:gd name="T83" fmla="*/ 222 h 279"/>
                <a:gd name="T84" fmla="*/ 322 w 367"/>
                <a:gd name="T85" fmla="*/ 153 h 279"/>
                <a:gd name="T86" fmla="*/ 290 w 367"/>
                <a:gd name="T87" fmla="*/ 183 h 279"/>
                <a:gd name="T88" fmla="*/ 234 w 367"/>
                <a:gd name="T89" fmla="*/ 190 h 279"/>
                <a:gd name="T90" fmla="*/ 243 w 367"/>
                <a:gd name="T91" fmla="*/ 177 h 279"/>
                <a:gd name="T92" fmla="*/ 324 w 367"/>
                <a:gd name="T93" fmla="*/ 110 h 279"/>
                <a:gd name="T94" fmla="*/ 326 w 367"/>
                <a:gd name="T95" fmla="*/ 14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7" h="279">
                  <a:moveTo>
                    <a:pt x="356" y="115"/>
                  </a:moveTo>
                  <a:cubicBezTo>
                    <a:pt x="344" y="95"/>
                    <a:pt x="322" y="94"/>
                    <a:pt x="301" y="100"/>
                  </a:cubicBezTo>
                  <a:cubicBezTo>
                    <a:pt x="300" y="89"/>
                    <a:pt x="295" y="77"/>
                    <a:pt x="287" y="65"/>
                  </a:cubicBezTo>
                  <a:cubicBezTo>
                    <a:pt x="242" y="0"/>
                    <a:pt x="110" y="18"/>
                    <a:pt x="82" y="86"/>
                  </a:cubicBezTo>
                  <a:cubicBezTo>
                    <a:pt x="75" y="80"/>
                    <a:pt x="64" y="74"/>
                    <a:pt x="56" y="75"/>
                  </a:cubicBezTo>
                  <a:cubicBezTo>
                    <a:pt x="38" y="78"/>
                    <a:pt x="47" y="82"/>
                    <a:pt x="36" y="91"/>
                  </a:cubicBezTo>
                  <a:cubicBezTo>
                    <a:pt x="32" y="95"/>
                    <a:pt x="37" y="103"/>
                    <a:pt x="42" y="101"/>
                  </a:cubicBezTo>
                  <a:cubicBezTo>
                    <a:pt x="35" y="103"/>
                    <a:pt x="37" y="99"/>
                    <a:pt x="34" y="108"/>
                  </a:cubicBezTo>
                  <a:cubicBezTo>
                    <a:pt x="34" y="110"/>
                    <a:pt x="33" y="112"/>
                    <a:pt x="32" y="114"/>
                  </a:cubicBezTo>
                  <a:cubicBezTo>
                    <a:pt x="23" y="114"/>
                    <a:pt x="14" y="117"/>
                    <a:pt x="5" y="119"/>
                  </a:cubicBezTo>
                  <a:cubicBezTo>
                    <a:pt x="0" y="120"/>
                    <a:pt x="0" y="127"/>
                    <a:pt x="4" y="129"/>
                  </a:cubicBezTo>
                  <a:cubicBezTo>
                    <a:pt x="9" y="133"/>
                    <a:pt x="14" y="139"/>
                    <a:pt x="18" y="144"/>
                  </a:cubicBezTo>
                  <a:cubicBezTo>
                    <a:pt x="13" y="147"/>
                    <a:pt x="8" y="150"/>
                    <a:pt x="3" y="153"/>
                  </a:cubicBezTo>
                  <a:cubicBezTo>
                    <a:pt x="0" y="155"/>
                    <a:pt x="0" y="158"/>
                    <a:pt x="1" y="162"/>
                  </a:cubicBezTo>
                  <a:cubicBezTo>
                    <a:pt x="10" y="184"/>
                    <a:pt x="26" y="199"/>
                    <a:pt x="49" y="201"/>
                  </a:cubicBezTo>
                  <a:cubicBezTo>
                    <a:pt x="52" y="225"/>
                    <a:pt x="76" y="233"/>
                    <a:pt x="95" y="215"/>
                  </a:cubicBezTo>
                  <a:cubicBezTo>
                    <a:pt x="95" y="214"/>
                    <a:pt x="95" y="213"/>
                    <a:pt x="96" y="213"/>
                  </a:cubicBezTo>
                  <a:cubicBezTo>
                    <a:pt x="107" y="233"/>
                    <a:pt x="118" y="254"/>
                    <a:pt x="129" y="275"/>
                  </a:cubicBezTo>
                  <a:cubicBezTo>
                    <a:pt x="130" y="279"/>
                    <a:pt x="134" y="278"/>
                    <a:pt x="137" y="276"/>
                  </a:cubicBezTo>
                  <a:cubicBezTo>
                    <a:pt x="153" y="279"/>
                    <a:pt x="166" y="273"/>
                    <a:pt x="178" y="261"/>
                  </a:cubicBezTo>
                  <a:cubicBezTo>
                    <a:pt x="184" y="254"/>
                    <a:pt x="189" y="246"/>
                    <a:pt x="195" y="238"/>
                  </a:cubicBezTo>
                  <a:cubicBezTo>
                    <a:pt x="195" y="237"/>
                    <a:pt x="196" y="237"/>
                    <a:pt x="196" y="236"/>
                  </a:cubicBezTo>
                  <a:cubicBezTo>
                    <a:pt x="220" y="245"/>
                    <a:pt x="248" y="247"/>
                    <a:pt x="273" y="242"/>
                  </a:cubicBezTo>
                  <a:cubicBezTo>
                    <a:pt x="295" y="238"/>
                    <a:pt x="316" y="214"/>
                    <a:pt x="298" y="193"/>
                  </a:cubicBezTo>
                  <a:cubicBezTo>
                    <a:pt x="310" y="191"/>
                    <a:pt x="323" y="193"/>
                    <a:pt x="333" y="186"/>
                  </a:cubicBezTo>
                  <a:cubicBezTo>
                    <a:pt x="343" y="179"/>
                    <a:pt x="340" y="165"/>
                    <a:pt x="336" y="155"/>
                  </a:cubicBezTo>
                  <a:cubicBezTo>
                    <a:pt x="352" y="149"/>
                    <a:pt x="367" y="134"/>
                    <a:pt x="356" y="115"/>
                  </a:cubicBezTo>
                  <a:close/>
                  <a:moveTo>
                    <a:pt x="271" y="65"/>
                  </a:moveTo>
                  <a:cubicBezTo>
                    <a:pt x="288" y="82"/>
                    <a:pt x="294" y="109"/>
                    <a:pt x="287" y="131"/>
                  </a:cubicBezTo>
                  <a:cubicBezTo>
                    <a:pt x="280" y="157"/>
                    <a:pt x="246" y="165"/>
                    <a:pt x="224" y="168"/>
                  </a:cubicBezTo>
                  <a:cubicBezTo>
                    <a:pt x="181" y="174"/>
                    <a:pt x="123" y="166"/>
                    <a:pt x="87" y="140"/>
                  </a:cubicBezTo>
                  <a:cubicBezTo>
                    <a:pt x="88" y="139"/>
                    <a:pt x="89" y="138"/>
                    <a:pt x="89" y="137"/>
                  </a:cubicBezTo>
                  <a:cubicBezTo>
                    <a:pt x="77" y="42"/>
                    <a:pt x="211" y="6"/>
                    <a:pt x="271" y="65"/>
                  </a:cubicBezTo>
                  <a:close/>
                  <a:moveTo>
                    <a:pt x="222" y="181"/>
                  </a:moveTo>
                  <a:cubicBezTo>
                    <a:pt x="209" y="214"/>
                    <a:pt x="166" y="195"/>
                    <a:pt x="139" y="186"/>
                  </a:cubicBezTo>
                  <a:cubicBezTo>
                    <a:pt x="129" y="183"/>
                    <a:pt x="119" y="179"/>
                    <a:pt x="109" y="179"/>
                  </a:cubicBezTo>
                  <a:cubicBezTo>
                    <a:pt x="106" y="178"/>
                    <a:pt x="102" y="178"/>
                    <a:pt x="98" y="179"/>
                  </a:cubicBezTo>
                  <a:cubicBezTo>
                    <a:pt x="93" y="180"/>
                    <a:pt x="89" y="181"/>
                    <a:pt x="85" y="182"/>
                  </a:cubicBezTo>
                  <a:cubicBezTo>
                    <a:pt x="72" y="168"/>
                    <a:pt x="70" y="157"/>
                    <a:pt x="80" y="149"/>
                  </a:cubicBezTo>
                  <a:cubicBezTo>
                    <a:pt x="118" y="178"/>
                    <a:pt x="174" y="187"/>
                    <a:pt x="222" y="181"/>
                  </a:cubicBezTo>
                  <a:close/>
                  <a:moveTo>
                    <a:pt x="56" y="189"/>
                  </a:moveTo>
                  <a:cubicBezTo>
                    <a:pt x="56" y="189"/>
                    <a:pt x="56" y="188"/>
                    <a:pt x="55" y="188"/>
                  </a:cubicBezTo>
                  <a:cubicBezTo>
                    <a:pt x="35" y="189"/>
                    <a:pt x="23" y="177"/>
                    <a:pt x="15" y="160"/>
                  </a:cubicBezTo>
                  <a:cubicBezTo>
                    <a:pt x="19" y="157"/>
                    <a:pt x="24" y="154"/>
                    <a:pt x="29" y="151"/>
                  </a:cubicBezTo>
                  <a:cubicBezTo>
                    <a:pt x="32" y="149"/>
                    <a:pt x="32" y="145"/>
                    <a:pt x="30" y="142"/>
                  </a:cubicBezTo>
                  <a:cubicBezTo>
                    <a:pt x="26" y="137"/>
                    <a:pt x="23" y="132"/>
                    <a:pt x="19" y="128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26" y="126"/>
                    <a:pt x="34" y="128"/>
                    <a:pt x="31" y="122"/>
                  </a:cubicBezTo>
                  <a:cubicBezTo>
                    <a:pt x="33" y="127"/>
                    <a:pt x="40" y="125"/>
                    <a:pt x="41" y="121"/>
                  </a:cubicBezTo>
                  <a:cubicBezTo>
                    <a:pt x="44" y="114"/>
                    <a:pt x="50" y="104"/>
                    <a:pt x="49" y="96"/>
                  </a:cubicBezTo>
                  <a:cubicBezTo>
                    <a:pt x="50" y="93"/>
                    <a:pt x="51" y="91"/>
                    <a:pt x="52" y="87"/>
                  </a:cubicBezTo>
                  <a:cubicBezTo>
                    <a:pt x="52" y="84"/>
                    <a:pt x="68" y="93"/>
                    <a:pt x="78" y="98"/>
                  </a:cubicBezTo>
                  <a:cubicBezTo>
                    <a:pt x="76" y="110"/>
                    <a:pt x="76" y="122"/>
                    <a:pt x="80" y="136"/>
                  </a:cubicBezTo>
                  <a:cubicBezTo>
                    <a:pt x="75" y="136"/>
                    <a:pt x="71" y="141"/>
                    <a:pt x="74" y="145"/>
                  </a:cubicBezTo>
                  <a:cubicBezTo>
                    <a:pt x="55" y="150"/>
                    <a:pt x="47" y="171"/>
                    <a:pt x="56" y="189"/>
                  </a:cubicBezTo>
                  <a:close/>
                  <a:moveTo>
                    <a:pt x="90" y="209"/>
                  </a:moveTo>
                  <a:cubicBezTo>
                    <a:pt x="79" y="218"/>
                    <a:pt x="69" y="214"/>
                    <a:pt x="62" y="196"/>
                  </a:cubicBezTo>
                  <a:cubicBezTo>
                    <a:pt x="66" y="199"/>
                    <a:pt x="72" y="200"/>
                    <a:pt x="77" y="199"/>
                  </a:cubicBezTo>
                  <a:cubicBezTo>
                    <a:pt x="80" y="198"/>
                    <a:pt x="84" y="198"/>
                    <a:pt x="87" y="197"/>
                  </a:cubicBezTo>
                  <a:cubicBezTo>
                    <a:pt x="89" y="201"/>
                    <a:pt x="91" y="205"/>
                    <a:pt x="93" y="208"/>
                  </a:cubicBezTo>
                  <a:cubicBezTo>
                    <a:pt x="92" y="208"/>
                    <a:pt x="91" y="208"/>
                    <a:pt x="90" y="209"/>
                  </a:cubicBezTo>
                  <a:close/>
                  <a:moveTo>
                    <a:pt x="134" y="264"/>
                  </a:moveTo>
                  <a:cubicBezTo>
                    <a:pt x="121" y="240"/>
                    <a:pt x="108" y="218"/>
                    <a:pt x="93" y="196"/>
                  </a:cubicBezTo>
                  <a:cubicBezTo>
                    <a:pt x="95" y="195"/>
                    <a:pt x="97" y="195"/>
                    <a:pt x="98" y="195"/>
                  </a:cubicBezTo>
                  <a:cubicBezTo>
                    <a:pt x="102" y="199"/>
                    <a:pt x="106" y="205"/>
                    <a:pt x="113" y="204"/>
                  </a:cubicBezTo>
                  <a:cubicBezTo>
                    <a:pt x="117" y="203"/>
                    <a:pt x="121" y="200"/>
                    <a:pt x="124" y="196"/>
                  </a:cubicBezTo>
                  <a:cubicBezTo>
                    <a:pt x="124" y="196"/>
                    <a:pt x="124" y="196"/>
                    <a:pt x="125" y="196"/>
                  </a:cubicBezTo>
                  <a:cubicBezTo>
                    <a:pt x="135" y="199"/>
                    <a:pt x="159" y="207"/>
                    <a:pt x="182" y="211"/>
                  </a:cubicBezTo>
                  <a:cubicBezTo>
                    <a:pt x="162" y="224"/>
                    <a:pt x="148" y="244"/>
                    <a:pt x="134" y="264"/>
                  </a:cubicBezTo>
                  <a:close/>
                  <a:moveTo>
                    <a:pt x="141" y="271"/>
                  </a:moveTo>
                  <a:cubicBezTo>
                    <a:pt x="156" y="251"/>
                    <a:pt x="170" y="231"/>
                    <a:pt x="191" y="216"/>
                  </a:cubicBezTo>
                  <a:cubicBezTo>
                    <a:pt x="193" y="215"/>
                    <a:pt x="194" y="213"/>
                    <a:pt x="194" y="212"/>
                  </a:cubicBezTo>
                  <a:cubicBezTo>
                    <a:pt x="195" y="212"/>
                    <a:pt x="197" y="212"/>
                    <a:pt x="198" y="212"/>
                  </a:cubicBezTo>
                  <a:cubicBezTo>
                    <a:pt x="190" y="220"/>
                    <a:pt x="184" y="233"/>
                    <a:pt x="179" y="241"/>
                  </a:cubicBezTo>
                  <a:cubicBezTo>
                    <a:pt x="170" y="254"/>
                    <a:pt x="158" y="269"/>
                    <a:pt x="141" y="271"/>
                  </a:cubicBezTo>
                  <a:close/>
                  <a:moveTo>
                    <a:pt x="282" y="222"/>
                  </a:moveTo>
                  <a:cubicBezTo>
                    <a:pt x="273" y="228"/>
                    <a:pt x="262" y="229"/>
                    <a:pt x="253" y="230"/>
                  </a:cubicBezTo>
                  <a:cubicBezTo>
                    <a:pt x="236" y="231"/>
                    <a:pt x="219" y="230"/>
                    <a:pt x="202" y="228"/>
                  </a:cubicBezTo>
                  <a:cubicBezTo>
                    <a:pt x="205" y="224"/>
                    <a:pt x="209" y="218"/>
                    <a:pt x="211" y="213"/>
                  </a:cubicBezTo>
                  <a:cubicBezTo>
                    <a:pt x="211" y="213"/>
                    <a:pt x="211" y="212"/>
                    <a:pt x="211" y="212"/>
                  </a:cubicBezTo>
                  <a:cubicBezTo>
                    <a:pt x="222" y="210"/>
                    <a:pt x="230" y="205"/>
                    <a:pt x="233" y="195"/>
                  </a:cubicBezTo>
                  <a:cubicBezTo>
                    <a:pt x="237" y="206"/>
                    <a:pt x="244" y="218"/>
                    <a:pt x="258" y="217"/>
                  </a:cubicBezTo>
                  <a:cubicBezTo>
                    <a:pt x="270" y="216"/>
                    <a:pt x="278" y="205"/>
                    <a:pt x="287" y="198"/>
                  </a:cubicBezTo>
                  <a:cubicBezTo>
                    <a:pt x="287" y="208"/>
                    <a:pt x="291" y="216"/>
                    <a:pt x="282" y="222"/>
                  </a:cubicBezTo>
                  <a:close/>
                  <a:moveTo>
                    <a:pt x="326" y="145"/>
                  </a:moveTo>
                  <a:cubicBezTo>
                    <a:pt x="323" y="146"/>
                    <a:pt x="320" y="150"/>
                    <a:pt x="322" y="153"/>
                  </a:cubicBezTo>
                  <a:cubicBezTo>
                    <a:pt x="327" y="166"/>
                    <a:pt x="330" y="177"/>
                    <a:pt x="313" y="179"/>
                  </a:cubicBezTo>
                  <a:cubicBezTo>
                    <a:pt x="305" y="180"/>
                    <a:pt x="298" y="181"/>
                    <a:pt x="290" y="183"/>
                  </a:cubicBezTo>
                  <a:cubicBezTo>
                    <a:pt x="268" y="189"/>
                    <a:pt x="260" y="225"/>
                    <a:pt x="238" y="191"/>
                  </a:cubicBezTo>
                  <a:cubicBezTo>
                    <a:pt x="237" y="190"/>
                    <a:pt x="235" y="189"/>
                    <a:pt x="234" y="190"/>
                  </a:cubicBezTo>
                  <a:cubicBezTo>
                    <a:pt x="234" y="187"/>
                    <a:pt x="234" y="183"/>
                    <a:pt x="233" y="179"/>
                  </a:cubicBezTo>
                  <a:cubicBezTo>
                    <a:pt x="237" y="179"/>
                    <a:pt x="240" y="178"/>
                    <a:pt x="243" y="177"/>
                  </a:cubicBezTo>
                  <a:cubicBezTo>
                    <a:pt x="280" y="170"/>
                    <a:pt x="301" y="143"/>
                    <a:pt x="302" y="112"/>
                  </a:cubicBezTo>
                  <a:cubicBezTo>
                    <a:pt x="309" y="112"/>
                    <a:pt x="317" y="110"/>
                    <a:pt x="324" y="110"/>
                  </a:cubicBezTo>
                  <a:cubicBezTo>
                    <a:pt x="334" y="109"/>
                    <a:pt x="343" y="115"/>
                    <a:pt x="346" y="124"/>
                  </a:cubicBezTo>
                  <a:cubicBezTo>
                    <a:pt x="351" y="137"/>
                    <a:pt x="335" y="143"/>
                    <a:pt x="326" y="14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6667501" y="1912937"/>
              <a:ext cx="68263" cy="82550"/>
            </a:xfrm>
            <a:custGeom>
              <a:avLst/>
              <a:gdLst>
                <a:gd name="T0" fmla="*/ 26 w 29"/>
                <a:gd name="T1" fmla="*/ 10 h 35"/>
                <a:gd name="T2" fmla="*/ 23 w 29"/>
                <a:gd name="T3" fmla="*/ 3 h 35"/>
                <a:gd name="T4" fmla="*/ 16 w 29"/>
                <a:gd name="T5" fmla="*/ 0 h 35"/>
                <a:gd name="T6" fmla="*/ 12 w 29"/>
                <a:gd name="T7" fmla="*/ 3 h 35"/>
                <a:gd name="T8" fmla="*/ 10 w 29"/>
                <a:gd name="T9" fmla="*/ 6 h 35"/>
                <a:gd name="T10" fmla="*/ 9 w 29"/>
                <a:gd name="T11" fmla="*/ 7 h 35"/>
                <a:gd name="T12" fmla="*/ 6 w 29"/>
                <a:gd name="T13" fmla="*/ 7 h 35"/>
                <a:gd name="T14" fmla="*/ 5 w 29"/>
                <a:gd name="T15" fmla="*/ 30 h 35"/>
                <a:gd name="T16" fmla="*/ 21 w 29"/>
                <a:gd name="T17" fmla="*/ 31 h 35"/>
                <a:gd name="T18" fmla="*/ 26 w 29"/>
                <a:gd name="T19" fmla="*/ 10 h 35"/>
                <a:gd name="T20" fmla="*/ 19 w 29"/>
                <a:gd name="T21" fmla="*/ 20 h 35"/>
                <a:gd name="T22" fmla="*/ 17 w 29"/>
                <a:gd name="T23" fmla="*/ 24 h 35"/>
                <a:gd name="T24" fmla="*/ 14 w 29"/>
                <a:gd name="T25" fmla="*/ 26 h 35"/>
                <a:gd name="T26" fmla="*/ 14 w 29"/>
                <a:gd name="T27" fmla="*/ 26 h 35"/>
                <a:gd name="T28" fmla="*/ 13 w 29"/>
                <a:gd name="T29" fmla="*/ 26 h 35"/>
                <a:gd name="T30" fmla="*/ 12 w 29"/>
                <a:gd name="T31" fmla="*/ 26 h 35"/>
                <a:gd name="T32" fmla="*/ 10 w 29"/>
                <a:gd name="T33" fmla="*/ 23 h 35"/>
                <a:gd name="T34" fmla="*/ 10 w 29"/>
                <a:gd name="T35" fmla="*/ 10 h 35"/>
                <a:gd name="T36" fmla="*/ 15 w 29"/>
                <a:gd name="T37" fmla="*/ 8 h 35"/>
                <a:gd name="T38" fmla="*/ 18 w 29"/>
                <a:gd name="T39" fmla="*/ 6 h 35"/>
                <a:gd name="T40" fmla="*/ 19 w 29"/>
                <a:gd name="T4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26" y="10"/>
                  </a:moveTo>
                  <a:cubicBezTo>
                    <a:pt x="25" y="7"/>
                    <a:pt x="24" y="5"/>
                    <a:pt x="23" y="3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5" y="1"/>
                    <a:pt x="13" y="2"/>
                    <a:pt x="12" y="3"/>
                  </a:cubicBezTo>
                  <a:cubicBezTo>
                    <a:pt x="11" y="4"/>
                    <a:pt x="11" y="6"/>
                    <a:pt x="10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2" y="14"/>
                    <a:pt x="0" y="24"/>
                    <a:pt x="5" y="30"/>
                  </a:cubicBezTo>
                  <a:cubicBezTo>
                    <a:pt x="9" y="35"/>
                    <a:pt x="16" y="35"/>
                    <a:pt x="21" y="31"/>
                  </a:cubicBezTo>
                  <a:cubicBezTo>
                    <a:pt x="27" y="26"/>
                    <a:pt x="29" y="18"/>
                    <a:pt x="26" y="10"/>
                  </a:cubicBezTo>
                  <a:close/>
                  <a:moveTo>
                    <a:pt x="19" y="20"/>
                  </a:moveTo>
                  <a:cubicBezTo>
                    <a:pt x="18" y="22"/>
                    <a:pt x="17" y="23"/>
                    <a:pt x="17" y="24"/>
                  </a:cubicBezTo>
                  <a:cubicBezTo>
                    <a:pt x="16" y="25"/>
                    <a:pt x="15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2" y="25"/>
                    <a:pt x="12" y="26"/>
                  </a:cubicBezTo>
                  <a:cubicBezTo>
                    <a:pt x="11" y="25"/>
                    <a:pt x="11" y="25"/>
                    <a:pt x="10" y="23"/>
                  </a:cubicBezTo>
                  <a:cubicBezTo>
                    <a:pt x="8" y="20"/>
                    <a:pt x="9" y="15"/>
                    <a:pt x="10" y="10"/>
                  </a:cubicBezTo>
                  <a:cubicBezTo>
                    <a:pt x="12" y="11"/>
                    <a:pt x="14" y="10"/>
                    <a:pt x="15" y="8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9" y="11"/>
                    <a:pt x="20" y="16"/>
                    <a:pt x="19" y="2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5202792" y="604070"/>
            <a:ext cx="933450" cy="930275"/>
            <a:chOff x="3806826" y="1922462"/>
            <a:chExt cx="933450" cy="930275"/>
          </a:xfrm>
        </p:grpSpPr>
        <p:sp>
          <p:nvSpPr>
            <p:cNvPr id="309" name="Freeform 129"/>
            <p:cNvSpPr>
              <a:spLocks noEditPoints="1"/>
            </p:cNvSpPr>
            <p:nvPr/>
          </p:nvSpPr>
          <p:spPr bwMode="auto">
            <a:xfrm>
              <a:off x="3806826" y="1922462"/>
              <a:ext cx="842963" cy="796925"/>
            </a:xfrm>
            <a:custGeom>
              <a:avLst/>
              <a:gdLst>
                <a:gd name="T0" fmla="*/ 350 w 362"/>
                <a:gd name="T1" fmla="*/ 6 h 342"/>
                <a:gd name="T2" fmla="*/ 304 w 362"/>
                <a:gd name="T3" fmla="*/ 4 h 342"/>
                <a:gd name="T4" fmla="*/ 247 w 362"/>
                <a:gd name="T5" fmla="*/ 58 h 342"/>
                <a:gd name="T6" fmla="*/ 110 w 362"/>
                <a:gd name="T7" fmla="*/ 177 h 342"/>
                <a:gd name="T8" fmla="*/ 8 w 362"/>
                <a:gd name="T9" fmla="*/ 334 h 342"/>
                <a:gd name="T10" fmla="*/ 16 w 362"/>
                <a:gd name="T11" fmla="*/ 340 h 342"/>
                <a:gd name="T12" fmla="*/ 265 w 362"/>
                <a:gd name="T13" fmla="*/ 101 h 342"/>
                <a:gd name="T14" fmla="*/ 287 w 362"/>
                <a:gd name="T15" fmla="*/ 94 h 342"/>
                <a:gd name="T16" fmla="*/ 358 w 362"/>
                <a:gd name="T17" fmla="*/ 22 h 342"/>
                <a:gd name="T18" fmla="*/ 128 w 362"/>
                <a:gd name="T19" fmla="*/ 180 h 342"/>
                <a:gd name="T20" fmla="*/ 131 w 362"/>
                <a:gd name="T21" fmla="*/ 175 h 342"/>
                <a:gd name="T22" fmla="*/ 128 w 362"/>
                <a:gd name="T23" fmla="*/ 180 h 342"/>
                <a:gd name="T24" fmla="*/ 123 w 362"/>
                <a:gd name="T25" fmla="*/ 190 h 342"/>
                <a:gd name="T26" fmla="*/ 116 w 362"/>
                <a:gd name="T27" fmla="*/ 211 h 342"/>
                <a:gd name="T28" fmla="*/ 110 w 362"/>
                <a:gd name="T29" fmla="*/ 197 h 342"/>
                <a:gd name="T30" fmla="*/ 122 w 362"/>
                <a:gd name="T31" fmla="*/ 184 h 342"/>
                <a:gd name="T32" fmla="*/ 98 w 362"/>
                <a:gd name="T33" fmla="*/ 213 h 342"/>
                <a:gd name="T34" fmla="*/ 103 w 362"/>
                <a:gd name="T35" fmla="*/ 210 h 342"/>
                <a:gd name="T36" fmla="*/ 105 w 362"/>
                <a:gd name="T37" fmla="*/ 204 h 342"/>
                <a:gd name="T38" fmla="*/ 103 w 362"/>
                <a:gd name="T39" fmla="*/ 210 h 342"/>
                <a:gd name="T40" fmla="*/ 20 w 362"/>
                <a:gd name="T41" fmla="*/ 324 h 342"/>
                <a:gd name="T42" fmla="*/ 61 w 362"/>
                <a:gd name="T43" fmla="*/ 278 h 342"/>
                <a:gd name="T44" fmla="*/ 66 w 362"/>
                <a:gd name="T45" fmla="*/ 265 h 342"/>
                <a:gd name="T46" fmla="*/ 67 w 362"/>
                <a:gd name="T47" fmla="*/ 264 h 342"/>
                <a:gd name="T48" fmla="*/ 72 w 362"/>
                <a:gd name="T49" fmla="*/ 255 h 342"/>
                <a:gd name="T50" fmla="*/ 77 w 362"/>
                <a:gd name="T51" fmla="*/ 249 h 342"/>
                <a:gd name="T52" fmla="*/ 81 w 362"/>
                <a:gd name="T53" fmla="*/ 239 h 342"/>
                <a:gd name="T54" fmla="*/ 92 w 362"/>
                <a:gd name="T55" fmla="*/ 236 h 342"/>
                <a:gd name="T56" fmla="*/ 101 w 362"/>
                <a:gd name="T57" fmla="*/ 236 h 342"/>
                <a:gd name="T58" fmla="*/ 103 w 362"/>
                <a:gd name="T59" fmla="*/ 222 h 342"/>
                <a:gd name="T60" fmla="*/ 111 w 362"/>
                <a:gd name="T61" fmla="*/ 223 h 342"/>
                <a:gd name="T62" fmla="*/ 117 w 362"/>
                <a:gd name="T63" fmla="*/ 229 h 342"/>
                <a:gd name="T64" fmla="*/ 122 w 362"/>
                <a:gd name="T65" fmla="*/ 205 h 342"/>
                <a:gd name="T66" fmla="*/ 130 w 362"/>
                <a:gd name="T67" fmla="*/ 209 h 342"/>
                <a:gd name="T68" fmla="*/ 132 w 362"/>
                <a:gd name="T69" fmla="*/ 201 h 342"/>
                <a:gd name="T70" fmla="*/ 137 w 362"/>
                <a:gd name="T71" fmla="*/ 186 h 342"/>
                <a:gd name="T72" fmla="*/ 148 w 362"/>
                <a:gd name="T73" fmla="*/ 189 h 342"/>
                <a:gd name="T74" fmla="*/ 153 w 362"/>
                <a:gd name="T75" fmla="*/ 177 h 342"/>
                <a:gd name="T76" fmla="*/ 153 w 362"/>
                <a:gd name="T77" fmla="*/ 167 h 342"/>
                <a:gd name="T78" fmla="*/ 159 w 362"/>
                <a:gd name="T79" fmla="*/ 155 h 342"/>
                <a:gd name="T80" fmla="*/ 171 w 362"/>
                <a:gd name="T81" fmla="*/ 160 h 342"/>
                <a:gd name="T82" fmla="*/ 165 w 362"/>
                <a:gd name="T83" fmla="*/ 194 h 342"/>
                <a:gd name="T84" fmla="*/ 189 w 362"/>
                <a:gd name="T85" fmla="*/ 159 h 342"/>
                <a:gd name="T86" fmla="*/ 180 w 362"/>
                <a:gd name="T87" fmla="*/ 154 h 342"/>
                <a:gd name="T88" fmla="*/ 178 w 362"/>
                <a:gd name="T89" fmla="*/ 143 h 342"/>
                <a:gd name="T90" fmla="*/ 259 w 362"/>
                <a:gd name="T91" fmla="*/ 87 h 342"/>
                <a:gd name="T92" fmla="*/ 262 w 362"/>
                <a:gd name="T93" fmla="*/ 69 h 342"/>
                <a:gd name="T94" fmla="*/ 262 w 362"/>
                <a:gd name="T95" fmla="*/ 64 h 342"/>
                <a:gd name="T96" fmla="*/ 262 w 362"/>
                <a:gd name="T97" fmla="*/ 69 h 342"/>
                <a:gd name="T98" fmla="*/ 267 w 362"/>
                <a:gd name="T99" fmla="*/ 78 h 342"/>
                <a:gd name="T100" fmla="*/ 276 w 362"/>
                <a:gd name="T101" fmla="*/ 72 h 342"/>
                <a:gd name="T102" fmla="*/ 289 w 362"/>
                <a:gd name="T103" fmla="*/ 75 h 342"/>
                <a:gd name="T104" fmla="*/ 294 w 362"/>
                <a:gd name="T105" fmla="*/ 77 h 342"/>
                <a:gd name="T106" fmla="*/ 311 w 362"/>
                <a:gd name="T107" fmla="*/ 61 h 342"/>
                <a:gd name="T108" fmla="*/ 309 w 362"/>
                <a:gd name="T109" fmla="*/ 58 h 342"/>
                <a:gd name="T110" fmla="*/ 296 w 362"/>
                <a:gd name="T111" fmla="*/ 58 h 342"/>
                <a:gd name="T112" fmla="*/ 294 w 362"/>
                <a:gd name="T113" fmla="*/ 38 h 342"/>
                <a:gd name="T114" fmla="*/ 295 w 362"/>
                <a:gd name="T115" fmla="*/ 30 h 342"/>
                <a:gd name="T116" fmla="*/ 263 w 362"/>
                <a:gd name="T117" fmla="*/ 47 h 342"/>
                <a:gd name="T118" fmla="*/ 312 w 362"/>
                <a:gd name="T119" fmla="*/ 16 h 342"/>
                <a:gd name="T120" fmla="*/ 311 w 362"/>
                <a:gd name="T121" fmla="*/ 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342">
                  <a:moveTo>
                    <a:pt x="361" y="18"/>
                  </a:moveTo>
                  <a:cubicBezTo>
                    <a:pt x="360" y="12"/>
                    <a:pt x="355" y="8"/>
                    <a:pt x="350" y="6"/>
                  </a:cubicBezTo>
                  <a:cubicBezTo>
                    <a:pt x="349" y="5"/>
                    <a:pt x="348" y="5"/>
                    <a:pt x="346" y="5"/>
                  </a:cubicBezTo>
                  <a:cubicBezTo>
                    <a:pt x="333" y="0"/>
                    <a:pt x="313" y="2"/>
                    <a:pt x="304" y="4"/>
                  </a:cubicBezTo>
                  <a:cubicBezTo>
                    <a:pt x="279" y="8"/>
                    <a:pt x="252" y="25"/>
                    <a:pt x="247" y="51"/>
                  </a:cubicBezTo>
                  <a:cubicBezTo>
                    <a:pt x="247" y="54"/>
                    <a:pt x="247" y="56"/>
                    <a:pt x="247" y="58"/>
                  </a:cubicBezTo>
                  <a:cubicBezTo>
                    <a:pt x="243" y="57"/>
                    <a:pt x="239" y="57"/>
                    <a:pt x="237" y="61"/>
                  </a:cubicBezTo>
                  <a:cubicBezTo>
                    <a:pt x="212" y="118"/>
                    <a:pt x="151" y="135"/>
                    <a:pt x="110" y="177"/>
                  </a:cubicBezTo>
                  <a:cubicBezTo>
                    <a:pt x="66" y="222"/>
                    <a:pt x="53" y="288"/>
                    <a:pt x="3" y="328"/>
                  </a:cubicBezTo>
                  <a:cubicBezTo>
                    <a:pt x="0" y="330"/>
                    <a:pt x="4" y="336"/>
                    <a:pt x="8" y="334"/>
                  </a:cubicBezTo>
                  <a:cubicBezTo>
                    <a:pt x="8" y="334"/>
                    <a:pt x="8" y="333"/>
                    <a:pt x="8" y="333"/>
                  </a:cubicBezTo>
                  <a:cubicBezTo>
                    <a:pt x="7" y="337"/>
                    <a:pt x="11" y="342"/>
                    <a:pt x="16" y="340"/>
                  </a:cubicBezTo>
                  <a:cubicBezTo>
                    <a:pt x="69" y="313"/>
                    <a:pt x="116" y="276"/>
                    <a:pt x="156" y="232"/>
                  </a:cubicBezTo>
                  <a:cubicBezTo>
                    <a:pt x="195" y="190"/>
                    <a:pt x="218" y="137"/>
                    <a:pt x="265" y="101"/>
                  </a:cubicBezTo>
                  <a:cubicBezTo>
                    <a:pt x="268" y="99"/>
                    <a:pt x="269" y="95"/>
                    <a:pt x="268" y="92"/>
                  </a:cubicBezTo>
                  <a:cubicBezTo>
                    <a:pt x="274" y="95"/>
                    <a:pt x="280" y="95"/>
                    <a:pt x="287" y="94"/>
                  </a:cubicBezTo>
                  <a:cubicBezTo>
                    <a:pt x="324" y="88"/>
                    <a:pt x="330" y="44"/>
                    <a:pt x="349" y="19"/>
                  </a:cubicBezTo>
                  <a:cubicBezTo>
                    <a:pt x="352" y="20"/>
                    <a:pt x="355" y="21"/>
                    <a:pt x="358" y="22"/>
                  </a:cubicBezTo>
                  <a:cubicBezTo>
                    <a:pt x="360" y="22"/>
                    <a:pt x="362" y="20"/>
                    <a:pt x="361" y="18"/>
                  </a:cubicBezTo>
                  <a:close/>
                  <a:moveTo>
                    <a:pt x="128" y="180"/>
                  </a:moveTo>
                  <a:cubicBezTo>
                    <a:pt x="128" y="180"/>
                    <a:pt x="127" y="179"/>
                    <a:pt x="127" y="179"/>
                  </a:cubicBezTo>
                  <a:cubicBezTo>
                    <a:pt x="128" y="178"/>
                    <a:pt x="130" y="176"/>
                    <a:pt x="131" y="175"/>
                  </a:cubicBezTo>
                  <a:cubicBezTo>
                    <a:pt x="131" y="179"/>
                    <a:pt x="131" y="182"/>
                    <a:pt x="130" y="185"/>
                  </a:cubicBezTo>
                  <a:cubicBezTo>
                    <a:pt x="130" y="183"/>
                    <a:pt x="129" y="182"/>
                    <a:pt x="128" y="180"/>
                  </a:cubicBezTo>
                  <a:close/>
                  <a:moveTo>
                    <a:pt x="122" y="184"/>
                  </a:moveTo>
                  <a:cubicBezTo>
                    <a:pt x="122" y="186"/>
                    <a:pt x="122" y="188"/>
                    <a:pt x="123" y="190"/>
                  </a:cubicBezTo>
                  <a:cubicBezTo>
                    <a:pt x="121" y="188"/>
                    <a:pt x="117" y="189"/>
                    <a:pt x="117" y="192"/>
                  </a:cubicBezTo>
                  <a:cubicBezTo>
                    <a:pt x="117" y="198"/>
                    <a:pt x="116" y="205"/>
                    <a:pt x="116" y="211"/>
                  </a:cubicBezTo>
                  <a:cubicBezTo>
                    <a:pt x="114" y="207"/>
                    <a:pt x="113" y="203"/>
                    <a:pt x="111" y="198"/>
                  </a:cubicBezTo>
                  <a:cubicBezTo>
                    <a:pt x="111" y="198"/>
                    <a:pt x="110" y="197"/>
                    <a:pt x="110" y="197"/>
                  </a:cubicBezTo>
                  <a:cubicBezTo>
                    <a:pt x="113" y="193"/>
                    <a:pt x="116" y="190"/>
                    <a:pt x="119" y="187"/>
                  </a:cubicBezTo>
                  <a:cubicBezTo>
                    <a:pt x="120" y="186"/>
                    <a:pt x="121" y="185"/>
                    <a:pt x="122" y="184"/>
                  </a:cubicBezTo>
                  <a:close/>
                  <a:moveTo>
                    <a:pt x="96" y="217"/>
                  </a:moveTo>
                  <a:cubicBezTo>
                    <a:pt x="96" y="216"/>
                    <a:pt x="97" y="214"/>
                    <a:pt x="98" y="213"/>
                  </a:cubicBezTo>
                  <a:cubicBezTo>
                    <a:pt x="99" y="225"/>
                    <a:pt x="105" y="241"/>
                    <a:pt x="96" y="217"/>
                  </a:cubicBezTo>
                  <a:close/>
                  <a:moveTo>
                    <a:pt x="103" y="210"/>
                  </a:moveTo>
                  <a:cubicBezTo>
                    <a:pt x="103" y="209"/>
                    <a:pt x="102" y="209"/>
                    <a:pt x="101" y="209"/>
                  </a:cubicBezTo>
                  <a:cubicBezTo>
                    <a:pt x="102" y="207"/>
                    <a:pt x="104" y="205"/>
                    <a:pt x="105" y="204"/>
                  </a:cubicBezTo>
                  <a:cubicBezTo>
                    <a:pt x="105" y="207"/>
                    <a:pt x="105" y="210"/>
                    <a:pt x="105" y="214"/>
                  </a:cubicBezTo>
                  <a:cubicBezTo>
                    <a:pt x="104" y="212"/>
                    <a:pt x="104" y="211"/>
                    <a:pt x="103" y="210"/>
                  </a:cubicBezTo>
                  <a:close/>
                  <a:moveTo>
                    <a:pt x="165" y="194"/>
                  </a:moveTo>
                  <a:cubicBezTo>
                    <a:pt x="127" y="249"/>
                    <a:pt x="74" y="286"/>
                    <a:pt x="20" y="324"/>
                  </a:cubicBezTo>
                  <a:cubicBezTo>
                    <a:pt x="35" y="310"/>
                    <a:pt x="47" y="295"/>
                    <a:pt x="58" y="278"/>
                  </a:cubicBezTo>
                  <a:cubicBezTo>
                    <a:pt x="59" y="279"/>
                    <a:pt x="60" y="279"/>
                    <a:pt x="61" y="278"/>
                  </a:cubicBezTo>
                  <a:cubicBezTo>
                    <a:pt x="63" y="273"/>
                    <a:pt x="64" y="270"/>
                    <a:pt x="66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6" y="264"/>
                    <a:pt x="67" y="264"/>
                    <a:pt x="67" y="264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69" y="265"/>
                    <a:pt x="71" y="265"/>
                    <a:pt x="71" y="263"/>
                  </a:cubicBezTo>
                  <a:cubicBezTo>
                    <a:pt x="72" y="261"/>
                    <a:pt x="72" y="258"/>
                    <a:pt x="72" y="255"/>
                  </a:cubicBezTo>
                  <a:cubicBezTo>
                    <a:pt x="74" y="252"/>
                    <a:pt x="75" y="250"/>
                    <a:pt x="76" y="248"/>
                  </a:cubicBezTo>
                  <a:cubicBezTo>
                    <a:pt x="77" y="248"/>
                    <a:pt x="77" y="248"/>
                    <a:pt x="77" y="249"/>
                  </a:cubicBezTo>
                  <a:cubicBezTo>
                    <a:pt x="78" y="250"/>
                    <a:pt x="80" y="249"/>
                    <a:pt x="81" y="248"/>
                  </a:cubicBezTo>
                  <a:cubicBezTo>
                    <a:pt x="81" y="245"/>
                    <a:pt x="81" y="242"/>
                    <a:pt x="81" y="239"/>
                  </a:cubicBezTo>
                  <a:cubicBezTo>
                    <a:pt x="83" y="236"/>
                    <a:pt x="85" y="233"/>
                    <a:pt x="87" y="230"/>
                  </a:cubicBezTo>
                  <a:cubicBezTo>
                    <a:pt x="88" y="231"/>
                    <a:pt x="90" y="233"/>
                    <a:pt x="92" y="236"/>
                  </a:cubicBezTo>
                  <a:cubicBezTo>
                    <a:pt x="93" y="237"/>
                    <a:pt x="95" y="237"/>
                    <a:pt x="95" y="235"/>
                  </a:cubicBezTo>
                  <a:cubicBezTo>
                    <a:pt x="95" y="218"/>
                    <a:pt x="95" y="224"/>
                    <a:pt x="101" y="236"/>
                  </a:cubicBezTo>
                  <a:cubicBezTo>
                    <a:pt x="102" y="238"/>
                    <a:pt x="105" y="237"/>
                    <a:pt x="105" y="235"/>
                  </a:cubicBezTo>
                  <a:cubicBezTo>
                    <a:pt x="104" y="230"/>
                    <a:pt x="104" y="226"/>
                    <a:pt x="103" y="222"/>
                  </a:cubicBezTo>
                  <a:cubicBezTo>
                    <a:pt x="104" y="223"/>
                    <a:pt x="105" y="224"/>
                    <a:pt x="106" y="225"/>
                  </a:cubicBezTo>
                  <a:cubicBezTo>
                    <a:pt x="107" y="227"/>
                    <a:pt x="110" y="226"/>
                    <a:pt x="111" y="223"/>
                  </a:cubicBezTo>
                  <a:cubicBezTo>
                    <a:pt x="111" y="220"/>
                    <a:pt x="111" y="217"/>
                    <a:pt x="111" y="214"/>
                  </a:cubicBezTo>
                  <a:cubicBezTo>
                    <a:pt x="113" y="219"/>
                    <a:pt x="115" y="224"/>
                    <a:pt x="117" y="229"/>
                  </a:cubicBezTo>
                  <a:cubicBezTo>
                    <a:pt x="118" y="232"/>
                    <a:pt x="123" y="232"/>
                    <a:pt x="123" y="228"/>
                  </a:cubicBezTo>
                  <a:cubicBezTo>
                    <a:pt x="122" y="220"/>
                    <a:pt x="122" y="213"/>
                    <a:pt x="122" y="205"/>
                  </a:cubicBezTo>
                  <a:cubicBezTo>
                    <a:pt x="123" y="207"/>
                    <a:pt x="124" y="209"/>
                    <a:pt x="125" y="210"/>
                  </a:cubicBezTo>
                  <a:cubicBezTo>
                    <a:pt x="126" y="213"/>
                    <a:pt x="131" y="212"/>
                    <a:pt x="130" y="209"/>
                  </a:cubicBezTo>
                  <a:cubicBezTo>
                    <a:pt x="130" y="205"/>
                    <a:pt x="130" y="201"/>
                    <a:pt x="130" y="197"/>
                  </a:cubicBezTo>
                  <a:cubicBezTo>
                    <a:pt x="130" y="198"/>
                    <a:pt x="131" y="199"/>
                    <a:pt x="132" y="201"/>
                  </a:cubicBezTo>
                  <a:cubicBezTo>
                    <a:pt x="134" y="204"/>
                    <a:pt x="138" y="202"/>
                    <a:pt x="138" y="198"/>
                  </a:cubicBezTo>
                  <a:cubicBezTo>
                    <a:pt x="137" y="194"/>
                    <a:pt x="137" y="190"/>
                    <a:pt x="137" y="186"/>
                  </a:cubicBezTo>
                  <a:cubicBezTo>
                    <a:pt x="139" y="188"/>
                    <a:pt x="140" y="190"/>
                    <a:pt x="142" y="192"/>
                  </a:cubicBezTo>
                  <a:cubicBezTo>
                    <a:pt x="144" y="194"/>
                    <a:pt x="148" y="192"/>
                    <a:pt x="148" y="189"/>
                  </a:cubicBezTo>
                  <a:cubicBezTo>
                    <a:pt x="148" y="186"/>
                    <a:pt x="148" y="183"/>
                    <a:pt x="147" y="180"/>
                  </a:cubicBezTo>
                  <a:cubicBezTo>
                    <a:pt x="150" y="181"/>
                    <a:pt x="153" y="180"/>
                    <a:pt x="153" y="177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69"/>
                    <a:pt x="153" y="168"/>
                    <a:pt x="153" y="167"/>
                  </a:cubicBezTo>
                  <a:cubicBezTo>
                    <a:pt x="157" y="167"/>
                    <a:pt x="159" y="162"/>
                    <a:pt x="160" y="160"/>
                  </a:cubicBezTo>
                  <a:cubicBezTo>
                    <a:pt x="161" y="158"/>
                    <a:pt x="160" y="156"/>
                    <a:pt x="159" y="155"/>
                  </a:cubicBezTo>
                  <a:cubicBezTo>
                    <a:pt x="162" y="153"/>
                    <a:pt x="165" y="151"/>
                    <a:pt x="168" y="149"/>
                  </a:cubicBezTo>
                  <a:cubicBezTo>
                    <a:pt x="168" y="153"/>
                    <a:pt x="168" y="156"/>
                    <a:pt x="171" y="160"/>
                  </a:cubicBezTo>
                  <a:cubicBezTo>
                    <a:pt x="173" y="164"/>
                    <a:pt x="178" y="167"/>
                    <a:pt x="183" y="167"/>
                  </a:cubicBezTo>
                  <a:cubicBezTo>
                    <a:pt x="177" y="176"/>
                    <a:pt x="171" y="185"/>
                    <a:pt x="165" y="194"/>
                  </a:cubicBezTo>
                  <a:close/>
                  <a:moveTo>
                    <a:pt x="257" y="88"/>
                  </a:moveTo>
                  <a:cubicBezTo>
                    <a:pt x="228" y="103"/>
                    <a:pt x="207" y="131"/>
                    <a:pt x="189" y="159"/>
                  </a:cubicBezTo>
                  <a:cubicBezTo>
                    <a:pt x="187" y="158"/>
                    <a:pt x="186" y="157"/>
                    <a:pt x="184" y="156"/>
                  </a:cubicBezTo>
                  <a:cubicBezTo>
                    <a:pt x="182" y="156"/>
                    <a:pt x="181" y="155"/>
                    <a:pt x="180" y="154"/>
                  </a:cubicBezTo>
                  <a:cubicBezTo>
                    <a:pt x="178" y="152"/>
                    <a:pt x="178" y="149"/>
                    <a:pt x="178" y="147"/>
                  </a:cubicBezTo>
                  <a:cubicBezTo>
                    <a:pt x="179" y="145"/>
                    <a:pt x="178" y="144"/>
                    <a:pt x="178" y="143"/>
                  </a:cubicBezTo>
                  <a:cubicBezTo>
                    <a:pt x="207" y="125"/>
                    <a:pt x="235" y="107"/>
                    <a:pt x="249" y="73"/>
                  </a:cubicBezTo>
                  <a:cubicBezTo>
                    <a:pt x="251" y="79"/>
                    <a:pt x="254" y="84"/>
                    <a:pt x="259" y="87"/>
                  </a:cubicBezTo>
                  <a:cubicBezTo>
                    <a:pt x="258" y="87"/>
                    <a:pt x="258" y="87"/>
                    <a:pt x="257" y="88"/>
                  </a:cubicBezTo>
                  <a:close/>
                  <a:moveTo>
                    <a:pt x="262" y="69"/>
                  </a:moveTo>
                  <a:cubicBezTo>
                    <a:pt x="262" y="68"/>
                    <a:pt x="261" y="66"/>
                    <a:pt x="261" y="65"/>
                  </a:cubicBezTo>
                  <a:cubicBezTo>
                    <a:pt x="262" y="65"/>
                    <a:pt x="262" y="64"/>
                    <a:pt x="262" y="64"/>
                  </a:cubicBezTo>
                  <a:cubicBezTo>
                    <a:pt x="266" y="54"/>
                    <a:pt x="273" y="45"/>
                    <a:pt x="282" y="39"/>
                  </a:cubicBezTo>
                  <a:cubicBezTo>
                    <a:pt x="277" y="50"/>
                    <a:pt x="269" y="59"/>
                    <a:pt x="262" y="69"/>
                  </a:cubicBezTo>
                  <a:close/>
                  <a:moveTo>
                    <a:pt x="277" y="82"/>
                  </a:moveTo>
                  <a:cubicBezTo>
                    <a:pt x="273" y="82"/>
                    <a:pt x="270" y="81"/>
                    <a:pt x="267" y="78"/>
                  </a:cubicBezTo>
                  <a:cubicBezTo>
                    <a:pt x="273" y="74"/>
                    <a:pt x="278" y="69"/>
                    <a:pt x="282" y="64"/>
                  </a:cubicBezTo>
                  <a:cubicBezTo>
                    <a:pt x="280" y="67"/>
                    <a:pt x="278" y="70"/>
                    <a:pt x="276" y="72"/>
                  </a:cubicBezTo>
                  <a:cubicBezTo>
                    <a:pt x="273" y="76"/>
                    <a:pt x="279" y="81"/>
                    <a:pt x="283" y="79"/>
                  </a:cubicBezTo>
                  <a:cubicBezTo>
                    <a:pt x="285" y="78"/>
                    <a:pt x="287" y="77"/>
                    <a:pt x="289" y="75"/>
                  </a:cubicBezTo>
                  <a:cubicBezTo>
                    <a:pt x="290" y="76"/>
                    <a:pt x="291" y="77"/>
                    <a:pt x="293" y="77"/>
                  </a:cubicBezTo>
                  <a:cubicBezTo>
                    <a:pt x="293" y="77"/>
                    <a:pt x="294" y="77"/>
                    <a:pt x="294" y="77"/>
                  </a:cubicBezTo>
                  <a:cubicBezTo>
                    <a:pt x="289" y="80"/>
                    <a:pt x="283" y="82"/>
                    <a:pt x="277" y="82"/>
                  </a:cubicBezTo>
                  <a:close/>
                  <a:moveTo>
                    <a:pt x="311" y="61"/>
                  </a:moveTo>
                  <a:cubicBezTo>
                    <a:pt x="308" y="66"/>
                    <a:pt x="304" y="70"/>
                    <a:pt x="300" y="73"/>
                  </a:cubicBezTo>
                  <a:cubicBezTo>
                    <a:pt x="304" y="69"/>
                    <a:pt x="307" y="62"/>
                    <a:pt x="309" y="58"/>
                  </a:cubicBezTo>
                  <a:cubicBezTo>
                    <a:pt x="313" y="52"/>
                    <a:pt x="304" y="47"/>
                    <a:pt x="300" y="53"/>
                  </a:cubicBezTo>
                  <a:cubicBezTo>
                    <a:pt x="299" y="55"/>
                    <a:pt x="298" y="56"/>
                    <a:pt x="296" y="58"/>
                  </a:cubicBezTo>
                  <a:cubicBezTo>
                    <a:pt x="299" y="53"/>
                    <a:pt x="301" y="48"/>
                    <a:pt x="302" y="42"/>
                  </a:cubicBezTo>
                  <a:cubicBezTo>
                    <a:pt x="303" y="38"/>
                    <a:pt x="298" y="34"/>
                    <a:pt x="294" y="38"/>
                  </a:cubicBezTo>
                  <a:cubicBezTo>
                    <a:pt x="293" y="39"/>
                    <a:pt x="293" y="40"/>
                    <a:pt x="292" y="40"/>
                  </a:cubicBezTo>
                  <a:cubicBezTo>
                    <a:pt x="293" y="37"/>
                    <a:pt x="294" y="34"/>
                    <a:pt x="295" y="30"/>
                  </a:cubicBezTo>
                  <a:cubicBezTo>
                    <a:pt x="295" y="26"/>
                    <a:pt x="292" y="23"/>
                    <a:pt x="288" y="25"/>
                  </a:cubicBezTo>
                  <a:cubicBezTo>
                    <a:pt x="278" y="30"/>
                    <a:pt x="269" y="38"/>
                    <a:pt x="263" y="47"/>
                  </a:cubicBezTo>
                  <a:cubicBezTo>
                    <a:pt x="263" y="47"/>
                    <a:pt x="263" y="46"/>
                    <a:pt x="263" y="46"/>
                  </a:cubicBezTo>
                  <a:cubicBezTo>
                    <a:pt x="271" y="28"/>
                    <a:pt x="294" y="20"/>
                    <a:pt x="312" y="16"/>
                  </a:cubicBezTo>
                  <a:cubicBezTo>
                    <a:pt x="319" y="14"/>
                    <a:pt x="327" y="14"/>
                    <a:pt x="335" y="15"/>
                  </a:cubicBezTo>
                  <a:cubicBezTo>
                    <a:pt x="325" y="29"/>
                    <a:pt x="319" y="46"/>
                    <a:pt x="311" y="6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30"/>
            <p:cNvSpPr>
              <a:spLocks noEditPoints="1"/>
            </p:cNvSpPr>
            <p:nvPr/>
          </p:nvSpPr>
          <p:spPr bwMode="auto">
            <a:xfrm>
              <a:off x="4211638" y="2141537"/>
              <a:ext cx="528638" cy="711200"/>
            </a:xfrm>
            <a:custGeom>
              <a:avLst/>
              <a:gdLst>
                <a:gd name="T0" fmla="*/ 161 w 227"/>
                <a:gd name="T1" fmla="*/ 48 h 305"/>
                <a:gd name="T2" fmla="*/ 55 w 227"/>
                <a:gd name="T3" fmla="*/ 192 h 305"/>
                <a:gd name="T4" fmla="*/ 158 w 227"/>
                <a:gd name="T5" fmla="*/ 59 h 305"/>
                <a:gd name="T6" fmla="*/ 182 w 227"/>
                <a:gd name="T7" fmla="*/ 80 h 305"/>
                <a:gd name="T8" fmla="*/ 97 w 227"/>
                <a:gd name="T9" fmla="*/ 213 h 305"/>
                <a:gd name="T10" fmla="*/ 74 w 227"/>
                <a:gd name="T11" fmla="*/ 216 h 305"/>
                <a:gd name="T12" fmla="*/ 50 w 227"/>
                <a:gd name="T13" fmla="*/ 199 h 305"/>
                <a:gd name="T14" fmla="*/ 46 w 227"/>
                <a:gd name="T15" fmla="*/ 197 h 305"/>
                <a:gd name="T16" fmla="*/ 20 w 227"/>
                <a:gd name="T17" fmla="*/ 240 h 305"/>
                <a:gd name="T18" fmla="*/ 16 w 227"/>
                <a:gd name="T19" fmla="*/ 246 h 305"/>
                <a:gd name="T20" fmla="*/ 11 w 227"/>
                <a:gd name="T21" fmla="*/ 298 h 305"/>
                <a:gd name="T22" fmla="*/ 53 w 227"/>
                <a:gd name="T23" fmla="*/ 278 h 305"/>
                <a:gd name="T24" fmla="*/ 87 w 227"/>
                <a:gd name="T25" fmla="*/ 232 h 305"/>
                <a:gd name="T26" fmla="*/ 99 w 227"/>
                <a:gd name="T27" fmla="*/ 220 h 305"/>
                <a:gd name="T28" fmla="*/ 193 w 227"/>
                <a:gd name="T29" fmla="*/ 85 h 305"/>
                <a:gd name="T30" fmla="*/ 194 w 227"/>
                <a:gd name="T31" fmla="*/ 79 h 305"/>
                <a:gd name="T32" fmla="*/ 226 w 227"/>
                <a:gd name="T33" fmla="*/ 9 h 305"/>
                <a:gd name="T34" fmla="*/ 43 w 227"/>
                <a:gd name="T35" fmla="*/ 274 h 305"/>
                <a:gd name="T36" fmla="*/ 22 w 227"/>
                <a:gd name="T37" fmla="*/ 251 h 305"/>
                <a:gd name="T38" fmla="*/ 43 w 227"/>
                <a:gd name="T39" fmla="*/ 274 h 305"/>
                <a:gd name="T40" fmla="*/ 35 w 227"/>
                <a:gd name="T41" fmla="*/ 253 h 305"/>
                <a:gd name="T42" fmla="*/ 44 w 227"/>
                <a:gd name="T43" fmla="*/ 254 h 305"/>
                <a:gd name="T44" fmla="*/ 55 w 227"/>
                <a:gd name="T45" fmla="*/ 259 h 305"/>
                <a:gd name="T46" fmla="*/ 59 w 227"/>
                <a:gd name="T47" fmla="*/ 253 h 305"/>
                <a:gd name="T48" fmla="*/ 55 w 227"/>
                <a:gd name="T49" fmla="*/ 246 h 305"/>
                <a:gd name="T50" fmla="*/ 61 w 227"/>
                <a:gd name="T51" fmla="*/ 235 h 305"/>
                <a:gd name="T52" fmla="*/ 57 w 227"/>
                <a:gd name="T53" fmla="*/ 222 h 305"/>
                <a:gd name="T54" fmla="*/ 44 w 227"/>
                <a:gd name="T55" fmla="*/ 226 h 305"/>
                <a:gd name="T56" fmla="*/ 41 w 227"/>
                <a:gd name="T57" fmla="*/ 230 h 305"/>
                <a:gd name="T58" fmla="*/ 33 w 227"/>
                <a:gd name="T59" fmla="*/ 239 h 305"/>
                <a:gd name="T60" fmla="*/ 33 w 227"/>
                <a:gd name="T61" fmla="*/ 235 h 305"/>
                <a:gd name="T62" fmla="*/ 50 w 227"/>
                <a:gd name="T63" fmla="*/ 201 h 305"/>
                <a:gd name="T64" fmla="*/ 77 w 227"/>
                <a:gd name="T65" fmla="*/ 226 h 305"/>
                <a:gd name="T66" fmla="*/ 194 w 227"/>
                <a:gd name="T67" fmla="*/ 62 h 305"/>
                <a:gd name="T68" fmla="*/ 175 w 227"/>
                <a:gd name="T69" fmla="*/ 66 h 305"/>
                <a:gd name="T70" fmla="*/ 186 w 227"/>
                <a:gd name="T71" fmla="*/ 37 h 305"/>
                <a:gd name="T72" fmla="*/ 191 w 227"/>
                <a:gd name="T73" fmla="*/ 41 h 305"/>
                <a:gd name="T74" fmla="*/ 191 w 227"/>
                <a:gd name="T75" fmla="*/ 41 h 305"/>
                <a:gd name="T76" fmla="*/ 193 w 227"/>
                <a:gd name="T77" fmla="*/ 42 h 305"/>
                <a:gd name="T78" fmla="*/ 196 w 227"/>
                <a:gd name="T79" fmla="*/ 44 h 305"/>
                <a:gd name="T80" fmla="*/ 194 w 227"/>
                <a:gd name="T81" fmla="*/ 6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305">
                  <a:moveTo>
                    <a:pt x="218" y="3"/>
                  </a:moveTo>
                  <a:cubicBezTo>
                    <a:pt x="199" y="16"/>
                    <a:pt x="175" y="28"/>
                    <a:pt x="161" y="48"/>
                  </a:cubicBezTo>
                  <a:cubicBezTo>
                    <a:pt x="159" y="46"/>
                    <a:pt x="156" y="45"/>
                    <a:pt x="154" y="48"/>
                  </a:cubicBezTo>
                  <a:cubicBezTo>
                    <a:pt x="116" y="92"/>
                    <a:pt x="75" y="137"/>
                    <a:pt x="55" y="192"/>
                  </a:cubicBezTo>
                  <a:cubicBezTo>
                    <a:pt x="53" y="195"/>
                    <a:pt x="59" y="198"/>
                    <a:pt x="61" y="194"/>
                  </a:cubicBezTo>
                  <a:cubicBezTo>
                    <a:pt x="87" y="145"/>
                    <a:pt x="124" y="103"/>
                    <a:pt x="158" y="59"/>
                  </a:cubicBezTo>
                  <a:cubicBezTo>
                    <a:pt x="161" y="64"/>
                    <a:pt x="164" y="68"/>
                    <a:pt x="168" y="72"/>
                  </a:cubicBezTo>
                  <a:cubicBezTo>
                    <a:pt x="172" y="75"/>
                    <a:pt x="177" y="78"/>
                    <a:pt x="182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60" y="128"/>
                    <a:pt x="110" y="162"/>
                    <a:pt x="97" y="213"/>
                  </a:cubicBezTo>
                  <a:cubicBezTo>
                    <a:pt x="97" y="213"/>
                    <a:pt x="96" y="213"/>
                    <a:pt x="96" y="213"/>
                  </a:cubicBezTo>
                  <a:cubicBezTo>
                    <a:pt x="88" y="215"/>
                    <a:pt x="82" y="219"/>
                    <a:pt x="74" y="216"/>
                  </a:cubicBezTo>
                  <a:cubicBezTo>
                    <a:pt x="65" y="214"/>
                    <a:pt x="59" y="206"/>
                    <a:pt x="56" y="198"/>
                  </a:cubicBezTo>
                  <a:cubicBezTo>
                    <a:pt x="55" y="196"/>
                    <a:pt x="52" y="197"/>
                    <a:pt x="50" y="199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51" y="195"/>
                    <a:pt x="47" y="194"/>
                    <a:pt x="46" y="197"/>
                  </a:cubicBezTo>
                  <a:cubicBezTo>
                    <a:pt x="42" y="208"/>
                    <a:pt x="36" y="216"/>
                    <a:pt x="29" y="225"/>
                  </a:cubicBezTo>
                  <a:cubicBezTo>
                    <a:pt x="26" y="230"/>
                    <a:pt x="22" y="234"/>
                    <a:pt x="20" y="240"/>
                  </a:cubicBezTo>
                  <a:cubicBezTo>
                    <a:pt x="20" y="242"/>
                    <a:pt x="20" y="244"/>
                    <a:pt x="20" y="245"/>
                  </a:cubicBezTo>
                  <a:cubicBezTo>
                    <a:pt x="19" y="245"/>
                    <a:pt x="18" y="245"/>
                    <a:pt x="16" y="246"/>
                  </a:cubicBezTo>
                  <a:cubicBezTo>
                    <a:pt x="7" y="253"/>
                    <a:pt x="1" y="263"/>
                    <a:pt x="0" y="275"/>
                  </a:cubicBezTo>
                  <a:cubicBezTo>
                    <a:pt x="0" y="284"/>
                    <a:pt x="4" y="293"/>
                    <a:pt x="11" y="298"/>
                  </a:cubicBezTo>
                  <a:cubicBezTo>
                    <a:pt x="17" y="303"/>
                    <a:pt x="26" y="305"/>
                    <a:pt x="34" y="302"/>
                  </a:cubicBezTo>
                  <a:cubicBezTo>
                    <a:pt x="44" y="298"/>
                    <a:pt x="50" y="288"/>
                    <a:pt x="53" y="278"/>
                  </a:cubicBezTo>
                  <a:cubicBezTo>
                    <a:pt x="55" y="278"/>
                    <a:pt x="57" y="277"/>
                    <a:pt x="57" y="275"/>
                  </a:cubicBezTo>
                  <a:cubicBezTo>
                    <a:pt x="67" y="260"/>
                    <a:pt x="78" y="247"/>
                    <a:pt x="87" y="232"/>
                  </a:cubicBezTo>
                  <a:cubicBezTo>
                    <a:pt x="89" y="230"/>
                    <a:pt x="88" y="228"/>
                    <a:pt x="87" y="226"/>
                  </a:cubicBezTo>
                  <a:cubicBezTo>
                    <a:pt x="92" y="225"/>
                    <a:pt x="96" y="223"/>
                    <a:pt x="99" y="220"/>
                  </a:cubicBezTo>
                  <a:cubicBezTo>
                    <a:pt x="100" y="220"/>
                    <a:pt x="101" y="220"/>
                    <a:pt x="102" y="218"/>
                  </a:cubicBezTo>
                  <a:cubicBezTo>
                    <a:pt x="126" y="170"/>
                    <a:pt x="172" y="135"/>
                    <a:pt x="193" y="85"/>
                  </a:cubicBezTo>
                  <a:cubicBezTo>
                    <a:pt x="194" y="83"/>
                    <a:pt x="193" y="81"/>
                    <a:pt x="192" y="80"/>
                  </a:cubicBezTo>
                  <a:cubicBezTo>
                    <a:pt x="193" y="80"/>
                    <a:pt x="193" y="80"/>
                    <a:pt x="194" y="79"/>
                  </a:cubicBezTo>
                  <a:cubicBezTo>
                    <a:pt x="203" y="75"/>
                    <a:pt x="209" y="58"/>
                    <a:pt x="213" y="49"/>
                  </a:cubicBezTo>
                  <a:cubicBezTo>
                    <a:pt x="219" y="36"/>
                    <a:pt x="224" y="23"/>
                    <a:pt x="226" y="9"/>
                  </a:cubicBezTo>
                  <a:cubicBezTo>
                    <a:pt x="227" y="5"/>
                    <a:pt x="223" y="0"/>
                    <a:pt x="218" y="3"/>
                  </a:cubicBezTo>
                  <a:close/>
                  <a:moveTo>
                    <a:pt x="43" y="274"/>
                  </a:moveTo>
                  <a:cubicBezTo>
                    <a:pt x="40" y="284"/>
                    <a:pt x="29" y="299"/>
                    <a:pt x="18" y="289"/>
                  </a:cubicBezTo>
                  <a:cubicBezTo>
                    <a:pt x="6" y="278"/>
                    <a:pt x="14" y="261"/>
                    <a:pt x="22" y="251"/>
                  </a:cubicBezTo>
                  <a:cubicBezTo>
                    <a:pt x="26" y="260"/>
                    <a:pt x="36" y="267"/>
                    <a:pt x="44" y="272"/>
                  </a:cubicBezTo>
                  <a:cubicBezTo>
                    <a:pt x="43" y="273"/>
                    <a:pt x="43" y="273"/>
                    <a:pt x="43" y="274"/>
                  </a:cubicBezTo>
                  <a:close/>
                  <a:moveTo>
                    <a:pt x="51" y="266"/>
                  </a:moveTo>
                  <a:cubicBezTo>
                    <a:pt x="46" y="262"/>
                    <a:pt x="39" y="258"/>
                    <a:pt x="35" y="253"/>
                  </a:cubicBezTo>
                  <a:cubicBezTo>
                    <a:pt x="36" y="254"/>
                    <a:pt x="38" y="255"/>
                    <a:pt x="39" y="256"/>
                  </a:cubicBezTo>
                  <a:cubicBezTo>
                    <a:pt x="41" y="258"/>
                    <a:pt x="44" y="256"/>
                    <a:pt x="44" y="254"/>
                  </a:cubicBezTo>
                  <a:cubicBezTo>
                    <a:pt x="46" y="255"/>
                    <a:pt x="47" y="256"/>
                    <a:pt x="49" y="258"/>
                  </a:cubicBezTo>
                  <a:cubicBezTo>
                    <a:pt x="51" y="260"/>
                    <a:pt x="53" y="260"/>
                    <a:pt x="55" y="259"/>
                  </a:cubicBezTo>
                  <a:cubicBezTo>
                    <a:pt x="54" y="261"/>
                    <a:pt x="52" y="263"/>
                    <a:pt x="51" y="266"/>
                  </a:cubicBezTo>
                  <a:close/>
                  <a:moveTo>
                    <a:pt x="59" y="253"/>
                  </a:moveTo>
                  <a:cubicBezTo>
                    <a:pt x="59" y="251"/>
                    <a:pt x="58" y="250"/>
                    <a:pt x="57" y="249"/>
                  </a:cubicBezTo>
                  <a:cubicBezTo>
                    <a:pt x="57" y="248"/>
                    <a:pt x="56" y="247"/>
                    <a:pt x="55" y="246"/>
                  </a:cubicBezTo>
                  <a:cubicBezTo>
                    <a:pt x="60" y="246"/>
                    <a:pt x="65" y="240"/>
                    <a:pt x="62" y="235"/>
                  </a:cubicBezTo>
                  <a:cubicBezTo>
                    <a:pt x="62" y="235"/>
                    <a:pt x="61" y="235"/>
                    <a:pt x="61" y="235"/>
                  </a:cubicBezTo>
                  <a:cubicBezTo>
                    <a:pt x="66" y="231"/>
                    <a:pt x="65" y="222"/>
                    <a:pt x="5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56" y="221"/>
                    <a:pt x="55" y="221"/>
                    <a:pt x="53" y="220"/>
                  </a:cubicBezTo>
                  <a:cubicBezTo>
                    <a:pt x="49" y="219"/>
                    <a:pt x="45" y="222"/>
                    <a:pt x="44" y="226"/>
                  </a:cubicBezTo>
                  <a:cubicBezTo>
                    <a:pt x="43" y="227"/>
                    <a:pt x="43" y="228"/>
                    <a:pt x="43" y="230"/>
                  </a:cubicBezTo>
                  <a:cubicBezTo>
                    <a:pt x="43" y="230"/>
                    <a:pt x="42" y="229"/>
                    <a:pt x="41" y="230"/>
                  </a:cubicBezTo>
                  <a:cubicBezTo>
                    <a:pt x="36" y="230"/>
                    <a:pt x="33" y="235"/>
                    <a:pt x="35" y="240"/>
                  </a:cubicBezTo>
                  <a:cubicBezTo>
                    <a:pt x="34" y="239"/>
                    <a:pt x="33" y="239"/>
                    <a:pt x="33" y="239"/>
                  </a:cubicBezTo>
                  <a:cubicBezTo>
                    <a:pt x="32" y="239"/>
                    <a:pt x="32" y="239"/>
                    <a:pt x="31" y="239"/>
                  </a:cubicBezTo>
                  <a:cubicBezTo>
                    <a:pt x="32" y="237"/>
                    <a:pt x="32" y="236"/>
                    <a:pt x="33" y="235"/>
                  </a:cubicBezTo>
                  <a:cubicBezTo>
                    <a:pt x="40" y="223"/>
                    <a:pt x="46" y="213"/>
                    <a:pt x="50" y="200"/>
                  </a:cubicBezTo>
                  <a:cubicBezTo>
                    <a:pt x="50" y="200"/>
                    <a:pt x="50" y="200"/>
                    <a:pt x="50" y="201"/>
                  </a:cubicBezTo>
                  <a:cubicBezTo>
                    <a:pt x="52" y="211"/>
                    <a:pt x="59" y="221"/>
                    <a:pt x="69" y="225"/>
                  </a:cubicBezTo>
                  <a:cubicBezTo>
                    <a:pt x="72" y="226"/>
                    <a:pt x="74" y="226"/>
                    <a:pt x="77" y="226"/>
                  </a:cubicBezTo>
                  <a:cubicBezTo>
                    <a:pt x="71" y="235"/>
                    <a:pt x="65" y="244"/>
                    <a:pt x="59" y="253"/>
                  </a:cubicBezTo>
                  <a:close/>
                  <a:moveTo>
                    <a:pt x="194" y="62"/>
                  </a:moveTo>
                  <a:cubicBezTo>
                    <a:pt x="193" y="65"/>
                    <a:pt x="190" y="68"/>
                    <a:pt x="189" y="72"/>
                  </a:cubicBezTo>
                  <a:cubicBezTo>
                    <a:pt x="185" y="69"/>
                    <a:pt x="179" y="68"/>
                    <a:pt x="175" y="66"/>
                  </a:cubicBezTo>
                  <a:cubicBezTo>
                    <a:pt x="170" y="63"/>
                    <a:pt x="167" y="59"/>
                    <a:pt x="164" y="54"/>
                  </a:cubicBezTo>
                  <a:cubicBezTo>
                    <a:pt x="171" y="47"/>
                    <a:pt x="179" y="42"/>
                    <a:pt x="186" y="37"/>
                  </a:cubicBezTo>
                  <a:cubicBezTo>
                    <a:pt x="187" y="39"/>
                    <a:pt x="189" y="40"/>
                    <a:pt x="191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1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2" y="41"/>
                    <a:pt x="192" y="42"/>
                    <a:pt x="193" y="42"/>
                  </a:cubicBezTo>
                  <a:cubicBezTo>
                    <a:pt x="194" y="42"/>
                    <a:pt x="195" y="43"/>
                    <a:pt x="195" y="43"/>
                  </a:cubicBezTo>
                  <a:cubicBezTo>
                    <a:pt x="195" y="43"/>
                    <a:pt x="196" y="44"/>
                    <a:pt x="196" y="44"/>
                  </a:cubicBezTo>
                  <a:cubicBezTo>
                    <a:pt x="198" y="46"/>
                    <a:pt x="200" y="47"/>
                    <a:pt x="202" y="46"/>
                  </a:cubicBezTo>
                  <a:cubicBezTo>
                    <a:pt x="200" y="52"/>
                    <a:pt x="197" y="57"/>
                    <a:pt x="194" y="6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5049582" y="4493445"/>
            <a:ext cx="1126840" cy="660402"/>
            <a:chOff x="6423026" y="892175"/>
            <a:chExt cx="774700" cy="454025"/>
          </a:xfrm>
        </p:grpSpPr>
        <p:sp>
          <p:nvSpPr>
            <p:cNvPr id="312" name="Freeform 175"/>
            <p:cNvSpPr>
              <a:spLocks noEditPoints="1"/>
            </p:cNvSpPr>
            <p:nvPr/>
          </p:nvSpPr>
          <p:spPr bwMode="auto">
            <a:xfrm>
              <a:off x="6540501" y="1027112"/>
              <a:ext cx="533400" cy="258763"/>
            </a:xfrm>
            <a:custGeom>
              <a:avLst/>
              <a:gdLst>
                <a:gd name="T0" fmla="*/ 226 w 229"/>
                <a:gd name="T1" fmla="*/ 89 h 111"/>
                <a:gd name="T2" fmla="*/ 174 w 229"/>
                <a:gd name="T3" fmla="*/ 33 h 111"/>
                <a:gd name="T4" fmla="*/ 123 w 229"/>
                <a:gd name="T5" fmla="*/ 0 h 111"/>
                <a:gd name="T6" fmla="*/ 5 w 229"/>
                <a:gd name="T7" fmla="*/ 94 h 111"/>
                <a:gd name="T8" fmla="*/ 12 w 229"/>
                <a:gd name="T9" fmla="*/ 101 h 111"/>
                <a:gd name="T10" fmla="*/ 14 w 229"/>
                <a:gd name="T11" fmla="*/ 99 h 111"/>
                <a:gd name="T12" fmla="*/ 215 w 229"/>
                <a:gd name="T13" fmla="*/ 99 h 111"/>
                <a:gd name="T14" fmla="*/ 220 w 229"/>
                <a:gd name="T15" fmla="*/ 96 h 111"/>
                <a:gd name="T16" fmla="*/ 226 w 229"/>
                <a:gd name="T17" fmla="*/ 89 h 111"/>
                <a:gd name="T18" fmla="*/ 20 w 229"/>
                <a:gd name="T19" fmla="*/ 93 h 111"/>
                <a:gd name="T20" fmla="*/ 40 w 229"/>
                <a:gd name="T21" fmla="*/ 74 h 111"/>
                <a:gd name="T22" fmla="*/ 48 w 229"/>
                <a:gd name="T23" fmla="*/ 81 h 111"/>
                <a:gd name="T24" fmla="*/ 53 w 229"/>
                <a:gd name="T25" fmla="*/ 94 h 111"/>
                <a:gd name="T26" fmla="*/ 20 w 229"/>
                <a:gd name="T27" fmla="*/ 93 h 111"/>
                <a:gd name="T28" fmla="*/ 170 w 229"/>
                <a:gd name="T29" fmla="*/ 82 h 111"/>
                <a:gd name="T30" fmla="*/ 60 w 229"/>
                <a:gd name="T31" fmla="*/ 93 h 111"/>
                <a:gd name="T32" fmla="*/ 56 w 229"/>
                <a:gd name="T33" fmla="*/ 79 h 111"/>
                <a:gd name="T34" fmla="*/ 46 w 229"/>
                <a:gd name="T35" fmla="*/ 67 h 111"/>
                <a:gd name="T36" fmla="*/ 114 w 229"/>
                <a:gd name="T37" fmla="*/ 14 h 111"/>
                <a:gd name="T38" fmla="*/ 177 w 229"/>
                <a:gd name="T39" fmla="*/ 53 h 111"/>
                <a:gd name="T40" fmla="*/ 180 w 229"/>
                <a:gd name="T41" fmla="*/ 56 h 111"/>
                <a:gd name="T42" fmla="*/ 170 w 229"/>
                <a:gd name="T43" fmla="*/ 82 h 111"/>
                <a:gd name="T44" fmla="*/ 181 w 229"/>
                <a:gd name="T45" fmla="*/ 82 h 111"/>
                <a:gd name="T46" fmla="*/ 181 w 229"/>
                <a:gd name="T47" fmla="*/ 78 h 111"/>
                <a:gd name="T48" fmla="*/ 188 w 229"/>
                <a:gd name="T49" fmla="*/ 64 h 111"/>
                <a:gd name="T50" fmla="*/ 209 w 229"/>
                <a:gd name="T51" fmla="*/ 85 h 111"/>
                <a:gd name="T52" fmla="*/ 181 w 229"/>
                <a:gd name="T53" fmla="*/ 8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111">
                  <a:moveTo>
                    <a:pt x="226" y="89"/>
                  </a:moveTo>
                  <a:cubicBezTo>
                    <a:pt x="210" y="69"/>
                    <a:pt x="193" y="50"/>
                    <a:pt x="174" y="33"/>
                  </a:cubicBezTo>
                  <a:cubicBezTo>
                    <a:pt x="162" y="21"/>
                    <a:pt x="142" y="0"/>
                    <a:pt x="123" y="0"/>
                  </a:cubicBezTo>
                  <a:cubicBezTo>
                    <a:pt x="73" y="2"/>
                    <a:pt x="38" y="64"/>
                    <a:pt x="5" y="94"/>
                  </a:cubicBezTo>
                  <a:cubicBezTo>
                    <a:pt x="0" y="98"/>
                    <a:pt x="7" y="105"/>
                    <a:pt x="12" y="101"/>
                  </a:cubicBezTo>
                  <a:cubicBezTo>
                    <a:pt x="12" y="100"/>
                    <a:pt x="13" y="100"/>
                    <a:pt x="14" y="99"/>
                  </a:cubicBezTo>
                  <a:cubicBezTo>
                    <a:pt x="80" y="111"/>
                    <a:pt x="148" y="91"/>
                    <a:pt x="215" y="99"/>
                  </a:cubicBezTo>
                  <a:cubicBezTo>
                    <a:pt x="217" y="99"/>
                    <a:pt x="219" y="98"/>
                    <a:pt x="220" y="96"/>
                  </a:cubicBezTo>
                  <a:cubicBezTo>
                    <a:pt x="224" y="100"/>
                    <a:pt x="229" y="94"/>
                    <a:pt x="226" y="89"/>
                  </a:cubicBezTo>
                  <a:close/>
                  <a:moveTo>
                    <a:pt x="20" y="93"/>
                  </a:moveTo>
                  <a:cubicBezTo>
                    <a:pt x="27" y="87"/>
                    <a:pt x="33" y="81"/>
                    <a:pt x="40" y="74"/>
                  </a:cubicBezTo>
                  <a:cubicBezTo>
                    <a:pt x="42" y="76"/>
                    <a:pt x="46" y="78"/>
                    <a:pt x="48" y="81"/>
                  </a:cubicBezTo>
                  <a:cubicBezTo>
                    <a:pt x="51" y="85"/>
                    <a:pt x="53" y="89"/>
                    <a:pt x="53" y="94"/>
                  </a:cubicBezTo>
                  <a:cubicBezTo>
                    <a:pt x="42" y="94"/>
                    <a:pt x="31" y="94"/>
                    <a:pt x="20" y="93"/>
                  </a:cubicBezTo>
                  <a:close/>
                  <a:moveTo>
                    <a:pt x="170" y="82"/>
                  </a:moveTo>
                  <a:cubicBezTo>
                    <a:pt x="134" y="82"/>
                    <a:pt x="97" y="91"/>
                    <a:pt x="60" y="93"/>
                  </a:cubicBezTo>
                  <a:cubicBezTo>
                    <a:pt x="60" y="88"/>
                    <a:pt x="58" y="83"/>
                    <a:pt x="56" y="79"/>
                  </a:cubicBezTo>
                  <a:cubicBezTo>
                    <a:pt x="54" y="75"/>
                    <a:pt x="50" y="70"/>
                    <a:pt x="46" y="67"/>
                  </a:cubicBezTo>
                  <a:cubicBezTo>
                    <a:pt x="66" y="45"/>
                    <a:pt x="87" y="24"/>
                    <a:pt x="114" y="14"/>
                  </a:cubicBezTo>
                  <a:cubicBezTo>
                    <a:pt x="136" y="7"/>
                    <a:pt x="163" y="40"/>
                    <a:pt x="177" y="53"/>
                  </a:cubicBezTo>
                  <a:cubicBezTo>
                    <a:pt x="178" y="54"/>
                    <a:pt x="179" y="55"/>
                    <a:pt x="180" y="56"/>
                  </a:cubicBezTo>
                  <a:cubicBezTo>
                    <a:pt x="171" y="61"/>
                    <a:pt x="169" y="72"/>
                    <a:pt x="170" y="82"/>
                  </a:cubicBezTo>
                  <a:close/>
                  <a:moveTo>
                    <a:pt x="181" y="82"/>
                  </a:moveTo>
                  <a:cubicBezTo>
                    <a:pt x="181" y="81"/>
                    <a:pt x="181" y="79"/>
                    <a:pt x="181" y="78"/>
                  </a:cubicBezTo>
                  <a:cubicBezTo>
                    <a:pt x="182" y="72"/>
                    <a:pt x="186" y="69"/>
                    <a:pt x="188" y="64"/>
                  </a:cubicBezTo>
                  <a:cubicBezTo>
                    <a:pt x="195" y="71"/>
                    <a:pt x="202" y="78"/>
                    <a:pt x="209" y="85"/>
                  </a:cubicBezTo>
                  <a:cubicBezTo>
                    <a:pt x="199" y="84"/>
                    <a:pt x="190" y="83"/>
                    <a:pt x="181" y="8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76"/>
            <p:cNvSpPr/>
            <p:nvPr/>
          </p:nvSpPr>
          <p:spPr bwMode="auto">
            <a:xfrm>
              <a:off x="6764338" y="892175"/>
              <a:ext cx="120650" cy="133350"/>
            </a:xfrm>
            <a:custGeom>
              <a:avLst/>
              <a:gdLst>
                <a:gd name="T0" fmla="*/ 50 w 52"/>
                <a:gd name="T1" fmla="*/ 13 h 57"/>
                <a:gd name="T2" fmla="*/ 20 w 52"/>
                <a:gd name="T3" fmla="*/ 4 h 57"/>
                <a:gd name="T4" fmla="*/ 4 w 52"/>
                <a:gd name="T5" fmla="*/ 21 h 57"/>
                <a:gd name="T6" fmla="*/ 29 w 52"/>
                <a:gd name="T7" fmla="*/ 51 h 57"/>
                <a:gd name="T8" fmla="*/ 46 w 52"/>
                <a:gd name="T9" fmla="*/ 37 h 57"/>
                <a:gd name="T10" fmla="*/ 38 w 52"/>
                <a:gd name="T11" fmla="*/ 29 h 57"/>
                <a:gd name="T12" fmla="*/ 31 w 52"/>
                <a:gd name="T13" fmla="*/ 35 h 57"/>
                <a:gd name="T14" fmla="*/ 26 w 52"/>
                <a:gd name="T15" fmla="*/ 38 h 57"/>
                <a:gd name="T16" fmla="*/ 25 w 52"/>
                <a:gd name="T17" fmla="*/ 39 h 57"/>
                <a:gd name="T18" fmla="*/ 24 w 52"/>
                <a:gd name="T19" fmla="*/ 39 h 57"/>
                <a:gd name="T20" fmla="*/ 23 w 52"/>
                <a:gd name="T21" fmla="*/ 39 h 57"/>
                <a:gd name="T22" fmla="*/ 22 w 52"/>
                <a:gd name="T23" fmla="*/ 39 h 57"/>
                <a:gd name="T24" fmla="*/ 20 w 52"/>
                <a:gd name="T25" fmla="*/ 39 h 57"/>
                <a:gd name="T26" fmla="*/ 19 w 52"/>
                <a:gd name="T27" fmla="*/ 39 h 57"/>
                <a:gd name="T28" fmla="*/ 19 w 52"/>
                <a:gd name="T29" fmla="*/ 39 h 57"/>
                <a:gd name="T30" fmla="*/ 19 w 52"/>
                <a:gd name="T31" fmla="*/ 38 h 57"/>
                <a:gd name="T32" fmla="*/ 18 w 52"/>
                <a:gd name="T33" fmla="*/ 37 h 57"/>
                <a:gd name="T34" fmla="*/ 17 w 52"/>
                <a:gd name="T35" fmla="*/ 35 h 57"/>
                <a:gd name="T36" fmla="*/ 17 w 52"/>
                <a:gd name="T37" fmla="*/ 35 h 57"/>
                <a:gd name="T38" fmla="*/ 17 w 52"/>
                <a:gd name="T39" fmla="*/ 35 h 57"/>
                <a:gd name="T40" fmla="*/ 16 w 52"/>
                <a:gd name="T41" fmla="*/ 32 h 57"/>
                <a:gd name="T42" fmla="*/ 16 w 52"/>
                <a:gd name="T43" fmla="*/ 31 h 57"/>
                <a:gd name="T44" fmla="*/ 15 w 52"/>
                <a:gd name="T45" fmla="*/ 29 h 57"/>
                <a:gd name="T46" fmla="*/ 15 w 52"/>
                <a:gd name="T47" fmla="*/ 26 h 57"/>
                <a:gd name="T48" fmla="*/ 16 w 52"/>
                <a:gd name="T49" fmla="*/ 25 h 57"/>
                <a:gd name="T50" fmla="*/ 17 w 52"/>
                <a:gd name="T51" fmla="*/ 21 h 57"/>
                <a:gd name="T52" fmla="*/ 17 w 52"/>
                <a:gd name="T53" fmla="*/ 19 h 57"/>
                <a:gd name="T54" fmla="*/ 18 w 52"/>
                <a:gd name="T55" fmla="*/ 18 h 57"/>
                <a:gd name="T56" fmla="*/ 20 w 52"/>
                <a:gd name="T57" fmla="*/ 16 h 57"/>
                <a:gd name="T58" fmla="*/ 20 w 52"/>
                <a:gd name="T59" fmla="*/ 16 h 57"/>
                <a:gd name="T60" fmla="*/ 21 w 52"/>
                <a:gd name="T61" fmla="*/ 15 h 57"/>
                <a:gd name="T62" fmla="*/ 31 w 52"/>
                <a:gd name="T63" fmla="*/ 13 h 57"/>
                <a:gd name="T64" fmla="*/ 48 w 52"/>
                <a:gd name="T65" fmla="*/ 17 h 57"/>
                <a:gd name="T66" fmla="*/ 50 w 52"/>
                <a:gd name="T6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7">
                  <a:moveTo>
                    <a:pt x="50" y="13"/>
                  </a:moveTo>
                  <a:cubicBezTo>
                    <a:pt x="42" y="6"/>
                    <a:pt x="31" y="0"/>
                    <a:pt x="20" y="4"/>
                  </a:cubicBezTo>
                  <a:cubicBezTo>
                    <a:pt x="11" y="6"/>
                    <a:pt x="6" y="13"/>
                    <a:pt x="4" y="21"/>
                  </a:cubicBezTo>
                  <a:cubicBezTo>
                    <a:pt x="0" y="37"/>
                    <a:pt x="10" y="57"/>
                    <a:pt x="29" y="51"/>
                  </a:cubicBezTo>
                  <a:cubicBezTo>
                    <a:pt x="36" y="48"/>
                    <a:pt x="42" y="43"/>
                    <a:pt x="46" y="37"/>
                  </a:cubicBezTo>
                  <a:cubicBezTo>
                    <a:pt x="48" y="32"/>
                    <a:pt x="43" y="26"/>
                    <a:pt x="38" y="29"/>
                  </a:cubicBezTo>
                  <a:cubicBezTo>
                    <a:pt x="36" y="31"/>
                    <a:pt x="33" y="33"/>
                    <a:pt x="31" y="35"/>
                  </a:cubicBezTo>
                  <a:cubicBezTo>
                    <a:pt x="30" y="36"/>
                    <a:pt x="28" y="37"/>
                    <a:pt x="26" y="38"/>
                  </a:cubicBezTo>
                  <a:cubicBezTo>
                    <a:pt x="26" y="39"/>
                    <a:pt x="26" y="39"/>
                    <a:pt x="25" y="39"/>
                  </a:cubicBezTo>
                  <a:cubicBezTo>
                    <a:pt x="25" y="39"/>
                    <a:pt x="25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0" y="39"/>
                  </a:cubicBezTo>
                  <a:cubicBezTo>
                    <a:pt x="20" y="39"/>
                    <a:pt x="20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8" y="37"/>
                  </a:cubicBezTo>
                  <a:cubicBezTo>
                    <a:pt x="18" y="37"/>
                    <a:pt x="17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6" y="33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30"/>
                    <a:pt x="16" y="29"/>
                    <a:pt x="15" y="29"/>
                  </a:cubicBezTo>
                  <a:cubicBezTo>
                    <a:pt x="15" y="28"/>
                    <a:pt x="15" y="27"/>
                    <a:pt x="15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6" y="22"/>
                    <a:pt x="17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24" y="14"/>
                    <a:pt x="27" y="13"/>
                    <a:pt x="31" y="13"/>
                  </a:cubicBezTo>
                  <a:cubicBezTo>
                    <a:pt x="37" y="13"/>
                    <a:pt x="42" y="15"/>
                    <a:pt x="48" y="17"/>
                  </a:cubicBezTo>
                  <a:cubicBezTo>
                    <a:pt x="50" y="17"/>
                    <a:pt x="52" y="14"/>
                    <a:pt x="50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77"/>
            <p:cNvSpPr>
              <a:spLocks noEditPoints="1"/>
            </p:cNvSpPr>
            <p:nvPr/>
          </p:nvSpPr>
          <p:spPr bwMode="auto">
            <a:xfrm>
              <a:off x="6423026" y="1144587"/>
              <a:ext cx="103188" cy="169863"/>
            </a:xfrm>
            <a:custGeom>
              <a:avLst/>
              <a:gdLst>
                <a:gd name="T0" fmla="*/ 39 w 44"/>
                <a:gd name="T1" fmla="*/ 36 h 73"/>
                <a:gd name="T2" fmla="*/ 28 w 44"/>
                <a:gd name="T3" fmla="*/ 4 h 73"/>
                <a:gd name="T4" fmla="*/ 20 w 44"/>
                <a:gd name="T5" fmla="*/ 4 h 73"/>
                <a:gd name="T6" fmla="*/ 1 w 44"/>
                <a:gd name="T7" fmla="*/ 66 h 73"/>
                <a:gd name="T8" fmla="*/ 8 w 44"/>
                <a:gd name="T9" fmla="*/ 69 h 73"/>
                <a:gd name="T10" fmla="*/ 15 w 44"/>
                <a:gd name="T11" fmla="*/ 49 h 73"/>
                <a:gd name="T12" fmla="*/ 29 w 44"/>
                <a:gd name="T13" fmla="*/ 50 h 73"/>
                <a:gd name="T14" fmla="*/ 31 w 44"/>
                <a:gd name="T15" fmla="*/ 49 h 73"/>
                <a:gd name="T16" fmla="*/ 36 w 44"/>
                <a:gd name="T17" fmla="*/ 62 h 73"/>
                <a:gd name="T18" fmla="*/ 42 w 44"/>
                <a:gd name="T19" fmla="*/ 61 h 73"/>
                <a:gd name="T20" fmla="*/ 39 w 44"/>
                <a:gd name="T21" fmla="*/ 36 h 73"/>
                <a:gd name="T22" fmla="*/ 29 w 44"/>
                <a:gd name="T23" fmla="*/ 45 h 73"/>
                <a:gd name="T24" fmla="*/ 16 w 44"/>
                <a:gd name="T25" fmla="*/ 46 h 73"/>
                <a:gd name="T26" fmla="*/ 18 w 44"/>
                <a:gd name="T27" fmla="*/ 40 h 73"/>
                <a:gd name="T28" fmla="*/ 25 w 44"/>
                <a:gd name="T29" fmla="*/ 19 h 73"/>
                <a:gd name="T30" fmla="*/ 29 w 44"/>
                <a:gd name="T31" fmla="*/ 38 h 73"/>
                <a:gd name="T32" fmla="*/ 30 w 44"/>
                <a:gd name="T33" fmla="*/ 45 h 73"/>
                <a:gd name="T34" fmla="*/ 29 w 44"/>
                <a:gd name="T3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73">
                  <a:moveTo>
                    <a:pt x="39" y="36"/>
                  </a:moveTo>
                  <a:cubicBezTo>
                    <a:pt x="37" y="24"/>
                    <a:pt x="33" y="14"/>
                    <a:pt x="28" y="4"/>
                  </a:cubicBezTo>
                  <a:cubicBezTo>
                    <a:pt x="27" y="0"/>
                    <a:pt x="22" y="1"/>
                    <a:pt x="20" y="4"/>
                  </a:cubicBezTo>
                  <a:cubicBezTo>
                    <a:pt x="9" y="22"/>
                    <a:pt x="6" y="46"/>
                    <a:pt x="1" y="66"/>
                  </a:cubicBezTo>
                  <a:cubicBezTo>
                    <a:pt x="0" y="70"/>
                    <a:pt x="6" y="73"/>
                    <a:pt x="8" y="69"/>
                  </a:cubicBezTo>
                  <a:cubicBezTo>
                    <a:pt x="11" y="63"/>
                    <a:pt x="13" y="56"/>
                    <a:pt x="15" y="49"/>
                  </a:cubicBezTo>
                  <a:cubicBezTo>
                    <a:pt x="20" y="50"/>
                    <a:pt x="24" y="50"/>
                    <a:pt x="29" y="50"/>
                  </a:cubicBezTo>
                  <a:cubicBezTo>
                    <a:pt x="30" y="50"/>
                    <a:pt x="30" y="50"/>
                    <a:pt x="31" y="49"/>
                  </a:cubicBezTo>
                  <a:cubicBezTo>
                    <a:pt x="32" y="54"/>
                    <a:pt x="33" y="59"/>
                    <a:pt x="36" y="62"/>
                  </a:cubicBezTo>
                  <a:cubicBezTo>
                    <a:pt x="38" y="64"/>
                    <a:pt x="41" y="63"/>
                    <a:pt x="42" y="61"/>
                  </a:cubicBezTo>
                  <a:cubicBezTo>
                    <a:pt x="44" y="53"/>
                    <a:pt x="40" y="44"/>
                    <a:pt x="39" y="36"/>
                  </a:cubicBezTo>
                  <a:close/>
                  <a:moveTo>
                    <a:pt x="29" y="45"/>
                  </a:moveTo>
                  <a:cubicBezTo>
                    <a:pt x="25" y="45"/>
                    <a:pt x="20" y="45"/>
                    <a:pt x="16" y="46"/>
                  </a:cubicBezTo>
                  <a:cubicBezTo>
                    <a:pt x="17" y="44"/>
                    <a:pt x="17" y="42"/>
                    <a:pt x="18" y="40"/>
                  </a:cubicBezTo>
                  <a:cubicBezTo>
                    <a:pt x="20" y="33"/>
                    <a:pt x="22" y="26"/>
                    <a:pt x="25" y="19"/>
                  </a:cubicBezTo>
                  <a:cubicBezTo>
                    <a:pt x="27" y="25"/>
                    <a:pt x="28" y="32"/>
                    <a:pt x="29" y="38"/>
                  </a:cubicBezTo>
                  <a:cubicBezTo>
                    <a:pt x="30" y="41"/>
                    <a:pt x="30" y="43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78"/>
            <p:cNvSpPr>
              <a:spLocks noEditPoints="1"/>
            </p:cNvSpPr>
            <p:nvPr/>
          </p:nvSpPr>
          <p:spPr bwMode="auto">
            <a:xfrm>
              <a:off x="7088188" y="1184275"/>
              <a:ext cx="109538" cy="161925"/>
            </a:xfrm>
            <a:custGeom>
              <a:avLst/>
              <a:gdLst>
                <a:gd name="T0" fmla="*/ 45 w 47"/>
                <a:gd name="T1" fmla="*/ 42 h 70"/>
                <a:gd name="T2" fmla="*/ 14 w 47"/>
                <a:gd name="T3" fmla="*/ 24 h 70"/>
                <a:gd name="T4" fmla="*/ 11 w 47"/>
                <a:gd name="T5" fmla="*/ 6 h 70"/>
                <a:gd name="T6" fmla="*/ 2 w 47"/>
                <a:gd name="T7" fmla="*/ 6 h 70"/>
                <a:gd name="T8" fmla="*/ 8 w 47"/>
                <a:gd name="T9" fmla="*/ 62 h 70"/>
                <a:gd name="T10" fmla="*/ 12 w 47"/>
                <a:gd name="T11" fmla="*/ 66 h 70"/>
                <a:gd name="T12" fmla="*/ 45 w 47"/>
                <a:gd name="T13" fmla="*/ 42 h 70"/>
                <a:gd name="T14" fmla="*/ 20 w 47"/>
                <a:gd name="T15" fmla="*/ 54 h 70"/>
                <a:gd name="T16" fmla="*/ 16 w 47"/>
                <a:gd name="T17" fmla="*/ 35 h 70"/>
                <a:gd name="T18" fmla="*/ 34 w 47"/>
                <a:gd name="T19" fmla="*/ 42 h 70"/>
                <a:gd name="T20" fmla="*/ 20 w 47"/>
                <a:gd name="T2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0">
                  <a:moveTo>
                    <a:pt x="45" y="42"/>
                  </a:moveTo>
                  <a:cubicBezTo>
                    <a:pt x="43" y="27"/>
                    <a:pt x="27" y="19"/>
                    <a:pt x="14" y="24"/>
                  </a:cubicBezTo>
                  <a:cubicBezTo>
                    <a:pt x="13" y="18"/>
                    <a:pt x="12" y="12"/>
                    <a:pt x="11" y="6"/>
                  </a:cubicBezTo>
                  <a:cubicBezTo>
                    <a:pt x="11" y="0"/>
                    <a:pt x="3" y="0"/>
                    <a:pt x="2" y="6"/>
                  </a:cubicBezTo>
                  <a:cubicBezTo>
                    <a:pt x="0" y="25"/>
                    <a:pt x="5" y="43"/>
                    <a:pt x="8" y="62"/>
                  </a:cubicBezTo>
                  <a:cubicBezTo>
                    <a:pt x="8" y="64"/>
                    <a:pt x="10" y="66"/>
                    <a:pt x="12" y="66"/>
                  </a:cubicBezTo>
                  <a:cubicBezTo>
                    <a:pt x="29" y="70"/>
                    <a:pt x="47" y="61"/>
                    <a:pt x="45" y="42"/>
                  </a:cubicBezTo>
                  <a:close/>
                  <a:moveTo>
                    <a:pt x="20" y="54"/>
                  </a:moveTo>
                  <a:cubicBezTo>
                    <a:pt x="18" y="48"/>
                    <a:pt x="17" y="41"/>
                    <a:pt x="16" y="35"/>
                  </a:cubicBezTo>
                  <a:cubicBezTo>
                    <a:pt x="24" y="34"/>
                    <a:pt x="33" y="32"/>
                    <a:pt x="34" y="42"/>
                  </a:cubicBezTo>
                  <a:cubicBezTo>
                    <a:pt x="34" y="51"/>
                    <a:pt x="27" y="55"/>
                    <a:pt x="20" y="5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5257560" y="1766913"/>
            <a:ext cx="763588" cy="1419226"/>
            <a:chOff x="3867151" y="2989262"/>
            <a:chExt cx="763588" cy="1419226"/>
          </a:xfrm>
        </p:grpSpPr>
        <p:sp>
          <p:nvSpPr>
            <p:cNvPr id="317" name="Freeform 142"/>
            <p:cNvSpPr>
              <a:spLocks noEditPoints="1"/>
            </p:cNvSpPr>
            <p:nvPr/>
          </p:nvSpPr>
          <p:spPr bwMode="auto">
            <a:xfrm>
              <a:off x="3867151" y="2989262"/>
              <a:ext cx="647700" cy="1273175"/>
            </a:xfrm>
            <a:custGeom>
              <a:avLst/>
              <a:gdLst>
                <a:gd name="T0" fmla="*/ 206 w 278"/>
                <a:gd name="T1" fmla="*/ 110 h 546"/>
                <a:gd name="T2" fmla="*/ 194 w 278"/>
                <a:gd name="T3" fmla="*/ 98 h 546"/>
                <a:gd name="T4" fmla="*/ 217 w 278"/>
                <a:gd name="T5" fmla="*/ 8 h 546"/>
                <a:gd name="T6" fmla="*/ 159 w 278"/>
                <a:gd name="T7" fmla="*/ 83 h 546"/>
                <a:gd name="T8" fmla="*/ 93 w 278"/>
                <a:gd name="T9" fmla="*/ 205 h 546"/>
                <a:gd name="T10" fmla="*/ 116 w 278"/>
                <a:gd name="T11" fmla="*/ 222 h 546"/>
                <a:gd name="T12" fmla="*/ 155 w 278"/>
                <a:gd name="T13" fmla="*/ 288 h 546"/>
                <a:gd name="T14" fmla="*/ 78 w 278"/>
                <a:gd name="T15" fmla="*/ 322 h 546"/>
                <a:gd name="T16" fmla="*/ 90 w 278"/>
                <a:gd name="T17" fmla="*/ 360 h 546"/>
                <a:gd name="T18" fmla="*/ 10 w 278"/>
                <a:gd name="T19" fmla="*/ 427 h 546"/>
                <a:gd name="T20" fmla="*/ 7 w 278"/>
                <a:gd name="T21" fmla="*/ 468 h 546"/>
                <a:gd name="T22" fmla="*/ 135 w 278"/>
                <a:gd name="T23" fmla="*/ 535 h 546"/>
                <a:gd name="T24" fmla="*/ 260 w 278"/>
                <a:gd name="T25" fmla="*/ 277 h 546"/>
                <a:gd name="T26" fmla="*/ 154 w 278"/>
                <a:gd name="T27" fmla="*/ 338 h 546"/>
                <a:gd name="T28" fmla="*/ 192 w 278"/>
                <a:gd name="T29" fmla="*/ 305 h 546"/>
                <a:gd name="T30" fmla="*/ 154 w 278"/>
                <a:gd name="T31" fmla="*/ 418 h 546"/>
                <a:gd name="T32" fmla="*/ 206 w 278"/>
                <a:gd name="T33" fmla="*/ 423 h 546"/>
                <a:gd name="T34" fmla="*/ 154 w 278"/>
                <a:gd name="T35" fmla="*/ 418 h 546"/>
                <a:gd name="T36" fmla="*/ 122 w 278"/>
                <a:gd name="T37" fmla="*/ 403 h 546"/>
                <a:gd name="T38" fmla="*/ 188 w 278"/>
                <a:gd name="T39" fmla="*/ 365 h 546"/>
                <a:gd name="T40" fmla="*/ 156 w 278"/>
                <a:gd name="T41" fmla="*/ 350 h 546"/>
                <a:gd name="T42" fmla="*/ 188 w 278"/>
                <a:gd name="T43" fmla="*/ 365 h 546"/>
                <a:gd name="T44" fmla="*/ 239 w 278"/>
                <a:gd name="T45" fmla="*/ 44 h 546"/>
                <a:gd name="T46" fmla="*/ 212 w 278"/>
                <a:gd name="T47" fmla="*/ 47 h 546"/>
                <a:gd name="T48" fmla="*/ 198 w 278"/>
                <a:gd name="T49" fmla="*/ 39 h 546"/>
                <a:gd name="T50" fmla="*/ 90 w 278"/>
                <a:gd name="T51" fmla="*/ 232 h 546"/>
                <a:gd name="T52" fmla="*/ 154 w 278"/>
                <a:gd name="T53" fmla="*/ 91 h 546"/>
                <a:gd name="T54" fmla="*/ 177 w 278"/>
                <a:gd name="T55" fmla="*/ 293 h 546"/>
                <a:gd name="T56" fmla="*/ 172 w 278"/>
                <a:gd name="T57" fmla="*/ 169 h 546"/>
                <a:gd name="T58" fmla="*/ 177 w 278"/>
                <a:gd name="T59" fmla="*/ 293 h 546"/>
                <a:gd name="T60" fmla="*/ 106 w 278"/>
                <a:gd name="T61" fmla="*/ 305 h 546"/>
                <a:gd name="T62" fmla="*/ 141 w 278"/>
                <a:gd name="T63" fmla="*/ 330 h 546"/>
                <a:gd name="T64" fmla="*/ 88 w 278"/>
                <a:gd name="T65" fmla="*/ 304 h 546"/>
                <a:gd name="T66" fmla="*/ 147 w 278"/>
                <a:gd name="T67" fmla="*/ 371 h 546"/>
                <a:gd name="T68" fmla="*/ 125 w 278"/>
                <a:gd name="T69" fmla="*/ 364 h 546"/>
                <a:gd name="T70" fmla="*/ 95 w 278"/>
                <a:gd name="T71" fmla="*/ 346 h 546"/>
                <a:gd name="T72" fmla="*/ 120 w 278"/>
                <a:gd name="T73" fmla="*/ 374 h 546"/>
                <a:gd name="T74" fmla="*/ 96 w 278"/>
                <a:gd name="T75" fmla="*/ 386 h 546"/>
                <a:gd name="T76" fmla="*/ 13 w 278"/>
                <a:gd name="T77" fmla="*/ 436 h 546"/>
                <a:gd name="T78" fmla="*/ 77 w 278"/>
                <a:gd name="T79" fmla="*/ 520 h 546"/>
                <a:gd name="T80" fmla="*/ 89 w 278"/>
                <a:gd name="T81" fmla="*/ 504 h 546"/>
                <a:gd name="T82" fmla="*/ 223 w 278"/>
                <a:gd name="T83" fmla="*/ 463 h 546"/>
                <a:gd name="T84" fmla="*/ 83 w 278"/>
                <a:gd name="T85" fmla="*/ 483 h 546"/>
                <a:gd name="T86" fmla="*/ 88 w 278"/>
                <a:gd name="T87" fmla="*/ 414 h 546"/>
                <a:gd name="T88" fmla="*/ 89 w 278"/>
                <a:gd name="T89" fmla="*/ 420 h 546"/>
                <a:gd name="T90" fmla="*/ 145 w 278"/>
                <a:gd name="T91" fmla="*/ 454 h 546"/>
                <a:gd name="T92" fmla="*/ 209 w 278"/>
                <a:gd name="T93" fmla="*/ 439 h 546"/>
                <a:gd name="T94" fmla="*/ 204 w 278"/>
                <a:gd name="T95" fmla="*/ 3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546">
                  <a:moveTo>
                    <a:pt x="218" y="360"/>
                  </a:moveTo>
                  <a:cubicBezTo>
                    <a:pt x="242" y="332"/>
                    <a:pt x="277" y="302"/>
                    <a:pt x="277" y="263"/>
                  </a:cubicBezTo>
                  <a:cubicBezTo>
                    <a:pt x="278" y="204"/>
                    <a:pt x="244" y="161"/>
                    <a:pt x="198" y="130"/>
                  </a:cubicBezTo>
                  <a:cubicBezTo>
                    <a:pt x="202" y="124"/>
                    <a:pt x="207" y="116"/>
                    <a:pt x="206" y="110"/>
                  </a:cubicBezTo>
                  <a:cubicBezTo>
                    <a:pt x="206" y="107"/>
                    <a:pt x="204" y="105"/>
                    <a:pt x="202" y="105"/>
                  </a:cubicBezTo>
                  <a:cubicBezTo>
                    <a:pt x="203" y="102"/>
                    <a:pt x="201" y="99"/>
                    <a:pt x="197" y="99"/>
                  </a:cubicBezTo>
                  <a:cubicBezTo>
                    <a:pt x="196" y="99"/>
                    <a:pt x="194" y="99"/>
                    <a:pt x="193" y="99"/>
                  </a:cubicBezTo>
                  <a:cubicBezTo>
                    <a:pt x="193" y="99"/>
                    <a:pt x="194" y="99"/>
                    <a:pt x="194" y="98"/>
                  </a:cubicBezTo>
                  <a:cubicBezTo>
                    <a:pt x="203" y="83"/>
                    <a:pt x="213" y="67"/>
                    <a:pt x="221" y="50"/>
                  </a:cubicBezTo>
                  <a:cubicBezTo>
                    <a:pt x="228" y="53"/>
                    <a:pt x="236" y="54"/>
                    <a:pt x="243" y="54"/>
                  </a:cubicBezTo>
                  <a:cubicBezTo>
                    <a:pt x="245" y="54"/>
                    <a:pt x="248" y="52"/>
                    <a:pt x="248" y="50"/>
                  </a:cubicBezTo>
                  <a:cubicBezTo>
                    <a:pt x="251" y="31"/>
                    <a:pt x="232" y="15"/>
                    <a:pt x="217" y="8"/>
                  </a:cubicBezTo>
                  <a:cubicBezTo>
                    <a:pt x="206" y="2"/>
                    <a:pt x="179" y="0"/>
                    <a:pt x="182" y="20"/>
                  </a:cubicBezTo>
                  <a:cubicBezTo>
                    <a:pt x="182" y="21"/>
                    <a:pt x="182" y="21"/>
                    <a:pt x="182" y="22"/>
                  </a:cubicBezTo>
                  <a:cubicBezTo>
                    <a:pt x="183" y="28"/>
                    <a:pt x="188" y="32"/>
                    <a:pt x="193" y="36"/>
                  </a:cubicBezTo>
                  <a:cubicBezTo>
                    <a:pt x="178" y="49"/>
                    <a:pt x="167" y="65"/>
                    <a:pt x="159" y="83"/>
                  </a:cubicBezTo>
                  <a:cubicBezTo>
                    <a:pt x="159" y="81"/>
                    <a:pt x="158" y="80"/>
                    <a:pt x="156" y="80"/>
                  </a:cubicBezTo>
                  <a:cubicBezTo>
                    <a:pt x="154" y="78"/>
                    <a:pt x="151" y="79"/>
                    <a:pt x="150" y="82"/>
                  </a:cubicBezTo>
                  <a:cubicBezTo>
                    <a:pt x="123" y="94"/>
                    <a:pt x="105" y="139"/>
                    <a:pt x="96" y="163"/>
                  </a:cubicBezTo>
                  <a:cubicBezTo>
                    <a:pt x="92" y="173"/>
                    <a:pt x="89" y="191"/>
                    <a:pt x="93" y="205"/>
                  </a:cubicBezTo>
                  <a:cubicBezTo>
                    <a:pt x="84" y="213"/>
                    <a:pt x="81" y="225"/>
                    <a:pt x="81" y="236"/>
                  </a:cubicBezTo>
                  <a:cubicBezTo>
                    <a:pt x="81" y="238"/>
                    <a:pt x="82" y="240"/>
                    <a:pt x="84" y="241"/>
                  </a:cubicBezTo>
                  <a:cubicBezTo>
                    <a:pt x="97" y="243"/>
                    <a:pt x="110" y="235"/>
                    <a:pt x="116" y="224"/>
                  </a:cubicBezTo>
                  <a:cubicBezTo>
                    <a:pt x="116" y="223"/>
                    <a:pt x="116" y="223"/>
                    <a:pt x="116" y="222"/>
                  </a:cubicBezTo>
                  <a:cubicBezTo>
                    <a:pt x="133" y="220"/>
                    <a:pt x="147" y="204"/>
                    <a:pt x="158" y="190"/>
                  </a:cubicBezTo>
                  <a:cubicBezTo>
                    <a:pt x="183" y="216"/>
                    <a:pt x="205" y="257"/>
                    <a:pt x="173" y="287"/>
                  </a:cubicBezTo>
                  <a:cubicBezTo>
                    <a:pt x="171" y="289"/>
                    <a:pt x="172" y="291"/>
                    <a:pt x="173" y="293"/>
                  </a:cubicBezTo>
                  <a:cubicBezTo>
                    <a:pt x="168" y="290"/>
                    <a:pt x="162" y="289"/>
                    <a:pt x="155" y="288"/>
                  </a:cubicBezTo>
                  <a:cubicBezTo>
                    <a:pt x="132" y="287"/>
                    <a:pt x="110" y="296"/>
                    <a:pt x="88" y="295"/>
                  </a:cubicBezTo>
                  <a:cubicBezTo>
                    <a:pt x="86" y="294"/>
                    <a:pt x="83" y="294"/>
                    <a:pt x="83" y="296"/>
                  </a:cubicBezTo>
                  <a:cubicBezTo>
                    <a:pt x="81" y="297"/>
                    <a:pt x="80" y="300"/>
                    <a:pt x="81" y="302"/>
                  </a:cubicBezTo>
                  <a:cubicBezTo>
                    <a:pt x="80" y="308"/>
                    <a:pt x="80" y="315"/>
                    <a:pt x="78" y="322"/>
                  </a:cubicBezTo>
                  <a:cubicBezTo>
                    <a:pt x="77" y="325"/>
                    <a:pt x="79" y="327"/>
                    <a:pt x="82" y="328"/>
                  </a:cubicBezTo>
                  <a:cubicBezTo>
                    <a:pt x="83" y="329"/>
                    <a:pt x="84" y="329"/>
                    <a:pt x="85" y="330"/>
                  </a:cubicBezTo>
                  <a:cubicBezTo>
                    <a:pt x="86" y="338"/>
                    <a:pt x="88" y="347"/>
                    <a:pt x="87" y="355"/>
                  </a:cubicBezTo>
                  <a:cubicBezTo>
                    <a:pt x="87" y="357"/>
                    <a:pt x="88" y="359"/>
                    <a:pt x="90" y="360"/>
                  </a:cubicBezTo>
                  <a:cubicBezTo>
                    <a:pt x="91" y="360"/>
                    <a:pt x="92" y="361"/>
                    <a:pt x="93" y="361"/>
                  </a:cubicBezTo>
                  <a:cubicBezTo>
                    <a:pt x="90" y="367"/>
                    <a:pt x="89" y="374"/>
                    <a:pt x="88" y="381"/>
                  </a:cubicBezTo>
                  <a:cubicBezTo>
                    <a:pt x="58" y="381"/>
                    <a:pt x="29" y="406"/>
                    <a:pt x="11" y="427"/>
                  </a:cubicBezTo>
                  <a:cubicBezTo>
                    <a:pt x="10" y="427"/>
                    <a:pt x="10" y="427"/>
                    <a:pt x="10" y="427"/>
                  </a:cubicBezTo>
                  <a:cubicBezTo>
                    <a:pt x="8" y="426"/>
                    <a:pt x="4" y="426"/>
                    <a:pt x="3" y="430"/>
                  </a:cubicBezTo>
                  <a:cubicBezTo>
                    <a:pt x="0" y="439"/>
                    <a:pt x="3" y="452"/>
                    <a:pt x="3" y="462"/>
                  </a:cubicBezTo>
                  <a:cubicBezTo>
                    <a:pt x="4" y="464"/>
                    <a:pt x="5" y="466"/>
                    <a:pt x="6" y="466"/>
                  </a:cubicBezTo>
                  <a:cubicBezTo>
                    <a:pt x="6" y="467"/>
                    <a:pt x="7" y="467"/>
                    <a:pt x="7" y="468"/>
                  </a:cubicBezTo>
                  <a:cubicBezTo>
                    <a:pt x="30" y="495"/>
                    <a:pt x="51" y="522"/>
                    <a:pt x="79" y="533"/>
                  </a:cubicBezTo>
                  <a:cubicBezTo>
                    <a:pt x="79" y="535"/>
                    <a:pt x="80" y="537"/>
                    <a:pt x="80" y="539"/>
                  </a:cubicBezTo>
                  <a:cubicBezTo>
                    <a:pt x="82" y="546"/>
                    <a:pt x="91" y="543"/>
                    <a:pt x="90" y="537"/>
                  </a:cubicBezTo>
                  <a:cubicBezTo>
                    <a:pt x="104" y="540"/>
                    <a:pt x="118" y="540"/>
                    <a:pt x="135" y="535"/>
                  </a:cubicBezTo>
                  <a:cubicBezTo>
                    <a:pt x="187" y="521"/>
                    <a:pt x="243" y="484"/>
                    <a:pt x="251" y="428"/>
                  </a:cubicBezTo>
                  <a:cubicBezTo>
                    <a:pt x="251" y="425"/>
                    <a:pt x="252" y="423"/>
                    <a:pt x="252" y="420"/>
                  </a:cubicBezTo>
                  <a:cubicBezTo>
                    <a:pt x="256" y="392"/>
                    <a:pt x="243" y="370"/>
                    <a:pt x="218" y="360"/>
                  </a:cubicBezTo>
                  <a:close/>
                  <a:moveTo>
                    <a:pt x="260" y="277"/>
                  </a:moveTo>
                  <a:cubicBezTo>
                    <a:pt x="252" y="305"/>
                    <a:pt x="227" y="325"/>
                    <a:pt x="213" y="349"/>
                  </a:cubicBezTo>
                  <a:cubicBezTo>
                    <a:pt x="212" y="344"/>
                    <a:pt x="211" y="339"/>
                    <a:pt x="208" y="335"/>
                  </a:cubicBezTo>
                  <a:cubicBezTo>
                    <a:pt x="212" y="332"/>
                    <a:pt x="208" y="324"/>
                    <a:pt x="203" y="326"/>
                  </a:cubicBezTo>
                  <a:cubicBezTo>
                    <a:pt x="186" y="333"/>
                    <a:pt x="171" y="338"/>
                    <a:pt x="154" y="338"/>
                  </a:cubicBezTo>
                  <a:cubicBezTo>
                    <a:pt x="154" y="336"/>
                    <a:pt x="153" y="334"/>
                    <a:pt x="153" y="333"/>
                  </a:cubicBezTo>
                  <a:cubicBezTo>
                    <a:pt x="169" y="335"/>
                    <a:pt x="186" y="331"/>
                    <a:pt x="201" y="326"/>
                  </a:cubicBezTo>
                  <a:cubicBezTo>
                    <a:pt x="205" y="325"/>
                    <a:pt x="206" y="321"/>
                    <a:pt x="203" y="318"/>
                  </a:cubicBezTo>
                  <a:cubicBezTo>
                    <a:pt x="200" y="313"/>
                    <a:pt x="196" y="309"/>
                    <a:pt x="192" y="305"/>
                  </a:cubicBezTo>
                  <a:cubicBezTo>
                    <a:pt x="249" y="275"/>
                    <a:pt x="218" y="193"/>
                    <a:pt x="176" y="164"/>
                  </a:cubicBezTo>
                  <a:cubicBezTo>
                    <a:pt x="182" y="155"/>
                    <a:pt x="188" y="146"/>
                    <a:pt x="194" y="136"/>
                  </a:cubicBezTo>
                  <a:cubicBezTo>
                    <a:pt x="237" y="168"/>
                    <a:pt x="275" y="222"/>
                    <a:pt x="260" y="277"/>
                  </a:cubicBezTo>
                  <a:close/>
                  <a:moveTo>
                    <a:pt x="154" y="418"/>
                  </a:moveTo>
                  <a:cubicBezTo>
                    <a:pt x="157" y="406"/>
                    <a:pt x="161" y="394"/>
                    <a:pt x="160" y="382"/>
                  </a:cubicBezTo>
                  <a:cubicBezTo>
                    <a:pt x="167" y="378"/>
                    <a:pt x="176" y="377"/>
                    <a:pt x="183" y="375"/>
                  </a:cubicBezTo>
                  <a:cubicBezTo>
                    <a:pt x="186" y="383"/>
                    <a:pt x="190" y="391"/>
                    <a:pt x="195" y="399"/>
                  </a:cubicBezTo>
                  <a:cubicBezTo>
                    <a:pt x="199" y="406"/>
                    <a:pt x="207" y="414"/>
                    <a:pt x="206" y="423"/>
                  </a:cubicBezTo>
                  <a:cubicBezTo>
                    <a:pt x="204" y="434"/>
                    <a:pt x="186" y="442"/>
                    <a:pt x="177" y="445"/>
                  </a:cubicBezTo>
                  <a:cubicBezTo>
                    <a:pt x="167" y="449"/>
                    <a:pt x="158" y="447"/>
                    <a:pt x="149" y="448"/>
                  </a:cubicBezTo>
                  <a:cubicBezTo>
                    <a:pt x="148" y="448"/>
                    <a:pt x="147" y="448"/>
                    <a:pt x="147" y="448"/>
                  </a:cubicBezTo>
                  <a:cubicBezTo>
                    <a:pt x="149" y="438"/>
                    <a:pt x="151" y="428"/>
                    <a:pt x="154" y="418"/>
                  </a:cubicBezTo>
                  <a:close/>
                  <a:moveTo>
                    <a:pt x="143" y="415"/>
                  </a:moveTo>
                  <a:cubicBezTo>
                    <a:pt x="141" y="425"/>
                    <a:pt x="139" y="435"/>
                    <a:pt x="137" y="445"/>
                  </a:cubicBezTo>
                  <a:cubicBezTo>
                    <a:pt x="132" y="440"/>
                    <a:pt x="125" y="436"/>
                    <a:pt x="118" y="432"/>
                  </a:cubicBezTo>
                  <a:cubicBezTo>
                    <a:pt x="118" y="422"/>
                    <a:pt x="119" y="413"/>
                    <a:pt x="122" y="403"/>
                  </a:cubicBezTo>
                  <a:cubicBezTo>
                    <a:pt x="125" y="395"/>
                    <a:pt x="129" y="386"/>
                    <a:pt x="132" y="378"/>
                  </a:cubicBezTo>
                  <a:cubicBezTo>
                    <a:pt x="138" y="380"/>
                    <a:pt x="144" y="382"/>
                    <a:pt x="150" y="384"/>
                  </a:cubicBezTo>
                  <a:cubicBezTo>
                    <a:pt x="147" y="394"/>
                    <a:pt x="146" y="405"/>
                    <a:pt x="143" y="415"/>
                  </a:cubicBezTo>
                  <a:close/>
                  <a:moveTo>
                    <a:pt x="188" y="365"/>
                  </a:moveTo>
                  <a:cubicBezTo>
                    <a:pt x="186" y="364"/>
                    <a:pt x="184" y="365"/>
                    <a:pt x="182" y="367"/>
                  </a:cubicBezTo>
                  <a:cubicBezTo>
                    <a:pt x="175" y="370"/>
                    <a:pt x="166" y="372"/>
                    <a:pt x="159" y="376"/>
                  </a:cubicBezTo>
                  <a:cubicBezTo>
                    <a:pt x="159" y="369"/>
                    <a:pt x="158" y="362"/>
                    <a:pt x="157" y="355"/>
                  </a:cubicBezTo>
                  <a:cubicBezTo>
                    <a:pt x="156" y="353"/>
                    <a:pt x="156" y="351"/>
                    <a:pt x="156" y="350"/>
                  </a:cubicBezTo>
                  <a:cubicBezTo>
                    <a:pt x="170" y="349"/>
                    <a:pt x="184" y="345"/>
                    <a:pt x="197" y="340"/>
                  </a:cubicBezTo>
                  <a:cubicBezTo>
                    <a:pt x="199" y="344"/>
                    <a:pt x="202" y="348"/>
                    <a:pt x="203" y="353"/>
                  </a:cubicBezTo>
                  <a:cubicBezTo>
                    <a:pt x="203" y="358"/>
                    <a:pt x="196" y="361"/>
                    <a:pt x="192" y="363"/>
                  </a:cubicBezTo>
                  <a:cubicBezTo>
                    <a:pt x="191" y="364"/>
                    <a:pt x="189" y="364"/>
                    <a:pt x="188" y="365"/>
                  </a:cubicBezTo>
                  <a:close/>
                  <a:moveTo>
                    <a:pt x="189" y="19"/>
                  </a:moveTo>
                  <a:cubicBezTo>
                    <a:pt x="191" y="16"/>
                    <a:pt x="193" y="13"/>
                    <a:pt x="198" y="12"/>
                  </a:cubicBezTo>
                  <a:cubicBezTo>
                    <a:pt x="204" y="11"/>
                    <a:pt x="211" y="15"/>
                    <a:pt x="216" y="18"/>
                  </a:cubicBezTo>
                  <a:cubicBezTo>
                    <a:pt x="224" y="23"/>
                    <a:pt x="237" y="33"/>
                    <a:pt x="239" y="44"/>
                  </a:cubicBezTo>
                  <a:cubicBezTo>
                    <a:pt x="221" y="43"/>
                    <a:pt x="200" y="32"/>
                    <a:pt x="189" y="19"/>
                  </a:cubicBezTo>
                  <a:close/>
                  <a:moveTo>
                    <a:pt x="198" y="39"/>
                  </a:moveTo>
                  <a:cubicBezTo>
                    <a:pt x="201" y="41"/>
                    <a:pt x="204" y="43"/>
                    <a:pt x="206" y="44"/>
                  </a:cubicBezTo>
                  <a:cubicBezTo>
                    <a:pt x="208" y="45"/>
                    <a:pt x="210" y="46"/>
                    <a:pt x="212" y="47"/>
                  </a:cubicBezTo>
                  <a:cubicBezTo>
                    <a:pt x="203" y="62"/>
                    <a:pt x="196" y="80"/>
                    <a:pt x="190" y="97"/>
                  </a:cubicBezTo>
                  <a:cubicBezTo>
                    <a:pt x="190" y="98"/>
                    <a:pt x="191" y="99"/>
                    <a:pt x="192" y="99"/>
                  </a:cubicBezTo>
                  <a:cubicBezTo>
                    <a:pt x="181" y="99"/>
                    <a:pt x="172" y="96"/>
                    <a:pt x="164" y="89"/>
                  </a:cubicBezTo>
                  <a:cubicBezTo>
                    <a:pt x="175" y="72"/>
                    <a:pt x="186" y="55"/>
                    <a:pt x="198" y="39"/>
                  </a:cubicBezTo>
                  <a:close/>
                  <a:moveTo>
                    <a:pt x="90" y="232"/>
                  </a:moveTo>
                  <a:cubicBezTo>
                    <a:pt x="91" y="225"/>
                    <a:pt x="93" y="219"/>
                    <a:pt x="96" y="212"/>
                  </a:cubicBezTo>
                  <a:cubicBezTo>
                    <a:pt x="98" y="217"/>
                    <a:pt x="101" y="220"/>
                    <a:pt x="106" y="221"/>
                  </a:cubicBezTo>
                  <a:cubicBezTo>
                    <a:pt x="101" y="226"/>
                    <a:pt x="97" y="231"/>
                    <a:pt x="90" y="232"/>
                  </a:cubicBezTo>
                  <a:close/>
                  <a:moveTo>
                    <a:pt x="130" y="203"/>
                  </a:moveTo>
                  <a:cubicBezTo>
                    <a:pt x="123" y="209"/>
                    <a:pt x="113" y="216"/>
                    <a:pt x="106" y="206"/>
                  </a:cubicBezTo>
                  <a:cubicBezTo>
                    <a:pt x="98" y="193"/>
                    <a:pt x="105" y="175"/>
                    <a:pt x="110" y="162"/>
                  </a:cubicBezTo>
                  <a:cubicBezTo>
                    <a:pt x="120" y="135"/>
                    <a:pt x="138" y="115"/>
                    <a:pt x="154" y="91"/>
                  </a:cubicBezTo>
                  <a:cubicBezTo>
                    <a:pt x="163" y="104"/>
                    <a:pt x="178" y="111"/>
                    <a:pt x="194" y="110"/>
                  </a:cubicBezTo>
                  <a:cubicBezTo>
                    <a:pt x="186" y="119"/>
                    <a:pt x="180" y="136"/>
                    <a:pt x="174" y="145"/>
                  </a:cubicBezTo>
                  <a:cubicBezTo>
                    <a:pt x="162" y="166"/>
                    <a:pt x="148" y="187"/>
                    <a:pt x="130" y="203"/>
                  </a:cubicBezTo>
                  <a:close/>
                  <a:moveTo>
                    <a:pt x="177" y="293"/>
                  </a:moveTo>
                  <a:cubicBezTo>
                    <a:pt x="219" y="261"/>
                    <a:pt x="194" y="212"/>
                    <a:pt x="164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5" y="179"/>
                    <a:pt x="166" y="178"/>
                    <a:pt x="167" y="176"/>
                  </a:cubicBezTo>
                  <a:cubicBezTo>
                    <a:pt x="169" y="174"/>
                    <a:pt x="171" y="172"/>
                    <a:pt x="172" y="169"/>
                  </a:cubicBezTo>
                  <a:cubicBezTo>
                    <a:pt x="208" y="200"/>
                    <a:pt x="231" y="264"/>
                    <a:pt x="188" y="298"/>
                  </a:cubicBezTo>
                  <a:cubicBezTo>
                    <a:pt x="187" y="299"/>
                    <a:pt x="187" y="299"/>
                    <a:pt x="186" y="300"/>
                  </a:cubicBezTo>
                  <a:cubicBezTo>
                    <a:pt x="183" y="297"/>
                    <a:pt x="179" y="295"/>
                    <a:pt x="175" y="293"/>
                  </a:cubicBezTo>
                  <a:cubicBezTo>
                    <a:pt x="176" y="293"/>
                    <a:pt x="176" y="293"/>
                    <a:pt x="177" y="293"/>
                  </a:cubicBezTo>
                  <a:close/>
                  <a:moveTo>
                    <a:pt x="134" y="301"/>
                  </a:moveTo>
                  <a:cubicBezTo>
                    <a:pt x="158" y="296"/>
                    <a:pt x="174" y="302"/>
                    <a:pt x="190" y="319"/>
                  </a:cubicBezTo>
                  <a:cubicBezTo>
                    <a:pt x="174" y="323"/>
                    <a:pt x="158" y="325"/>
                    <a:pt x="140" y="319"/>
                  </a:cubicBezTo>
                  <a:cubicBezTo>
                    <a:pt x="128" y="316"/>
                    <a:pt x="117" y="310"/>
                    <a:pt x="106" y="305"/>
                  </a:cubicBezTo>
                  <a:cubicBezTo>
                    <a:pt x="115" y="304"/>
                    <a:pt x="124" y="303"/>
                    <a:pt x="134" y="301"/>
                  </a:cubicBezTo>
                  <a:close/>
                  <a:moveTo>
                    <a:pt x="88" y="304"/>
                  </a:moveTo>
                  <a:cubicBezTo>
                    <a:pt x="88" y="304"/>
                    <a:pt x="88" y="304"/>
                    <a:pt x="88" y="304"/>
                  </a:cubicBezTo>
                  <a:cubicBezTo>
                    <a:pt x="106" y="313"/>
                    <a:pt x="123" y="324"/>
                    <a:pt x="141" y="330"/>
                  </a:cubicBezTo>
                  <a:cubicBezTo>
                    <a:pt x="141" y="333"/>
                    <a:pt x="141" y="335"/>
                    <a:pt x="142" y="338"/>
                  </a:cubicBezTo>
                  <a:cubicBezTo>
                    <a:pt x="138" y="337"/>
                    <a:pt x="135" y="336"/>
                    <a:pt x="131" y="336"/>
                  </a:cubicBezTo>
                  <a:cubicBezTo>
                    <a:pt x="121" y="333"/>
                    <a:pt x="110" y="328"/>
                    <a:pt x="100" y="325"/>
                  </a:cubicBezTo>
                  <a:cubicBezTo>
                    <a:pt x="89" y="320"/>
                    <a:pt x="87" y="314"/>
                    <a:pt x="88" y="304"/>
                  </a:cubicBezTo>
                  <a:close/>
                  <a:moveTo>
                    <a:pt x="92" y="332"/>
                  </a:moveTo>
                  <a:cubicBezTo>
                    <a:pt x="108" y="339"/>
                    <a:pt x="126" y="347"/>
                    <a:pt x="144" y="349"/>
                  </a:cubicBezTo>
                  <a:cubicBezTo>
                    <a:pt x="144" y="349"/>
                    <a:pt x="144" y="349"/>
                    <a:pt x="144" y="349"/>
                  </a:cubicBezTo>
                  <a:cubicBezTo>
                    <a:pt x="145" y="357"/>
                    <a:pt x="147" y="364"/>
                    <a:pt x="147" y="371"/>
                  </a:cubicBezTo>
                  <a:cubicBezTo>
                    <a:pt x="142" y="370"/>
                    <a:pt x="138" y="368"/>
                    <a:pt x="133" y="367"/>
                  </a:cubicBezTo>
                  <a:cubicBezTo>
                    <a:pt x="133" y="366"/>
                    <a:pt x="133" y="366"/>
                    <a:pt x="133" y="365"/>
                  </a:cubicBezTo>
                  <a:cubicBezTo>
                    <a:pt x="133" y="361"/>
                    <a:pt x="128" y="360"/>
                    <a:pt x="126" y="363"/>
                  </a:cubicBezTo>
                  <a:cubicBezTo>
                    <a:pt x="125" y="363"/>
                    <a:pt x="125" y="364"/>
                    <a:pt x="125" y="364"/>
                  </a:cubicBezTo>
                  <a:cubicBezTo>
                    <a:pt x="121" y="363"/>
                    <a:pt x="118" y="361"/>
                    <a:pt x="114" y="360"/>
                  </a:cubicBezTo>
                  <a:cubicBezTo>
                    <a:pt x="110" y="359"/>
                    <a:pt x="107" y="357"/>
                    <a:pt x="103" y="355"/>
                  </a:cubicBezTo>
                  <a:cubicBezTo>
                    <a:pt x="103" y="353"/>
                    <a:pt x="101" y="351"/>
                    <a:pt x="99" y="352"/>
                  </a:cubicBezTo>
                  <a:cubicBezTo>
                    <a:pt x="97" y="350"/>
                    <a:pt x="96" y="348"/>
                    <a:pt x="95" y="346"/>
                  </a:cubicBezTo>
                  <a:cubicBezTo>
                    <a:pt x="94" y="341"/>
                    <a:pt x="93" y="337"/>
                    <a:pt x="92" y="332"/>
                  </a:cubicBezTo>
                  <a:close/>
                  <a:moveTo>
                    <a:pt x="96" y="386"/>
                  </a:moveTo>
                  <a:cubicBezTo>
                    <a:pt x="97" y="379"/>
                    <a:pt x="99" y="373"/>
                    <a:pt x="101" y="366"/>
                  </a:cubicBezTo>
                  <a:cubicBezTo>
                    <a:pt x="107" y="369"/>
                    <a:pt x="114" y="371"/>
                    <a:pt x="120" y="374"/>
                  </a:cubicBezTo>
                  <a:cubicBezTo>
                    <a:pt x="115" y="386"/>
                    <a:pt x="112" y="399"/>
                    <a:pt x="109" y="411"/>
                  </a:cubicBezTo>
                  <a:cubicBezTo>
                    <a:pt x="108" y="415"/>
                    <a:pt x="108" y="420"/>
                    <a:pt x="109" y="425"/>
                  </a:cubicBezTo>
                  <a:cubicBezTo>
                    <a:pt x="103" y="421"/>
                    <a:pt x="98" y="418"/>
                    <a:pt x="92" y="416"/>
                  </a:cubicBezTo>
                  <a:cubicBezTo>
                    <a:pt x="93" y="406"/>
                    <a:pt x="94" y="396"/>
                    <a:pt x="96" y="386"/>
                  </a:cubicBezTo>
                  <a:close/>
                  <a:moveTo>
                    <a:pt x="13" y="462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12" y="453"/>
                    <a:pt x="14" y="444"/>
                    <a:pt x="13" y="436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6" y="445"/>
                    <a:pt x="49" y="463"/>
                    <a:pt x="65" y="481"/>
                  </a:cubicBezTo>
                  <a:cubicBezTo>
                    <a:pt x="69" y="485"/>
                    <a:pt x="75" y="493"/>
                    <a:pt x="81" y="498"/>
                  </a:cubicBezTo>
                  <a:cubicBezTo>
                    <a:pt x="79" y="498"/>
                    <a:pt x="76" y="500"/>
                    <a:pt x="76" y="504"/>
                  </a:cubicBezTo>
                  <a:cubicBezTo>
                    <a:pt x="77" y="509"/>
                    <a:pt x="77" y="515"/>
                    <a:pt x="77" y="520"/>
                  </a:cubicBezTo>
                  <a:cubicBezTo>
                    <a:pt x="53" y="508"/>
                    <a:pt x="34" y="482"/>
                    <a:pt x="13" y="462"/>
                  </a:cubicBezTo>
                  <a:close/>
                  <a:moveTo>
                    <a:pt x="132" y="523"/>
                  </a:moveTo>
                  <a:cubicBezTo>
                    <a:pt x="116" y="529"/>
                    <a:pt x="102" y="529"/>
                    <a:pt x="89" y="525"/>
                  </a:cubicBezTo>
                  <a:cubicBezTo>
                    <a:pt x="89" y="518"/>
                    <a:pt x="89" y="511"/>
                    <a:pt x="89" y="504"/>
                  </a:cubicBezTo>
                  <a:cubicBezTo>
                    <a:pt x="89" y="503"/>
                    <a:pt x="89" y="503"/>
                    <a:pt x="89" y="503"/>
                  </a:cubicBezTo>
                  <a:cubicBezTo>
                    <a:pt x="91" y="504"/>
                    <a:pt x="92" y="504"/>
                    <a:pt x="93" y="505"/>
                  </a:cubicBezTo>
                  <a:cubicBezTo>
                    <a:pt x="127" y="512"/>
                    <a:pt x="162" y="494"/>
                    <a:pt x="192" y="480"/>
                  </a:cubicBezTo>
                  <a:cubicBezTo>
                    <a:pt x="202" y="476"/>
                    <a:pt x="213" y="470"/>
                    <a:pt x="223" y="463"/>
                  </a:cubicBezTo>
                  <a:cubicBezTo>
                    <a:pt x="202" y="493"/>
                    <a:pt x="168" y="510"/>
                    <a:pt x="132" y="523"/>
                  </a:cubicBezTo>
                  <a:close/>
                  <a:moveTo>
                    <a:pt x="208" y="458"/>
                  </a:moveTo>
                  <a:cubicBezTo>
                    <a:pt x="187" y="471"/>
                    <a:pt x="162" y="479"/>
                    <a:pt x="139" y="488"/>
                  </a:cubicBezTo>
                  <a:cubicBezTo>
                    <a:pt x="120" y="495"/>
                    <a:pt x="99" y="497"/>
                    <a:pt x="83" y="483"/>
                  </a:cubicBezTo>
                  <a:cubicBezTo>
                    <a:pt x="75" y="477"/>
                    <a:pt x="69" y="468"/>
                    <a:pt x="63" y="461"/>
                  </a:cubicBezTo>
                  <a:cubicBezTo>
                    <a:pt x="51" y="448"/>
                    <a:pt x="39" y="437"/>
                    <a:pt x="25" y="429"/>
                  </a:cubicBezTo>
                  <a:cubicBezTo>
                    <a:pt x="42" y="412"/>
                    <a:pt x="64" y="397"/>
                    <a:pt x="87" y="390"/>
                  </a:cubicBezTo>
                  <a:cubicBezTo>
                    <a:pt x="87" y="398"/>
                    <a:pt x="87" y="406"/>
                    <a:pt x="88" y="414"/>
                  </a:cubicBezTo>
                  <a:cubicBezTo>
                    <a:pt x="85" y="412"/>
                    <a:pt x="82" y="411"/>
                    <a:pt x="78" y="410"/>
                  </a:cubicBezTo>
                  <a:cubicBezTo>
                    <a:pt x="77" y="409"/>
                    <a:pt x="76" y="412"/>
                    <a:pt x="77" y="412"/>
                  </a:cubicBezTo>
                  <a:cubicBezTo>
                    <a:pt x="81" y="414"/>
                    <a:pt x="85" y="417"/>
                    <a:pt x="89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7" y="426"/>
                    <a:pt x="104" y="432"/>
                    <a:pt x="110" y="438"/>
                  </a:cubicBezTo>
                  <a:cubicBezTo>
                    <a:pt x="118" y="444"/>
                    <a:pt x="126" y="454"/>
                    <a:pt x="136" y="455"/>
                  </a:cubicBezTo>
                  <a:cubicBezTo>
                    <a:pt x="137" y="455"/>
                    <a:pt x="137" y="454"/>
                    <a:pt x="137" y="454"/>
                  </a:cubicBezTo>
                  <a:cubicBezTo>
                    <a:pt x="138" y="458"/>
                    <a:pt x="144" y="458"/>
                    <a:pt x="145" y="454"/>
                  </a:cubicBezTo>
                  <a:cubicBezTo>
                    <a:pt x="146" y="454"/>
                    <a:pt x="146" y="454"/>
                    <a:pt x="146" y="454"/>
                  </a:cubicBezTo>
                  <a:cubicBezTo>
                    <a:pt x="146" y="454"/>
                    <a:pt x="146" y="454"/>
                    <a:pt x="146" y="454"/>
                  </a:cubicBezTo>
                  <a:cubicBezTo>
                    <a:pt x="150" y="460"/>
                    <a:pt x="164" y="459"/>
                    <a:pt x="171" y="458"/>
                  </a:cubicBezTo>
                  <a:cubicBezTo>
                    <a:pt x="186" y="456"/>
                    <a:pt x="198" y="449"/>
                    <a:pt x="209" y="439"/>
                  </a:cubicBezTo>
                  <a:cubicBezTo>
                    <a:pt x="230" y="419"/>
                    <a:pt x="204" y="391"/>
                    <a:pt x="194" y="372"/>
                  </a:cubicBezTo>
                  <a:cubicBezTo>
                    <a:pt x="198" y="370"/>
                    <a:pt x="201" y="369"/>
                    <a:pt x="204" y="367"/>
                  </a:cubicBezTo>
                  <a:cubicBezTo>
                    <a:pt x="205" y="367"/>
                    <a:pt x="205" y="366"/>
                    <a:pt x="205" y="366"/>
                  </a:cubicBezTo>
                  <a:cubicBezTo>
                    <a:pt x="205" y="367"/>
                    <a:pt x="204" y="368"/>
                    <a:pt x="204" y="369"/>
                  </a:cubicBezTo>
                  <a:cubicBezTo>
                    <a:pt x="203" y="372"/>
                    <a:pt x="208" y="374"/>
                    <a:pt x="209" y="371"/>
                  </a:cubicBezTo>
                  <a:cubicBezTo>
                    <a:pt x="210" y="371"/>
                    <a:pt x="211" y="370"/>
                    <a:pt x="211" y="369"/>
                  </a:cubicBezTo>
                  <a:cubicBezTo>
                    <a:pt x="257" y="387"/>
                    <a:pt x="241" y="436"/>
                    <a:pt x="208" y="4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43"/>
            <p:cNvSpPr/>
            <p:nvPr/>
          </p:nvSpPr>
          <p:spPr bwMode="auto">
            <a:xfrm>
              <a:off x="4249738" y="3910012"/>
              <a:ext cx="69850" cy="65088"/>
            </a:xfrm>
            <a:custGeom>
              <a:avLst/>
              <a:gdLst>
                <a:gd name="T0" fmla="*/ 16 w 30"/>
                <a:gd name="T1" fmla="*/ 0 h 28"/>
                <a:gd name="T2" fmla="*/ 14 w 30"/>
                <a:gd name="T3" fmla="*/ 0 h 28"/>
                <a:gd name="T4" fmla="*/ 0 w 30"/>
                <a:gd name="T5" fmla="*/ 14 h 28"/>
                <a:gd name="T6" fmla="*/ 14 w 30"/>
                <a:gd name="T7" fmla="*/ 27 h 28"/>
                <a:gd name="T8" fmla="*/ 16 w 30"/>
                <a:gd name="T9" fmla="*/ 27 h 28"/>
                <a:gd name="T10" fmla="*/ 30 w 30"/>
                <a:gd name="T11" fmla="*/ 14 h 28"/>
                <a:gd name="T12" fmla="*/ 16 w 3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1"/>
                    <a:pt x="6" y="28"/>
                    <a:pt x="14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7"/>
                    <a:pt x="30" y="22"/>
                    <a:pt x="30" y="14"/>
                  </a:cubicBezTo>
                  <a:cubicBezTo>
                    <a:pt x="30" y="6"/>
                    <a:pt x="23" y="1"/>
                    <a:pt x="1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565651" y="4333875"/>
              <a:ext cx="65088" cy="74613"/>
            </a:xfrm>
            <a:custGeom>
              <a:avLst/>
              <a:gdLst>
                <a:gd name="T0" fmla="*/ 22 w 28"/>
                <a:gd name="T1" fmla="*/ 2 h 32"/>
                <a:gd name="T2" fmla="*/ 16 w 28"/>
                <a:gd name="T3" fmla="*/ 3 h 32"/>
                <a:gd name="T4" fmla="*/ 16 w 28"/>
                <a:gd name="T5" fmla="*/ 16 h 32"/>
                <a:gd name="T6" fmla="*/ 10 w 28"/>
                <a:gd name="T7" fmla="*/ 21 h 32"/>
                <a:gd name="T8" fmla="*/ 10 w 28"/>
                <a:gd name="T9" fmla="*/ 20 h 32"/>
                <a:gd name="T10" fmla="*/ 11 w 28"/>
                <a:gd name="T11" fmla="*/ 16 h 32"/>
                <a:gd name="T12" fmla="*/ 4 w 28"/>
                <a:gd name="T13" fmla="*/ 15 h 32"/>
                <a:gd name="T14" fmla="*/ 1 w 28"/>
                <a:gd name="T15" fmla="*/ 20 h 32"/>
                <a:gd name="T16" fmla="*/ 3 w 28"/>
                <a:gd name="T17" fmla="*/ 27 h 32"/>
                <a:gd name="T18" fmla="*/ 20 w 28"/>
                <a:gd name="T19" fmla="*/ 27 h 32"/>
                <a:gd name="T20" fmla="*/ 22 w 28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2">
                  <a:moveTo>
                    <a:pt x="22" y="2"/>
                  </a:moveTo>
                  <a:cubicBezTo>
                    <a:pt x="21" y="0"/>
                    <a:pt x="17" y="0"/>
                    <a:pt x="16" y="3"/>
                  </a:cubicBezTo>
                  <a:cubicBezTo>
                    <a:pt x="15" y="7"/>
                    <a:pt x="17" y="12"/>
                    <a:pt x="16" y="16"/>
                  </a:cubicBezTo>
                  <a:cubicBezTo>
                    <a:pt x="16" y="20"/>
                    <a:pt x="13" y="20"/>
                    <a:pt x="10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2"/>
                    <a:pt x="5" y="11"/>
                    <a:pt x="4" y="15"/>
                  </a:cubicBezTo>
                  <a:cubicBezTo>
                    <a:pt x="3" y="17"/>
                    <a:pt x="2" y="18"/>
                    <a:pt x="1" y="20"/>
                  </a:cubicBezTo>
                  <a:cubicBezTo>
                    <a:pt x="0" y="23"/>
                    <a:pt x="1" y="25"/>
                    <a:pt x="3" y="27"/>
                  </a:cubicBezTo>
                  <a:cubicBezTo>
                    <a:pt x="7" y="32"/>
                    <a:pt x="15" y="30"/>
                    <a:pt x="20" y="27"/>
                  </a:cubicBezTo>
                  <a:cubicBezTo>
                    <a:pt x="28" y="23"/>
                    <a:pt x="27" y="9"/>
                    <a:pt x="2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5332174" y="2932933"/>
            <a:ext cx="695325" cy="1358900"/>
            <a:chOff x="3997326" y="4194175"/>
            <a:chExt cx="695325" cy="1358900"/>
          </a:xfrm>
        </p:grpSpPr>
        <p:sp>
          <p:nvSpPr>
            <p:cNvPr id="321" name="Freeform 203"/>
            <p:cNvSpPr/>
            <p:nvPr/>
          </p:nvSpPr>
          <p:spPr bwMode="auto">
            <a:xfrm>
              <a:off x="4643438" y="4194175"/>
              <a:ext cx="49213" cy="52388"/>
            </a:xfrm>
            <a:custGeom>
              <a:avLst/>
              <a:gdLst>
                <a:gd name="T0" fmla="*/ 19 w 21"/>
                <a:gd name="T1" fmla="*/ 4 h 22"/>
                <a:gd name="T2" fmla="*/ 12 w 21"/>
                <a:gd name="T3" fmla="*/ 5 h 22"/>
                <a:gd name="T4" fmla="*/ 12 w 21"/>
                <a:gd name="T5" fmla="*/ 12 h 22"/>
                <a:gd name="T6" fmla="*/ 12 w 21"/>
                <a:gd name="T7" fmla="*/ 12 h 22"/>
                <a:gd name="T8" fmla="*/ 12 w 21"/>
                <a:gd name="T9" fmla="*/ 12 h 22"/>
                <a:gd name="T10" fmla="*/ 8 w 21"/>
                <a:gd name="T11" fmla="*/ 13 h 22"/>
                <a:gd name="T12" fmla="*/ 10 w 21"/>
                <a:gd name="T13" fmla="*/ 7 h 22"/>
                <a:gd name="T14" fmla="*/ 7 w 21"/>
                <a:gd name="T15" fmla="*/ 3 h 22"/>
                <a:gd name="T16" fmla="*/ 1 w 21"/>
                <a:gd name="T17" fmla="*/ 10 h 22"/>
                <a:gd name="T18" fmla="*/ 2 w 21"/>
                <a:gd name="T19" fmla="*/ 19 h 22"/>
                <a:gd name="T20" fmla="*/ 11 w 21"/>
                <a:gd name="T21" fmla="*/ 22 h 22"/>
                <a:gd name="T22" fmla="*/ 21 w 21"/>
                <a:gd name="T23" fmla="*/ 14 h 22"/>
                <a:gd name="T24" fmla="*/ 19 w 21"/>
                <a:gd name="T2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19" y="4"/>
                  </a:moveTo>
                  <a:cubicBezTo>
                    <a:pt x="18" y="0"/>
                    <a:pt x="12" y="1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3"/>
                    <a:pt x="8" y="13"/>
                  </a:cubicBezTo>
                  <a:cubicBezTo>
                    <a:pt x="8" y="11"/>
                    <a:pt x="8" y="9"/>
                    <a:pt x="10" y="7"/>
                  </a:cubicBezTo>
                  <a:cubicBezTo>
                    <a:pt x="12" y="5"/>
                    <a:pt x="9" y="2"/>
                    <a:pt x="7" y="3"/>
                  </a:cubicBezTo>
                  <a:cubicBezTo>
                    <a:pt x="4" y="4"/>
                    <a:pt x="2" y="7"/>
                    <a:pt x="1" y="10"/>
                  </a:cubicBezTo>
                  <a:cubicBezTo>
                    <a:pt x="0" y="13"/>
                    <a:pt x="1" y="16"/>
                    <a:pt x="2" y="19"/>
                  </a:cubicBezTo>
                  <a:cubicBezTo>
                    <a:pt x="3" y="22"/>
                    <a:pt x="7" y="22"/>
                    <a:pt x="11" y="22"/>
                  </a:cubicBezTo>
                  <a:cubicBezTo>
                    <a:pt x="15" y="21"/>
                    <a:pt x="20" y="19"/>
                    <a:pt x="21" y="14"/>
                  </a:cubicBezTo>
                  <a:cubicBezTo>
                    <a:pt x="21" y="11"/>
                    <a:pt x="20" y="8"/>
                    <a:pt x="19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10"/>
            <p:cNvSpPr>
              <a:spLocks noEditPoints="1"/>
            </p:cNvSpPr>
            <p:nvPr/>
          </p:nvSpPr>
          <p:spPr bwMode="auto">
            <a:xfrm>
              <a:off x="3997326" y="4605337"/>
              <a:ext cx="681038" cy="947738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211"/>
            <p:cNvSpPr>
              <a:spLocks noEditPoints="1"/>
            </p:cNvSpPr>
            <p:nvPr/>
          </p:nvSpPr>
          <p:spPr bwMode="auto">
            <a:xfrm>
              <a:off x="4262438" y="4814887"/>
              <a:ext cx="152400" cy="255588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75" y="1066403"/>
            <a:ext cx="6001850" cy="13400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82542" y="1575478"/>
            <a:ext cx="182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9118" y="3280227"/>
            <a:ext cx="4386336" cy="740625"/>
            <a:chOff x="1550007" y="3178629"/>
            <a:chExt cx="4386336" cy="740625"/>
          </a:xfrm>
        </p:grpSpPr>
        <p:grpSp>
          <p:nvGrpSpPr>
            <p:cNvPr id="28" name="组合 27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6546" y="3280227"/>
            <a:ext cx="4386336" cy="740625"/>
            <a:chOff x="1550007" y="3178629"/>
            <a:chExt cx="4386336" cy="740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9118" y="4557484"/>
            <a:ext cx="4386336" cy="740625"/>
            <a:chOff x="1550007" y="3178629"/>
            <a:chExt cx="4386336" cy="740625"/>
          </a:xfrm>
        </p:grpSpPr>
        <p:grpSp>
          <p:nvGrpSpPr>
            <p:cNvPr id="37" name="组合 36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06546" y="4557484"/>
            <a:ext cx="4386336" cy="740625"/>
            <a:chOff x="1550007" y="3178629"/>
            <a:chExt cx="4386336" cy="74062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942211" y="2447349"/>
            <a:ext cx="1161369" cy="1164643"/>
          </a:xfrm>
          <a:custGeom>
            <a:avLst/>
            <a:gdLst>
              <a:gd name="T0" fmla="*/ 612 w 662"/>
              <a:gd name="T1" fmla="*/ 615 h 664"/>
              <a:gd name="T2" fmla="*/ 616 w 662"/>
              <a:gd name="T3" fmla="*/ 476 h 664"/>
              <a:gd name="T4" fmla="*/ 631 w 662"/>
              <a:gd name="T5" fmla="*/ 322 h 664"/>
              <a:gd name="T6" fmla="*/ 505 w 662"/>
              <a:gd name="T7" fmla="*/ 155 h 664"/>
              <a:gd name="T8" fmla="*/ 191 w 662"/>
              <a:gd name="T9" fmla="*/ 35 h 664"/>
              <a:gd name="T10" fmla="*/ 9 w 662"/>
              <a:gd name="T11" fmla="*/ 118 h 664"/>
              <a:gd name="T12" fmla="*/ 109 w 662"/>
              <a:gd name="T13" fmla="*/ 207 h 664"/>
              <a:gd name="T14" fmla="*/ 153 w 662"/>
              <a:gd name="T15" fmla="*/ 360 h 664"/>
              <a:gd name="T16" fmla="*/ 428 w 662"/>
              <a:gd name="T17" fmla="*/ 363 h 664"/>
              <a:gd name="T18" fmla="*/ 569 w 662"/>
              <a:gd name="T19" fmla="*/ 324 h 664"/>
              <a:gd name="T20" fmla="*/ 590 w 662"/>
              <a:gd name="T21" fmla="*/ 365 h 664"/>
              <a:gd name="T22" fmla="*/ 565 w 662"/>
              <a:gd name="T23" fmla="*/ 420 h 664"/>
              <a:gd name="T24" fmla="*/ 462 w 662"/>
              <a:gd name="T25" fmla="*/ 587 h 664"/>
              <a:gd name="T26" fmla="*/ 510 w 662"/>
              <a:gd name="T27" fmla="*/ 629 h 664"/>
              <a:gd name="T28" fmla="*/ 509 w 662"/>
              <a:gd name="T29" fmla="*/ 552 h 664"/>
              <a:gd name="T30" fmla="*/ 595 w 662"/>
              <a:gd name="T31" fmla="*/ 428 h 664"/>
              <a:gd name="T32" fmla="*/ 577 w 662"/>
              <a:gd name="T33" fmla="*/ 622 h 664"/>
              <a:gd name="T34" fmla="*/ 648 w 662"/>
              <a:gd name="T35" fmla="*/ 628 h 664"/>
              <a:gd name="T36" fmla="*/ 213 w 662"/>
              <a:gd name="T37" fmla="*/ 356 h 664"/>
              <a:gd name="T38" fmla="*/ 120 w 662"/>
              <a:gd name="T39" fmla="*/ 233 h 664"/>
              <a:gd name="T40" fmla="*/ 137 w 662"/>
              <a:gd name="T41" fmla="*/ 216 h 664"/>
              <a:gd name="T42" fmla="*/ 367 w 662"/>
              <a:gd name="T43" fmla="*/ 372 h 664"/>
              <a:gd name="T44" fmla="*/ 388 w 662"/>
              <a:gd name="T45" fmla="*/ 258 h 664"/>
              <a:gd name="T46" fmla="*/ 274 w 662"/>
              <a:gd name="T47" fmla="*/ 173 h 664"/>
              <a:gd name="T48" fmla="*/ 436 w 662"/>
              <a:gd name="T49" fmla="*/ 281 h 664"/>
              <a:gd name="T50" fmla="*/ 436 w 662"/>
              <a:gd name="T51" fmla="*/ 335 h 664"/>
              <a:gd name="T52" fmla="*/ 329 w 662"/>
              <a:gd name="T53" fmla="*/ 163 h 664"/>
              <a:gd name="T54" fmla="*/ 130 w 662"/>
              <a:gd name="T55" fmla="*/ 187 h 664"/>
              <a:gd name="T56" fmla="*/ 177 w 662"/>
              <a:gd name="T57" fmla="*/ 72 h 664"/>
              <a:gd name="T58" fmla="*/ 409 w 662"/>
              <a:gd name="T59" fmla="*/ 90 h 664"/>
              <a:gd name="T60" fmla="*/ 547 w 662"/>
              <a:gd name="T61" fmla="*/ 238 h 664"/>
              <a:gd name="T62" fmla="*/ 436 w 662"/>
              <a:gd name="T63" fmla="*/ 335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" h="664">
                <a:moveTo>
                  <a:pt x="648" y="628"/>
                </a:moveTo>
                <a:cubicBezTo>
                  <a:pt x="636" y="623"/>
                  <a:pt x="622" y="625"/>
                  <a:pt x="612" y="615"/>
                </a:cubicBezTo>
                <a:cubicBezTo>
                  <a:pt x="603" y="607"/>
                  <a:pt x="602" y="593"/>
                  <a:pt x="601" y="582"/>
                </a:cubicBezTo>
                <a:cubicBezTo>
                  <a:pt x="599" y="547"/>
                  <a:pt x="609" y="510"/>
                  <a:pt x="616" y="476"/>
                </a:cubicBezTo>
                <a:cubicBezTo>
                  <a:pt x="624" y="442"/>
                  <a:pt x="654" y="346"/>
                  <a:pt x="612" y="321"/>
                </a:cubicBezTo>
                <a:cubicBezTo>
                  <a:pt x="618" y="321"/>
                  <a:pt x="625" y="322"/>
                  <a:pt x="631" y="322"/>
                </a:cubicBezTo>
                <a:cubicBezTo>
                  <a:pt x="640" y="324"/>
                  <a:pt x="645" y="312"/>
                  <a:pt x="641" y="305"/>
                </a:cubicBezTo>
                <a:cubicBezTo>
                  <a:pt x="607" y="246"/>
                  <a:pt x="547" y="206"/>
                  <a:pt x="505" y="155"/>
                </a:cubicBezTo>
                <a:cubicBezTo>
                  <a:pt x="465" y="107"/>
                  <a:pt x="419" y="41"/>
                  <a:pt x="357" y="19"/>
                </a:cubicBezTo>
                <a:cubicBezTo>
                  <a:pt x="304" y="0"/>
                  <a:pt x="243" y="18"/>
                  <a:pt x="191" y="35"/>
                </a:cubicBezTo>
                <a:cubicBezTo>
                  <a:pt x="133" y="53"/>
                  <a:pt x="76" y="81"/>
                  <a:pt x="16" y="90"/>
                </a:cubicBezTo>
                <a:cubicBezTo>
                  <a:pt x="4" y="92"/>
                  <a:pt x="0" y="110"/>
                  <a:pt x="9" y="118"/>
                </a:cubicBezTo>
                <a:cubicBezTo>
                  <a:pt x="41" y="146"/>
                  <a:pt x="80" y="167"/>
                  <a:pt x="113" y="196"/>
                </a:cubicBezTo>
                <a:cubicBezTo>
                  <a:pt x="110" y="199"/>
                  <a:pt x="109" y="203"/>
                  <a:pt x="109" y="207"/>
                </a:cubicBezTo>
                <a:cubicBezTo>
                  <a:pt x="93" y="219"/>
                  <a:pt x="85" y="241"/>
                  <a:pt x="88" y="265"/>
                </a:cubicBezTo>
                <a:cubicBezTo>
                  <a:pt x="93" y="306"/>
                  <a:pt x="121" y="337"/>
                  <a:pt x="153" y="360"/>
                </a:cubicBezTo>
                <a:cubicBezTo>
                  <a:pt x="214" y="403"/>
                  <a:pt x="298" y="425"/>
                  <a:pt x="371" y="405"/>
                </a:cubicBezTo>
                <a:cubicBezTo>
                  <a:pt x="394" y="399"/>
                  <a:pt x="417" y="386"/>
                  <a:pt x="428" y="363"/>
                </a:cubicBezTo>
                <a:cubicBezTo>
                  <a:pt x="430" y="364"/>
                  <a:pt x="433" y="364"/>
                  <a:pt x="436" y="363"/>
                </a:cubicBezTo>
                <a:cubicBezTo>
                  <a:pt x="477" y="348"/>
                  <a:pt x="523" y="331"/>
                  <a:pt x="569" y="324"/>
                </a:cubicBezTo>
                <a:cubicBezTo>
                  <a:pt x="573" y="330"/>
                  <a:pt x="579" y="334"/>
                  <a:pt x="585" y="338"/>
                </a:cubicBezTo>
                <a:cubicBezTo>
                  <a:pt x="585" y="347"/>
                  <a:pt x="587" y="356"/>
                  <a:pt x="590" y="365"/>
                </a:cubicBezTo>
                <a:cubicBezTo>
                  <a:pt x="590" y="365"/>
                  <a:pt x="590" y="365"/>
                  <a:pt x="590" y="365"/>
                </a:cubicBezTo>
                <a:cubicBezTo>
                  <a:pt x="584" y="387"/>
                  <a:pt x="570" y="414"/>
                  <a:pt x="565" y="420"/>
                </a:cubicBezTo>
                <a:cubicBezTo>
                  <a:pt x="546" y="448"/>
                  <a:pt x="523" y="473"/>
                  <a:pt x="503" y="500"/>
                </a:cubicBezTo>
                <a:cubicBezTo>
                  <a:pt x="485" y="525"/>
                  <a:pt x="465" y="555"/>
                  <a:pt x="462" y="587"/>
                </a:cubicBezTo>
                <a:cubicBezTo>
                  <a:pt x="459" y="611"/>
                  <a:pt x="470" y="641"/>
                  <a:pt x="497" y="645"/>
                </a:cubicBezTo>
                <a:cubicBezTo>
                  <a:pt x="506" y="647"/>
                  <a:pt x="516" y="638"/>
                  <a:pt x="510" y="629"/>
                </a:cubicBezTo>
                <a:cubicBezTo>
                  <a:pt x="503" y="617"/>
                  <a:pt x="495" y="610"/>
                  <a:pt x="494" y="596"/>
                </a:cubicBezTo>
                <a:cubicBezTo>
                  <a:pt x="494" y="580"/>
                  <a:pt x="502" y="565"/>
                  <a:pt x="509" y="552"/>
                </a:cubicBezTo>
                <a:cubicBezTo>
                  <a:pt x="527" y="519"/>
                  <a:pt x="552" y="490"/>
                  <a:pt x="575" y="459"/>
                </a:cubicBezTo>
                <a:cubicBezTo>
                  <a:pt x="583" y="449"/>
                  <a:pt x="590" y="439"/>
                  <a:pt x="595" y="428"/>
                </a:cubicBezTo>
                <a:cubicBezTo>
                  <a:pt x="588" y="462"/>
                  <a:pt x="579" y="495"/>
                  <a:pt x="573" y="528"/>
                </a:cubicBezTo>
                <a:cubicBezTo>
                  <a:pt x="568" y="558"/>
                  <a:pt x="563" y="594"/>
                  <a:pt x="577" y="622"/>
                </a:cubicBezTo>
                <a:cubicBezTo>
                  <a:pt x="590" y="648"/>
                  <a:pt x="623" y="664"/>
                  <a:pt x="651" y="651"/>
                </a:cubicBezTo>
                <a:cubicBezTo>
                  <a:pt x="662" y="646"/>
                  <a:pt x="657" y="631"/>
                  <a:pt x="648" y="628"/>
                </a:cubicBezTo>
                <a:close/>
                <a:moveTo>
                  <a:pt x="367" y="372"/>
                </a:moveTo>
                <a:cubicBezTo>
                  <a:pt x="316" y="389"/>
                  <a:pt x="261" y="376"/>
                  <a:pt x="213" y="356"/>
                </a:cubicBezTo>
                <a:cubicBezTo>
                  <a:pt x="184" y="343"/>
                  <a:pt x="157" y="326"/>
                  <a:pt x="136" y="303"/>
                </a:cubicBezTo>
                <a:cubicBezTo>
                  <a:pt x="119" y="284"/>
                  <a:pt x="110" y="253"/>
                  <a:pt x="120" y="233"/>
                </a:cubicBezTo>
                <a:cubicBezTo>
                  <a:pt x="126" y="229"/>
                  <a:pt x="132" y="222"/>
                  <a:pt x="137" y="21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204" y="201"/>
                  <a:pt x="275" y="218"/>
                  <a:pt x="333" y="254"/>
                </a:cubicBezTo>
                <a:cubicBezTo>
                  <a:pt x="372" y="278"/>
                  <a:pt x="439" y="347"/>
                  <a:pt x="367" y="372"/>
                </a:cubicBezTo>
                <a:close/>
                <a:moveTo>
                  <a:pt x="424" y="302"/>
                </a:moveTo>
                <a:cubicBezTo>
                  <a:pt x="414" y="285"/>
                  <a:pt x="400" y="270"/>
                  <a:pt x="388" y="258"/>
                </a:cubicBezTo>
                <a:cubicBezTo>
                  <a:pt x="332" y="203"/>
                  <a:pt x="245" y="174"/>
                  <a:pt x="165" y="183"/>
                </a:cubicBezTo>
                <a:cubicBezTo>
                  <a:pt x="196" y="156"/>
                  <a:pt x="233" y="159"/>
                  <a:pt x="274" y="173"/>
                </a:cubicBezTo>
                <a:cubicBezTo>
                  <a:pt x="315" y="186"/>
                  <a:pt x="359" y="199"/>
                  <a:pt x="396" y="221"/>
                </a:cubicBezTo>
                <a:cubicBezTo>
                  <a:pt x="415" y="232"/>
                  <a:pt x="447" y="256"/>
                  <a:pt x="436" y="281"/>
                </a:cubicBezTo>
                <a:cubicBezTo>
                  <a:pt x="433" y="288"/>
                  <a:pt x="428" y="295"/>
                  <a:pt x="424" y="302"/>
                </a:cubicBezTo>
                <a:close/>
                <a:moveTo>
                  <a:pt x="436" y="335"/>
                </a:moveTo>
                <a:cubicBezTo>
                  <a:pt x="454" y="304"/>
                  <a:pt x="480" y="277"/>
                  <a:pt x="459" y="241"/>
                </a:cubicBezTo>
                <a:cubicBezTo>
                  <a:pt x="434" y="197"/>
                  <a:pt x="374" y="178"/>
                  <a:pt x="329" y="163"/>
                </a:cubicBezTo>
                <a:cubicBezTo>
                  <a:pt x="285" y="148"/>
                  <a:pt x="230" y="123"/>
                  <a:pt x="183" y="143"/>
                </a:cubicBezTo>
                <a:cubicBezTo>
                  <a:pt x="162" y="152"/>
                  <a:pt x="145" y="168"/>
                  <a:pt x="130" y="187"/>
                </a:cubicBezTo>
                <a:cubicBezTo>
                  <a:pt x="114" y="155"/>
                  <a:pt x="85" y="135"/>
                  <a:pt x="57" y="114"/>
                </a:cubicBezTo>
                <a:cubicBezTo>
                  <a:pt x="98" y="103"/>
                  <a:pt x="137" y="86"/>
                  <a:pt x="177" y="72"/>
                </a:cubicBezTo>
                <a:cubicBezTo>
                  <a:pt x="227" y="54"/>
                  <a:pt x="286" y="32"/>
                  <a:pt x="339" y="44"/>
                </a:cubicBezTo>
                <a:cubicBezTo>
                  <a:pt x="366" y="50"/>
                  <a:pt x="389" y="72"/>
                  <a:pt x="409" y="90"/>
                </a:cubicBezTo>
                <a:cubicBezTo>
                  <a:pt x="434" y="114"/>
                  <a:pt x="457" y="141"/>
                  <a:pt x="480" y="168"/>
                </a:cubicBezTo>
                <a:cubicBezTo>
                  <a:pt x="501" y="193"/>
                  <a:pt x="523" y="217"/>
                  <a:pt x="547" y="238"/>
                </a:cubicBezTo>
                <a:cubicBezTo>
                  <a:pt x="569" y="257"/>
                  <a:pt x="590" y="275"/>
                  <a:pt x="607" y="297"/>
                </a:cubicBezTo>
                <a:cubicBezTo>
                  <a:pt x="550" y="296"/>
                  <a:pt x="490" y="316"/>
                  <a:pt x="436" y="335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040847" y="3579575"/>
            <a:ext cx="1897063" cy="1254125"/>
            <a:chOff x="7634289" y="5383212"/>
            <a:chExt cx="1897063" cy="1254125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7634289" y="5383212"/>
              <a:ext cx="1897063" cy="1254125"/>
            </a:xfrm>
            <a:custGeom>
              <a:avLst/>
              <a:gdLst>
                <a:gd name="T0" fmla="*/ 706 w 774"/>
                <a:gd name="T1" fmla="*/ 120 h 512"/>
                <a:gd name="T2" fmla="*/ 472 w 774"/>
                <a:gd name="T3" fmla="*/ 47 h 512"/>
                <a:gd name="T4" fmla="*/ 332 w 774"/>
                <a:gd name="T5" fmla="*/ 54 h 512"/>
                <a:gd name="T6" fmla="*/ 249 w 774"/>
                <a:gd name="T7" fmla="*/ 71 h 512"/>
                <a:gd name="T8" fmla="*/ 303 w 774"/>
                <a:gd name="T9" fmla="*/ 26 h 512"/>
                <a:gd name="T10" fmla="*/ 293 w 774"/>
                <a:gd name="T11" fmla="*/ 8 h 512"/>
                <a:gd name="T12" fmla="*/ 207 w 774"/>
                <a:gd name="T13" fmla="*/ 83 h 512"/>
                <a:gd name="T14" fmla="*/ 87 w 774"/>
                <a:gd name="T15" fmla="*/ 111 h 512"/>
                <a:gd name="T16" fmla="*/ 91 w 774"/>
                <a:gd name="T17" fmla="*/ 139 h 512"/>
                <a:gd name="T18" fmla="*/ 162 w 774"/>
                <a:gd name="T19" fmla="*/ 127 h 512"/>
                <a:gd name="T20" fmla="*/ 119 w 774"/>
                <a:gd name="T21" fmla="*/ 171 h 512"/>
                <a:gd name="T22" fmla="*/ 12 w 774"/>
                <a:gd name="T23" fmla="*/ 328 h 512"/>
                <a:gd name="T24" fmla="*/ 78 w 774"/>
                <a:gd name="T25" fmla="*/ 467 h 512"/>
                <a:gd name="T26" fmla="*/ 290 w 774"/>
                <a:gd name="T27" fmla="*/ 501 h 512"/>
                <a:gd name="T28" fmla="*/ 489 w 774"/>
                <a:gd name="T29" fmla="*/ 450 h 512"/>
                <a:gd name="T30" fmla="*/ 641 w 774"/>
                <a:gd name="T31" fmla="*/ 373 h 512"/>
                <a:gd name="T32" fmla="*/ 706 w 774"/>
                <a:gd name="T33" fmla="*/ 120 h 512"/>
                <a:gd name="T34" fmla="*/ 474 w 774"/>
                <a:gd name="T35" fmla="*/ 422 h 512"/>
                <a:gd name="T36" fmla="*/ 273 w 774"/>
                <a:gd name="T37" fmla="*/ 473 h 512"/>
                <a:gd name="T38" fmla="*/ 49 w 774"/>
                <a:gd name="T39" fmla="*/ 398 h 512"/>
                <a:gd name="T40" fmla="*/ 113 w 774"/>
                <a:gd name="T41" fmla="*/ 206 h 512"/>
                <a:gd name="T42" fmla="*/ 199 w 774"/>
                <a:gd name="T43" fmla="*/ 118 h 512"/>
                <a:gd name="T44" fmla="*/ 331 w 774"/>
                <a:gd name="T45" fmla="*/ 87 h 512"/>
                <a:gd name="T46" fmla="*/ 483 w 774"/>
                <a:gd name="T47" fmla="*/ 80 h 512"/>
                <a:gd name="T48" fmla="*/ 702 w 774"/>
                <a:gd name="T49" fmla="*/ 189 h 512"/>
                <a:gd name="T50" fmla="*/ 474 w 774"/>
                <a:gd name="T51" fmla="*/ 42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4" h="512">
                  <a:moveTo>
                    <a:pt x="706" y="120"/>
                  </a:moveTo>
                  <a:cubicBezTo>
                    <a:pt x="652" y="55"/>
                    <a:pt x="550" y="49"/>
                    <a:pt x="472" y="47"/>
                  </a:cubicBezTo>
                  <a:cubicBezTo>
                    <a:pt x="425" y="46"/>
                    <a:pt x="378" y="48"/>
                    <a:pt x="332" y="54"/>
                  </a:cubicBezTo>
                  <a:cubicBezTo>
                    <a:pt x="304" y="58"/>
                    <a:pt x="276" y="64"/>
                    <a:pt x="249" y="71"/>
                  </a:cubicBezTo>
                  <a:cubicBezTo>
                    <a:pt x="266" y="56"/>
                    <a:pt x="285" y="40"/>
                    <a:pt x="303" y="26"/>
                  </a:cubicBezTo>
                  <a:cubicBezTo>
                    <a:pt x="314" y="18"/>
                    <a:pt x="304" y="0"/>
                    <a:pt x="293" y="8"/>
                  </a:cubicBezTo>
                  <a:cubicBezTo>
                    <a:pt x="263" y="31"/>
                    <a:pt x="234" y="56"/>
                    <a:pt x="207" y="83"/>
                  </a:cubicBezTo>
                  <a:cubicBezTo>
                    <a:pt x="167" y="93"/>
                    <a:pt x="128" y="105"/>
                    <a:pt x="87" y="111"/>
                  </a:cubicBezTo>
                  <a:cubicBezTo>
                    <a:pt x="72" y="114"/>
                    <a:pt x="75" y="141"/>
                    <a:pt x="91" y="139"/>
                  </a:cubicBezTo>
                  <a:cubicBezTo>
                    <a:pt x="115" y="136"/>
                    <a:pt x="139" y="132"/>
                    <a:pt x="162" y="127"/>
                  </a:cubicBezTo>
                  <a:cubicBezTo>
                    <a:pt x="148" y="141"/>
                    <a:pt x="134" y="156"/>
                    <a:pt x="119" y="171"/>
                  </a:cubicBezTo>
                  <a:cubicBezTo>
                    <a:pt x="74" y="219"/>
                    <a:pt x="26" y="261"/>
                    <a:pt x="12" y="328"/>
                  </a:cubicBezTo>
                  <a:cubicBezTo>
                    <a:pt x="0" y="387"/>
                    <a:pt x="30" y="436"/>
                    <a:pt x="78" y="467"/>
                  </a:cubicBezTo>
                  <a:cubicBezTo>
                    <a:pt x="142" y="508"/>
                    <a:pt x="217" y="512"/>
                    <a:pt x="290" y="501"/>
                  </a:cubicBezTo>
                  <a:cubicBezTo>
                    <a:pt x="357" y="492"/>
                    <a:pt x="425" y="472"/>
                    <a:pt x="489" y="450"/>
                  </a:cubicBezTo>
                  <a:cubicBezTo>
                    <a:pt x="543" y="432"/>
                    <a:pt x="596" y="408"/>
                    <a:pt x="641" y="373"/>
                  </a:cubicBezTo>
                  <a:cubicBezTo>
                    <a:pt x="712" y="319"/>
                    <a:pt x="774" y="200"/>
                    <a:pt x="706" y="120"/>
                  </a:cubicBezTo>
                  <a:close/>
                  <a:moveTo>
                    <a:pt x="474" y="422"/>
                  </a:moveTo>
                  <a:cubicBezTo>
                    <a:pt x="409" y="443"/>
                    <a:pt x="341" y="462"/>
                    <a:pt x="273" y="473"/>
                  </a:cubicBezTo>
                  <a:cubicBezTo>
                    <a:pt x="197" y="484"/>
                    <a:pt x="91" y="472"/>
                    <a:pt x="49" y="398"/>
                  </a:cubicBezTo>
                  <a:cubicBezTo>
                    <a:pt x="9" y="326"/>
                    <a:pt x="66" y="256"/>
                    <a:pt x="113" y="206"/>
                  </a:cubicBezTo>
                  <a:cubicBezTo>
                    <a:pt x="141" y="177"/>
                    <a:pt x="170" y="147"/>
                    <a:pt x="199" y="118"/>
                  </a:cubicBezTo>
                  <a:cubicBezTo>
                    <a:pt x="243" y="107"/>
                    <a:pt x="286" y="94"/>
                    <a:pt x="331" y="87"/>
                  </a:cubicBezTo>
                  <a:cubicBezTo>
                    <a:pt x="380" y="78"/>
                    <a:pt x="433" y="78"/>
                    <a:pt x="483" y="80"/>
                  </a:cubicBezTo>
                  <a:cubicBezTo>
                    <a:pt x="558" y="82"/>
                    <a:pt x="691" y="92"/>
                    <a:pt x="702" y="189"/>
                  </a:cubicBezTo>
                  <a:cubicBezTo>
                    <a:pt x="717" y="318"/>
                    <a:pt x="575" y="389"/>
                    <a:pt x="474" y="4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862889" y="6051550"/>
              <a:ext cx="312738" cy="436563"/>
            </a:xfrm>
            <a:custGeom>
              <a:avLst/>
              <a:gdLst>
                <a:gd name="T0" fmla="*/ 114 w 128"/>
                <a:gd name="T1" fmla="*/ 119 h 178"/>
                <a:gd name="T2" fmla="*/ 72 w 128"/>
                <a:gd name="T3" fmla="*/ 127 h 178"/>
                <a:gd name="T4" fmla="*/ 48 w 128"/>
                <a:gd name="T5" fmla="*/ 103 h 178"/>
                <a:gd name="T6" fmla="*/ 84 w 128"/>
                <a:gd name="T7" fmla="*/ 91 h 178"/>
                <a:gd name="T8" fmla="*/ 77 w 128"/>
                <a:gd name="T9" fmla="*/ 76 h 178"/>
                <a:gd name="T10" fmla="*/ 57 w 128"/>
                <a:gd name="T11" fmla="*/ 81 h 178"/>
                <a:gd name="T12" fmla="*/ 39 w 128"/>
                <a:gd name="T13" fmla="*/ 86 h 178"/>
                <a:gd name="T14" fmla="*/ 25 w 128"/>
                <a:gd name="T15" fmla="*/ 40 h 178"/>
                <a:gd name="T16" fmla="*/ 67 w 128"/>
                <a:gd name="T17" fmla="*/ 27 h 178"/>
                <a:gd name="T18" fmla="*/ 59 w 128"/>
                <a:gd name="T19" fmla="*/ 13 h 178"/>
                <a:gd name="T20" fmla="*/ 21 w 128"/>
                <a:gd name="T21" fmla="*/ 25 h 178"/>
                <a:gd name="T22" fmla="*/ 17 w 128"/>
                <a:gd name="T23" fmla="*/ 9 h 178"/>
                <a:gd name="T24" fmla="*/ 1 w 128"/>
                <a:gd name="T25" fmla="*/ 11 h 178"/>
                <a:gd name="T26" fmla="*/ 27 w 128"/>
                <a:gd name="T27" fmla="*/ 132 h 178"/>
                <a:gd name="T28" fmla="*/ 126 w 128"/>
                <a:gd name="T29" fmla="*/ 133 h 178"/>
                <a:gd name="T30" fmla="*/ 114 w 128"/>
                <a:gd name="T31" fmla="*/ 11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114" y="119"/>
                  </a:moveTo>
                  <a:cubicBezTo>
                    <a:pt x="99" y="118"/>
                    <a:pt x="88" y="130"/>
                    <a:pt x="72" y="127"/>
                  </a:cubicBezTo>
                  <a:cubicBezTo>
                    <a:pt x="62" y="125"/>
                    <a:pt x="54" y="113"/>
                    <a:pt x="48" y="103"/>
                  </a:cubicBezTo>
                  <a:cubicBezTo>
                    <a:pt x="61" y="102"/>
                    <a:pt x="75" y="99"/>
                    <a:pt x="84" y="91"/>
                  </a:cubicBezTo>
                  <a:cubicBezTo>
                    <a:pt x="90" y="86"/>
                    <a:pt x="85" y="76"/>
                    <a:pt x="77" y="76"/>
                  </a:cubicBezTo>
                  <a:cubicBezTo>
                    <a:pt x="70" y="76"/>
                    <a:pt x="63" y="79"/>
                    <a:pt x="57" y="81"/>
                  </a:cubicBezTo>
                  <a:cubicBezTo>
                    <a:pt x="51" y="83"/>
                    <a:pt x="45" y="84"/>
                    <a:pt x="39" y="86"/>
                  </a:cubicBezTo>
                  <a:cubicBezTo>
                    <a:pt x="33" y="71"/>
                    <a:pt x="29" y="56"/>
                    <a:pt x="25" y="40"/>
                  </a:cubicBezTo>
                  <a:cubicBezTo>
                    <a:pt x="40" y="38"/>
                    <a:pt x="55" y="35"/>
                    <a:pt x="67" y="27"/>
                  </a:cubicBezTo>
                  <a:cubicBezTo>
                    <a:pt x="76" y="21"/>
                    <a:pt x="69" y="8"/>
                    <a:pt x="59" y="13"/>
                  </a:cubicBezTo>
                  <a:cubicBezTo>
                    <a:pt x="47" y="19"/>
                    <a:pt x="34" y="22"/>
                    <a:pt x="21" y="25"/>
                  </a:cubicBezTo>
                  <a:cubicBezTo>
                    <a:pt x="20" y="19"/>
                    <a:pt x="18" y="14"/>
                    <a:pt x="17" y="9"/>
                  </a:cubicBezTo>
                  <a:cubicBezTo>
                    <a:pt x="14" y="0"/>
                    <a:pt x="2" y="2"/>
                    <a:pt x="1" y="11"/>
                  </a:cubicBezTo>
                  <a:cubicBezTo>
                    <a:pt x="0" y="52"/>
                    <a:pt x="5" y="97"/>
                    <a:pt x="27" y="132"/>
                  </a:cubicBezTo>
                  <a:cubicBezTo>
                    <a:pt x="47" y="165"/>
                    <a:pt x="110" y="178"/>
                    <a:pt x="126" y="133"/>
                  </a:cubicBezTo>
                  <a:cubicBezTo>
                    <a:pt x="128" y="126"/>
                    <a:pt x="121" y="119"/>
                    <a:pt x="114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8121651" y="6149975"/>
              <a:ext cx="155575" cy="93663"/>
            </a:xfrm>
            <a:custGeom>
              <a:avLst/>
              <a:gdLst>
                <a:gd name="T0" fmla="*/ 54 w 63"/>
                <a:gd name="T1" fmla="*/ 1 h 38"/>
                <a:gd name="T2" fmla="*/ 6 w 63"/>
                <a:gd name="T3" fmla="*/ 23 h 38"/>
                <a:gd name="T4" fmla="*/ 15 w 63"/>
                <a:gd name="T5" fmla="*/ 34 h 38"/>
                <a:gd name="T6" fmla="*/ 56 w 63"/>
                <a:gd name="T7" fmla="*/ 15 h 38"/>
                <a:gd name="T8" fmla="*/ 54 w 63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8">
                  <a:moveTo>
                    <a:pt x="54" y="1"/>
                  </a:moveTo>
                  <a:cubicBezTo>
                    <a:pt x="35" y="2"/>
                    <a:pt x="20" y="11"/>
                    <a:pt x="6" y="23"/>
                  </a:cubicBezTo>
                  <a:cubicBezTo>
                    <a:pt x="0" y="28"/>
                    <a:pt x="8" y="38"/>
                    <a:pt x="15" y="34"/>
                  </a:cubicBezTo>
                  <a:cubicBezTo>
                    <a:pt x="27" y="26"/>
                    <a:pt x="41" y="20"/>
                    <a:pt x="56" y="15"/>
                  </a:cubicBezTo>
                  <a:cubicBezTo>
                    <a:pt x="63" y="13"/>
                    <a:pt x="62" y="0"/>
                    <a:pt x="5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8197851" y="6218237"/>
              <a:ext cx="158750" cy="117475"/>
            </a:xfrm>
            <a:custGeom>
              <a:avLst/>
              <a:gdLst>
                <a:gd name="T0" fmla="*/ 49 w 65"/>
                <a:gd name="T1" fmla="*/ 2 h 48"/>
                <a:gd name="T2" fmla="*/ 6 w 65"/>
                <a:gd name="T3" fmla="*/ 29 h 48"/>
                <a:gd name="T4" fmla="*/ 21 w 65"/>
                <a:gd name="T5" fmla="*/ 41 h 48"/>
                <a:gd name="T6" fmla="*/ 56 w 65"/>
                <a:gd name="T7" fmla="*/ 19 h 48"/>
                <a:gd name="T8" fmla="*/ 49 w 6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8">
                  <a:moveTo>
                    <a:pt x="49" y="2"/>
                  </a:moveTo>
                  <a:cubicBezTo>
                    <a:pt x="32" y="7"/>
                    <a:pt x="16" y="15"/>
                    <a:pt x="6" y="29"/>
                  </a:cubicBezTo>
                  <a:cubicBezTo>
                    <a:pt x="0" y="38"/>
                    <a:pt x="14" y="48"/>
                    <a:pt x="21" y="41"/>
                  </a:cubicBezTo>
                  <a:cubicBezTo>
                    <a:pt x="30" y="30"/>
                    <a:pt x="44" y="26"/>
                    <a:pt x="56" y="19"/>
                  </a:cubicBezTo>
                  <a:cubicBezTo>
                    <a:pt x="65" y="14"/>
                    <a:pt x="59" y="0"/>
                    <a:pt x="49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8394701" y="5821362"/>
              <a:ext cx="392113" cy="433388"/>
            </a:xfrm>
            <a:custGeom>
              <a:avLst/>
              <a:gdLst>
                <a:gd name="T0" fmla="*/ 150 w 160"/>
                <a:gd name="T1" fmla="*/ 135 h 177"/>
                <a:gd name="T2" fmla="*/ 74 w 160"/>
                <a:gd name="T3" fmla="*/ 8 h 177"/>
                <a:gd name="T4" fmla="*/ 52 w 160"/>
                <a:gd name="T5" fmla="*/ 17 h 177"/>
                <a:gd name="T6" fmla="*/ 56 w 160"/>
                <a:gd name="T7" fmla="*/ 86 h 177"/>
                <a:gd name="T8" fmla="*/ 16 w 160"/>
                <a:gd name="T9" fmla="*/ 53 h 177"/>
                <a:gd name="T10" fmla="*/ 0 w 160"/>
                <a:gd name="T11" fmla="*/ 62 h 177"/>
                <a:gd name="T12" fmla="*/ 28 w 160"/>
                <a:gd name="T13" fmla="*/ 169 h 177"/>
                <a:gd name="T14" fmla="*/ 40 w 160"/>
                <a:gd name="T15" fmla="*/ 166 h 177"/>
                <a:gd name="T16" fmla="*/ 24 w 160"/>
                <a:gd name="T17" fmla="*/ 86 h 177"/>
                <a:gd name="T18" fmla="*/ 62 w 160"/>
                <a:gd name="T19" fmla="*/ 140 h 177"/>
                <a:gd name="T20" fmla="*/ 87 w 160"/>
                <a:gd name="T21" fmla="*/ 133 h 177"/>
                <a:gd name="T22" fmla="*/ 80 w 160"/>
                <a:gd name="T23" fmla="*/ 61 h 177"/>
                <a:gd name="T24" fmla="*/ 127 w 160"/>
                <a:gd name="T25" fmla="*/ 149 h 177"/>
                <a:gd name="T26" fmla="*/ 150 w 160"/>
                <a:gd name="T27" fmla="*/ 13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77">
                  <a:moveTo>
                    <a:pt x="150" y="135"/>
                  </a:moveTo>
                  <a:cubicBezTo>
                    <a:pt x="125" y="93"/>
                    <a:pt x="109" y="44"/>
                    <a:pt x="74" y="8"/>
                  </a:cubicBezTo>
                  <a:cubicBezTo>
                    <a:pt x="66" y="0"/>
                    <a:pt x="52" y="6"/>
                    <a:pt x="52" y="17"/>
                  </a:cubicBezTo>
                  <a:cubicBezTo>
                    <a:pt x="52" y="40"/>
                    <a:pt x="54" y="63"/>
                    <a:pt x="56" y="86"/>
                  </a:cubicBezTo>
                  <a:cubicBezTo>
                    <a:pt x="44" y="73"/>
                    <a:pt x="31" y="62"/>
                    <a:pt x="16" y="53"/>
                  </a:cubicBezTo>
                  <a:cubicBezTo>
                    <a:pt x="10" y="49"/>
                    <a:pt x="0" y="54"/>
                    <a:pt x="0" y="62"/>
                  </a:cubicBezTo>
                  <a:cubicBezTo>
                    <a:pt x="2" y="99"/>
                    <a:pt x="16" y="135"/>
                    <a:pt x="28" y="169"/>
                  </a:cubicBezTo>
                  <a:cubicBezTo>
                    <a:pt x="30" y="177"/>
                    <a:pt x="41" y="174"/>
                    <a:pt x="40" y="166"/>
                  </a:cubicBezTo>
                  <a:cubicBezTo>
                    <a:pt x="35" y="139"/>
                    <a:pt x="27" y="113"/>
                    <a:pt x="24" y="86"/>
                  </a:cubicBezTo>
                  <a:cubicBezTo>
                    <a:pt x="39" y="102"/>
                    <a:pt x="51" y="121"/>
                    <a:pt x="62" y="140"/>
                  </a:cubicBezTo>
                  <a:cubicBezTo>
                    <a:pt x="68" y="152"/>
                    <a:pt x="87" y="147"/>
                    <a:pt x="87" y="133"/>
                  </a:cubicBezTo>
                  <a:cubicBezTo>
                    <a:pt x="85" y="109"/>
                    <a:pt x="83" y="85"/>
                    <a:pt x="80" y="61"/>
                  </a:cubicBezTo>
                  <a:cubicBezTo>
                    <a:pt x="97" y="89"/>
                    <a:pt x="108" y="121"/>
                    <a:pt x="127" y="149"/>
                  </a:cubicBezTo>
                  <a:cubicBezTo>
                    <a:pt x="137" y="163"/>
                    <a:pt x="160" y="150"/>
                    <a:pt x="150" y="1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8615364" y="5789612"/>
              <a:ext cx="390525" cy="441325"/>
            </a:xfrm>
            <a:custGeom>
              <a:avLst/>
              <a:gdLst>
                <a:gd name="T0" fmla="*/ 137 w 160"/>
                <a:gd name="T1" fmla="*/ 99 h 180"/>
                <a:gd name="T2" fmla="*/ 97 w 160"/>
                <a:gd name="T3" fmla="*/ 112 h 180"/>
                <a:gd name="T4" fmla="*/ 71 w 160"/>
                <a:gd name="T5" fmla="*/ 73 h 180"/>
                <a:gd name="T6" fmla="*/ 87 w 160"/>
                <a:gd name="T7" fmla="*/ 14 h 180"/>
                <a:gd name="T8" fmla="*/ 78 w 160"/>
                <a:gd name="T9" fmla="*/ 3 h 180"/>
                <a:gd name="T10" fmla="*/ 126 w 160"/>
                <a:gd name="T11" fmla="*/ 140 h 180"/>
                <a:gd name="T12" fmla="*/ 137 w 160"/>
                <a:gd name="T13" fmla="*/ 9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80">
                  <a:moveTo>
                    <a:pt x="137" y="99"/>
                  </a:moveTo>
                  <a:cubicBezTo>
                    <a:pt x="120" y="94"/>
                    <a:pt x="114" y="118"/>
                    <a:pt x="97" y="112"/>
                  </a:cubicBezTo>
                  <a:cubicBezTo>
                    <a:pt x="82" y="108"/>
                    <a:pt x="75" y="87"/>
                    <a:pt x="71" y="73"/>
                  </a:cubicBezTo>
                  <a:cubicBezTo>
                    <a:pt x="66" y="52"/>
                    <a:pt x="75" y="32"/>
                    <a:pt x="87" y="14"/>
                  </a:cubicBezTo>
                  <a:cubicBezTo>
                    <a:pt x="91" y="9"/>
                    <a:pt x="84" y="0"/>
                    <a:pt x="78" y="3"/>
                  </a:cubicBezTo>
                  <a:cubicBezTo>
                    <a:pt x="0" y="31"/>
                    <a:pt x="52" y="180"/>
                    <a:pt x="126" y="140"/>
                  </a:cubicBezTo>
                  <a:cubicBezTo>
                    <a:pt x="137" y="134"/>
                    <a:pt x="160" y="105"/>
                    <a:pt x="137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786814" y="5608637"/>
              <a:ext cx="249238" cy="206375"/>
            </a:xfrm>
            <a:custGeom>
              <a:avLst/>
              <a:gdLst>
                <a:gd name="T0" fmla="*/ 87 w 102"/>
                <a:gd name="T1" fmla="*/ 41 h 84"/>
                <a:gd name="T2" fmla="*/ 59 w 102"/>
                <a:gd name="T3" fmla="*/ 47 h 84"/>
                <a:gd name="T4" fmla="*/ 45 w 102"/>
                <a:gd name="T5" fmla="*/ 14 h 84"/>
                <a:gd name="T6" fmla="*/ 5 w 102"/>
                <a:gd name="T7" fmla="*/ 23 h 84"/>
                <a:gd name="T8" fmla="*/ 18 w 102"/>
                <a:gd name="T9" fmla="*/ 36 h 84"/>
                <a:gd name="T10" fmla="*/ 31 w 102"/>
                <a:gd name="T11" fmla="*/ 38 h 84"/>
                <a:gd name="T12" fmla="*/ 37 w 102"/>
                <a:gd name="T13" fmla="*/ 67 h 84"/>
                <a:gd name="T14" fmla="*/ 56 w 102"/>
                <a:gd name="T15" fmla="*/ 78 h 84"/>
                <a:gd name="T16" fmla="*/ 93 w 102"/>
                <a:gd name="T17" fmla="*/ 64 h 84"/>
                <a:gd name="T18" fmla="*/ 87 w 102"/>
                <a:gd name="T19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84">
                  <a:moveTo>
                    <a:pt x="87" y="41"/>
                  </a:moveTo>
                  <a:cubicBezTo>
                    <a:pt x="78" y="41"/>
                    <a:pt x="68" y="44"/>
                    <a:pt x="59" y="47"/>
                  </a:cubicBezTo>
                  <a:cubicBezTo>
                    <a:pt x="57" y="35"/>
                    <a:pt x="53" y="24"/>
                    <a:pt x="45" y="14"/>
                  </a:cubicBezTo>
                  <a:cubicBezTo>
                    <a:pt x="33" y="0"/>
                    <a:pt x="13" y="9"/>
                    <a:pt x="5" y="23"/>
                  </a:cubicBezTo>
                  <a:cubicBezTo>
                    <a:pt x="0" y="31"/>
                    <a:pt x="10" y="41"/>
                    <a:pt x="18" y="36"/>
                  </a:cubicBezTo>
                  <a:cubicBezTo>
                    <a:pt x="26" y="30"/>
                    <a:pt x="27" y="27"/>
                    <a:pt x="31" y="38"/>
                  </a:cubicBezTo>
                  <a:cubicBezTo>
                    <a:pt x="34" y="47"/>
                    <a:pt x="36" y="57"/>
                    <a:pt x="37" y="67"/>
                  </a:cubicBezTo>
                  <a:cubicBezTo>
                    <a:pt x="38" y="76"/>
                    <a:pt x="47" y="84"/>
                    <a:pt x="56" y="78"/>
                  </a:cubicBezTo>
                  <a:cubicBezTo>
                    <a:pt x="68" y="71"/>
                    <a:pt x="82" y="71"/>
                    <a:pt x="93" y="64"/>
                  </a:cubicBezTo>
                  <a:cubicBezTo>
                    <a:pt x="102" y="57"/>
                    <a:pt x="100" y="39"/>
                    <a:pt x="87" y="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001144" y="1792610"/>
            <a:ext cx="1260475" cy="1004888"/>
            <a:chOff x="3819526" y="3371850"/>
            <a:chExt cx="1260475" cy="1004888"/>
          </a:xfrm>
        </p:grpSpPr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3819526" y="3371850"/>
              <a:ext cx="1260475" cy="1004888"/>
            </a:xfrm>
            <a:custGeom>
              <a:avLst/>
              <a:gdLst>
                <a:gd name="T0" fmla="*/ 255 w 514"/>
                <a:gd name="T1" fmla="*/ 50 h 410"/>
                <a:gd name="T2" fmla="*/ 292 w 514"/>
                <a:gd name="T3" fmla="*/ 18 h 410"/>
                <a:gd name="T4" fmla="*/ 281 w 514"/>
                <a:gd name="T5" fmla="*/ 4 h 410"/>
                <a:gd name="T6" fmla="*/ 220 w 514"/>
                <a:gd name="T7" fmla="*/ 47 h 410"/>
                <a:gd name="T8" fmla="*/ 13 w 514"/>
                <a:gd name="T9" fmla="*/ 56 h 410"/>
                <a:gd name="T10" fmla="*/ 13 w 514"/>
                <a:gd name="T11" fmla="*/ 75 h 410"/>
                <a:gd name="T12" fmla="*/ 192 w 514"/>
                <a:gd name="T13" fmla="*/ 74 h 410"/>
                <a:gd name="T14" fmla="*/ 167 w 514"/>
                <a:gd name="T15" fmla="*/ 99 h 410"/>
                <a:gd name="T16" fmla="*/ 76 w 514"/>
                <a:gd name="T17" fmla="*/ 236 h 410"/>
                <a:gd name="T18" fmla="*/ 93 w 514"/>
                <a:gd name="T19" fmla="*/ 363 h 410"/>
                <a:gd name="T20" fmla="*/ 227 w 514"/>
                <a:gd name="T21" fmla="*/ 408 h 410"/>
                <a:gd name="T22" fmla="*/ 483 w 514"/>
                <a:gd name="T23" fmla="*/ 240 h 410"/>
                <a:gd name="T24" fmla="*/ 255 w 514"/>
                <a:gd name="T25" fmla="*/ 50 h 410"/>
                <a:gd name="T26" fmla="*/ 445 w 514"/>
                <a:gd name="T27" fmla="*/ 252 h 410"/>
                <a:gd name="T28" fmla="*/ 312 w 514"/>
                <a:gd name="T29" fmla="*/ 362 h 410"/>
                <a:gd name="T30" fmla="*/ 162 w 514"/>
                <a:gd name="T31" fmla="*/ 371 h 410"/>
                <a:gd name="T32" fmla="*/ 98 w 514"/>
                <a:gd name="T33" fmla="*/ 254 h 410"/>
                <a:gd name="T34" fmla="*/ 226 w 514"/>
                <a:gd name="T35" fmla="*/ 76 h 410"/>
                <a:gd name="T36" fmla="*/ 367 w 514"/>
                <a:gd name="T37" fmla="*/ 110 h 410"/>
                <a:gd name="T38" fmla="*/ 445 w 514"/>
                <a:gd name="T39" fmla="*/ 25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4" h="410">
                  <a:moveTo>
                    <a:pt x="255" y="50"/>
                  </a:moveTo>
                  <a:cubicBezTo>
                    <a:pt x="268" y="39"/>
                    <a:pt x="280" y="28"/>
                    <a:pt x="292" y="18"/>
                  </a:cubicBezTo>
                  <a:cubicBezTo>
                    <a:pt x="299" y="11"/>
                    <a:pt x="290" y="0"/>
                    <a:pt x="281" y="4"/>
                  </a:cubicBezTo>
                  <a:cubicBezTo>
                    <a:pt x="259" y="16"/>
                    <a:pt x="239" y="31"/>
                    <a:pt x="220" y="47"/>
                  </a:cubicBezTo>
                  <a:cubicBezTo>
                    <a:pt x="151" y="43"/>
                    <a:pt x="82" y="50"/>
                    <a:pt x="13" y="56"/>
                  </a:cubicBezTo>
                  <a:cubicBezTo>
                    <a:pt x="1" y="57"/>
                    <a:pt x="0" y="76"/>
                    <a:pt x="13" y="75"/>
                  </a:cubicBezTo>
                  <a:cubicBezTo>
                    <a:pt x="70" y="75"/>
                    <a:pt x="131" y="71"/>
                    <a:pt x="192" y="74"/>
                  </a:cubicBezTo>
                  <a:cubicBezTo>
                    <a:pt x="183" y="82"/>
                    <a:pt x="175" y="91"/>
                    <a:pt x="167" y="99"/>
                  </a:cubicBezTo>
                  <a:cubicBezTo>
                    <a:pt x="130" y="139"/>
                    <a:pt x="95" y="184"/>
                    <a:pt x="76" y="236"/>
                  </a:cubicBezTo>
                  <a:cubicBezTo>
                    <a:pt x="59" y="280"/>
                    <a:pt x="63" y="326"/>
                    <a:pt x="93" y="363"/>
                  </a:cubicBezTo>
                  <a:cubicBezTo>
                    <a:pt x="124" y="402"/>
                    <a:pt x="180" y="410"/>
                    <a:pt x="227" y="408"/>
                  </a:cubicBezTo>
                  <a:cubicBezTo>
                    <a:pt x="332" y="405"/>
                    <a:pt x="456" y="353"/>
                    <a:pt x="483" y="240"/>
                  </a:cubicBezTo>
                  <a:cubicBezTo>
                    <a:pt x="514" y="110"/>
                    <a:pt x="355" y="62"/>
                    <a:pt x="255" y="50"/>
                  </a:cubicBezTo>
                  <a:close/>
                  <a:moveTo>
                    <a:pt x="445" y="252"/>
                  </a:moveTo>
                  <a:cubicBezTo>
                    <a:pt x="425" y="309"/>
                    <a:pt x="368" y="345"/>
                    <a:pt x="312" y="362"/>
                  </a:cubicBezTo>
                  <a:cubicBezTo>
                    <a:pt x="264" y="377"/>
                    <a:pt x="211" y="384"/>
                    <a:pt x="162" y="371"/>
                  </a:cubicBezTo>
                  <a:cubicBezTo>
                    <a:pt x="106" y="357"/>
                    <a:pt x="84" y="307"/>
                    <a:pt x="98" y="254"/>
                  </a:cubicBezTo>
                  <a:cubicBezTo>
                    <a:pt x="117" y="184"/>
                    <a:pt x="170" y="127"/>
                    <a:pt x="226" y="76"/>
                  </a:cubicBezTo>
                  <a:cubicBezTo>
                    <a:pt x="275" y="81"/>
                    <a:pt x="323" y="90"/>
                    <a:pt x="367" y="110"/>
                  </a:cubicBezTo>
                  <a:cubicBezTo>
                    <a:pt x="425" y="136"/>
                    <a:pt x="468" y="186"/>
                    <a:pt x="445" y="2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4252914" y="3692525"/>
              <a:ext cx="355600" cy="533400"/>
            </a:xfrm>
            <a:custGeom>
              <a:avLst/>
              <a:gdLst>
                <a:gd name="T0" fmla="*/ 141 w 145"/>
                <a:gd name="T1" fmla="*/ 171 h 218"/>
                <a:gd name="T2" fmla="*/ 104 w 145"/>
                <a:gd name="T3" fmla="*/ 92 h 218"/>
                <a:gd name="T4" fmla="*/ 48 w 145"/>
                <a:gd name="T5" fmla="*/ 13 h 218"/>
                <a:gd name="T6" fmla="*/ 5 w 145"/>
                <a:gd name="T7" fmla="*/ 74 h 218"/>
                <a:gd name="T8" fmla="*/ 15 w 145"/>
                <a:gd name="T9" fmla="*/ 212 h 218"/>
                <a:gd name="T10" fmla="*/ 26 w 145"/>
                <a:gd name="T11" fmla="*/ 212 h 218"/>
                <a:gd name="T12" fmla="*/ 27 w 145"/>
                <a:gd name="T13" fmla="*/ 122 h 218"/>
                <a:gd name="T14" fmla="*/ 54 w 145"/>
                <a:gd name="T15" fmla="*/ 113 h 218"/>
                <a:gd name="T16" fmla="*/ 83 w 145"/>
                <a:gd name="T17" fmla="*/ 108 h 218"/>
                <a:gd name="T18" fmla="*/ 97 w 145"/>
                <a:gd name="T19" fmla="*/ 143 h 218"/>
                <a:gd name="T20" fmla="*/ 134 w 145"/>
                <a:gd name="T21" fmla="*/ 187 h 218"/>
                <a:gd name="T22" fmla="*/ 141 w 145"/>
                <a:gd name="T23" fmla="*/ 171 h 218"/>
                <a:gd name="T24" fmla="*/ 44 w 145"/>
                <a:gd name="T25" fmla="*/ 94 h 218"/>
                <a:gd name="T26" fmla="*/ 27 w 145"/>
                <a:gd name="T27" fmla="*/ 101 h 218"/>
                <a:gd name="T28" fmla="*/ 36 w 145"/>
                <a:gd name="T29" fmla="*/ 45 h 218"/>
                <a:gd name="T30" fmla="*/ 54 w 145"/>
                <a:gd name="T31" fmla="*/ 51 h 218"/>
                <a:gd name="T32" fmla="*/ 73 w 145"/>
                <a:gd name="T33" fmla="*/ 86 h 218"/>
                <a:gd name="T34" fmla="*/ 44 w 145"/>
                <a:gd name="T35" fmla="*/ 9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218">
                  <a:moveTo>
                    <a:pt x="141" y="171"/>
                  </a:moveTo>
                  <a:cubicBezTo>
                    <a:pt x="128" y="150"/>
                    <a:pt x="115" y="117"/>
                    <a:pt x="104" y="92"/>
                  </a:cubicBezTo>
                  <a:cubicBezTo>
                    <a:pt x="92" y="65"/>
                    <a:pt x="77" y="25"/>
                    <a:pt x="48" y="13"/>
                  </a:cubicBezTo>
                  <a:cubicBezTo>
                    <a:pt x="16" y="0"/>
                    <a:pt x="7" y="55"/>
                    <a:pt x="5" y="74"/>
                  </a:cubicBezTo>
                  <a:cubicBezTo>
                    <a:pt x="0" y="119"/>
                    <a:pt x="6" y="167"/>
                    <a:pt x="15" y="212"/>
                  </a:cubicBezTo>
                  <a:cubicBezTo>
                    <a:pt x="16" y="218"/>
                    <a:pt x="26" y="218"/>
                    <a:pt x="26" y="212"/>
                  </a:cubicBezTo>
                  <a:cubicBezTo>
                    <a:pt x="31" y="182"/>
                    <a:pt x="28" y="152"/>
                    <a:pt x="27" y="122"/>
                  </a:cubicBezTo>
                  <a:cubicBezTo>
                    <a:pt x="36" y="118"/>
                    <a:pt x="44" y="115"/>
                    <a:pt x="54" y="113"/>
                  </a:cubicBezTo>
                  <a:cubicBezTo>
                    <a:pt x="63" y="111"/>
                    <a:pt x="74" y="111"/>
                    <a:pt x="83" y="108"/>
                  </a:cubicBezTo>
                  <a:cubicBezTo>
                    <a:pt x="87" y="120"/>
                    <a:pt x="92" y="132"/>
                    <a:pt x="97" y="143"/>
                  </a:cubicBezTo>
                  <a:cubicBezTo>
                    <a:pt x="103" y="156"/>
                    <a:pt x="114" y="194"/>
                    <a:pt x="134" y="187"/>
                  </a:cubicBezTo>
                  <a:cubicBezTo>
                    <a:pt x="141" y="184"/>
                    <a:pt x="145" y="177"/>
                    <a:pt x="141" y="171"/>
                  </a:cubicBezTo>
                  <a:close/>
                  <a:moveTo>
                    <a:pt x="44" y="94"/>
                  </a:moveTo>
                  <a:cubicBezTo>
                    <a:pt x="38" y="95"/>
                    <a:pt x="33" y="98"/>
                    <a:pt x="27" y="101"/>
                  </a:cubicBezTo>
                  <a:cubicBezTo>
                    <a:pt x="27" y="82"/>
                    <a:pt x="29" y="62"/>
                    <a:pt x="36" y="45"/>
                  </a:cubicBezTo>
                  <a:cubicBezTo>
                    <a:pt x="42" y="30"/>
                    <a:pt x="49" y="42"/>
                    <a:pt x="54" y="51"/>
                  </a:cubicBezTo>
                  <a:cubicBezTo>
                    <a:pt x="62" y="62"/>
                    <a:pt x="68" y="74"/>
                    <a:pt x="73" y="86"/>
                  </a:cubicBezTo>
                  <a:cubicBezTo>
                    <a:pt x="63" y="87"/>
                    <a:pt x="53" y="91"/>
                    <a:pt x="44" y="9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500564" y="3625850"/>
              <a:ext cx="193675" cy="282575"/>
            </a:xfrm>
            <a:custGeom>
              <a:avLst/>
              <a:gdLst>
                <a:gd name="T0" fmla="*/ 70 w 79"/>
                <a:gd name="T1" fmla="*/ 30 h 115"/>
                <a:gd name="T2" fmla="*/ 38 w 79"/>
                <a:gd name="T3" fmla="*/ 40 h 115"/>
                <a:gd name="T4" fmla="*/ 31 w 79"/>
                <a:gd name="T5" fmla="*/ 10 h 115"/>
                <a:gd name="T6" fmla="*/ 12 w 79"/>
                <a:gd name="T7" fmla="*/ 13 h 115"/>
                <a:gd name="T8" fmla="*/ 15 w 79"/>
                <a:gd name="T9" fmla="*/ 48 h 115"/>
                <a:gd name="T10" fmla="*/ 4 w 79"/>
                <a:gd name="T11" fmla="*/ 55 h 115"/>
                <a:gd name="T12" fmla="*/ 8 w 79"/>
                <a:gd name="T13" fmla="*/ 70 h 115"/>
                <a:gd name="T14" fmla="*/ 18 w 79"/>
                <a:gd name="T15" fmla="*/ 70 h 115"/>
                <a:gd name="T16" fmla="*/ 31 w 79"/>
                <a:gd name="T17" fmla="*/ 104 h 115"/>
                <a:gd name="T18" fmla="*/ 54 w 79"/>
                <a:gd name="T19" fmla="*/ 95 h 115"/>
                <a:gd name="T20" fmla="*/ 44 w 79"/>
                <a:gd name="T21" fmla="*/ 64 h 115"/>
                <a:gd name="T22" fmla="*/ 78 w 79"/>
                <a:gd name="T23" fmla="*/ 44 h 115"/>
                <a:gd name="T24" fmla="*/ 70 w 79"/>
                <a:gd name="T25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15">
                  <a:moveTo>
                    <a:pt x="70" y="30"/>
                  </a:moveTo>
                  <a:cubicBezTo>
                    <a:pt x="61" y="27"/>
                    <a:pt x="48" y="35"/>
                    <a:pt x="38" y="40"/>
                  </a:cubicBezTo>
                  <a:cubicBezTo>
                    <a:pt x="36" y="30"/>
                    <a:pt x="33" y="20"/>
                    <a:pt x="31" y="10"/>
                  </a:cubicBezTo>
                  <a:cubicBezTo>
                    <a:pt x="28" y="0"/>
                    <a:pt x="11" y="2"/>
                    <a:pt x="12" y="13"/>
                  </a:cubicBezTo>
                  <a:cubicBezTo>
                    <a:pt x="14" y="24"/>
                    <a:pt x="14" y="36"/>
                    <a:pt x="15" y="48"/>
                  </a:cubicBezTo>
                  <a:cubicBezTo>
                    <a:pt x="11" y="50"/>
                    <a:pt x="7" y="52"/>
                    <a:pt x="4" y="55"/>
                  </a:cubicBezTo>
                  <a:cubicBezTo>
                    <a:pt x="0" y="59"/>
                    <a:pt x="1" y="69"/>
                    <a:pt x="8" y="70"/>
                  </a:cubicBezTo>
                  <a:cubicBezTo>
                    <a:pt x="11" y="70"/>
                    <a:pt x="15" y="70"/>
                    <a:pt x="18" y="70"/>
                  </a:cubicBezTo>
                  <a:cubicBezTo>
                    <a:pt x="21" y="82"/>
                    <a:pt x="24" y="94"/>
                    <a:pt x="31" y="104"/>
                  </a:cubicBezTo>
                  <a:cubicBezTo>
                    <a:pt x="38" y="115"/>
                    <a:pt x="59" y="108"/>
                    <a:pt x="54" y="95"/>
                  </a:cubicBezTo>
                  <a:cubicBezTo>
                    <a:pt x="50" y="85"/>
                    <a:pt x="47" y="74"/>
                    <a:pt x="44" y="64"/>
                  </a:cubicBezTo>
                  <a:cubicBezTo>
                    <a:pt x="55" y="61"/>
                    <a:pt x="75" y="57"/>
                    <a:pt x="78" y="44"/>
                  </a:cubicBezTo>
                  <a:cubicBezTo>
                    <a:pt x="79" y="38"/>
                    <a:pt x="76" y="33"/>
                    <a:pt x="70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8886320" y="4801951"/>
            <a:ext cx="933450" cy="995363"/>
          </a:xfrm>
          <a:custGeom>
            <a:avLst/>
            <a:gdLst>
              <a:gd name="T0" fmla="*/ 361 w 381"/>
              <a:gd name="T1" fmla="*/ 278 h 406"/>
              <a:gd name="T2" fmla="*/ 197 w 381"/>
              <a:gd name="T3" fmla="*/ 191 h 406"/>
              <a:gd name="T4" fmla="*/ 219 w 381"/>
              <a:gd name="T5" fmla="*/ 57 h 406"/>
              <a:gd name="T6" fmla="*/ 225 w 381"/>
              <a:gd name="T7" fmla="*/ 53 h 406"/>
              <a:gd name="T8" fmla="*/ 246 w 381"/>
              <a:gd name="T9" fmla="*/ 42 h 406"/>
              <a:gd name="T10" fmla="*/ 244 w 381"/>
              <a:gd name="T11" fmla="*/ 24 h 406"/>
              <a:gd name="T12" fmla="*/ 238 w 381"/>
              <a:gd name="T13" fmla="*/ 24 h 406"/>
              <a:gd name="T14" fmla="*/ 232 w 381"/>
              <a:gd name="T15" fmla="*/ 20 h 406"/>
              <a:gd name="T16" fmla="*/ 45 w 381"/>
              <a:gd name="T17" fmla="*/ 266 h 406"/>
              <a:gd name="T18" fmla="*/ 371 w 381"/>
              <a:gd name="T19" fmla="*/ 303 h 406"/>
              <a:gd name="T20" fmla="*/ 361 w 381"/>
              <a:gd name="T21" fmla="*/ 278 h 406"/>
              <a:gd name="T22" fmla="*/ 79 w 381"/>
              <a:gd name="T23" fmla="*/ 260 h 406"/>
              <a:gd name="T24" fmla="*/ 98 w 381"/>
              <a:gd name="T25" fmla="*/ 116 h 406"/>
              <a:gd name="T26" fmla="*/ 178 w 381"/>
              <a:gd name="T27" fmla="*/ 52 h 406"/>
              <a:gd name="T28" fmla="*/ 166 w 381"/>
              <a:gd name="T29" fmla="*/ 190 h 406"/>
              <a:gd name="T30" fmla="*/ 314 w 381"/>
              <a:gd name="T31" fmla="*/ 303 h 406"/>
              <a:gd name="T32" fmla="*/ 79 w 381"/>
              <a:gd name="T33" fmla="*/ 26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1" h="406">
                <a:moveTo>
                  <a:pt x="361" y="278"/>
                </a:moveTo>
                <a:cubicBezTo>
                  <a:pt x="293" y="274"/>
                  <a:pt x="225" y="260"/>
                  <a:pt x="197" y="191"/>
                </a:cubicBezTo>
                <a:cubicBezTo>
                  <a:pt x="184" y="158"/>
                  <a:pt x="173" y="69"/>
                  <a:pt x="219" y="57"/>
                </a:cubicBezTo>
                <a:cubicBezTo>
                  <a:pt x="222" y="56"/>
                  <a:pt x="224" y="55"/>
                  <a:pt x="225" y="53"/>
                </a:cubicBezTo>
                <a:cubicBezTo>
                  <a:pt x="232" y="50"/>
                  <a:pt x="240" y="47"/>
                  <a:pt x="246" y="42"/>
                </a:cubicBezTo>
                <a:cubicBezTo>
                  <a:pt x="252" y="38"/>
                  <a:pt x="253" y="26"/>
                  <a:pt x="244" y="24"/>
                </a:cubicBezTo>
                <a:cubicBezTo>
                  <a:pt x="242" y="24"/>
                  <a:pt x="240" y="24"/>
                  <a:pt x="238" y="24"/>
                </a:cubicBezTo>
                <a:cubicBezTo>
                  <a:pt x="237" y="22"/>
                  <a:pt x="235" y="20"/>
                  <a:pt x="232" y="20"/>
                </a:cubicBezTo>
                <a:cubicBezTo>
                  <a:pt x="105" y="0"/>
                  <a:pt x="0" y="152"/>
                  <a:pt x="45" y="266"/>
                </a:cubicBezTo>
                <a:cubicBezTo>
                  <a:pt x="99" y="406"/>
                  <a:pt x="276" y="381"/>
                  <a:pt x="371" y="303"/>
                </a:cubicBezTo>
                <a:cubicBezTo>
                  <a:pt x="381" y="294"/>
                  <a:pt x="372" y="278"/>
                  <a:pt x="361" y="278"/>
                </a:cubicBezTo>
                <a:close/>
                <a:moveTo>
                  <a:pt x="79" y="260"/>
                </a:moveTo>
                <a:cubicBezTo>
                  <a:pt x="55" y="213"/>
                  <a:pt x="71" y="157"/>
                  <a:pt x="98" y="116"/>
                </a:cubicBezTo>
                <a:cubicBezTo>
                  <a:pt x="118" y="86"/>
                  <a:pt x="146" y="65"/>
                  <a:pt x="178" y="52"/>
                </a:cubicBezTo>
                <a:cubicBezTo>
                  <a:pt x="150" y="86"/>
                  <a:pt x="156" y="155"/>
                  <a:pt x="166" y="190"/>
                </a:cubicBezTo>
                <a:cubicBezTo>
                  <a:pt x="185" y="263"/>
                  <a:pt x="247" y="292"/>
                  <a:pt x="314" y="303"/>
                </a:cubicBezTo>
                <a:cubicBezTo>
                  <a:pt x="232" y="344"/>
                  <a:pt x="128" y="357"/>
                  <a:pt x="79" y="26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651204" y="4386027"/>
            <a:ext cx="1998663" cy="1936750"/>
            <a:chOff x="2663826" y="4929187"/>
            <a:chExt cx="1998663" cy="1936750"/>
          </a:xfrm>
        </p:grpSpPr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4311317" y="3254933"/>
            <a:ext cx="1722438" cy="842963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3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close/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1999919" y="1172134"/>
            <a:ext cx="1492250" cy="1825625"/>
            <a:chOff x="8012114" y="-7938"/>
            <a:chExt cx="1492250" cy="1825625"/>
          </a:xfrm>
        </p:grpSpPr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8012114" y="-7938"/>
              <a:ext cx="1492250" cy="1825625"/>
            </a:xfrm>
            <a:custGeom>
              <a:avLst/>
              <a:gdLst>
                <a:gd name="T0" fmla="*/ 587 w 609"/>
                <a:gd name="T1" fmla="*/ 619 h 745"/>
                <a:gd name="T2" fmla="*/ 524 w 609"/>
                <a:gd name="T3" fmla="*/ 514 h 745"/>
                <a:gd name="T4" fmla="*/ 400 w 609"/>
                <a:gd name="T5" fmla="*/ 354 h 745"/>
                <a:gd name="T6" fmla="*/ 449 w 609"/>
                <a:gd name="T7" fmla="*/ 320 h 745"/>
                <a:gd name="T8" fmla="*/ 475 w 609"/>
                <a:gd name="T9" fmla="*/ 181 h 745"/>
                <a:gd name="T10" fmla="*/ 472 w 609"/>
                <a:gd name="T11" fmla="*/ 179 h 745"/>
                <a:gd name="T12" fmla="*/ 467 w 609"/>
                <a:gd name="T13" fmla="*/ 154 h 745"/>
                <a:gd name="T14" fmla="*/ 245 w 609"/>
                <a:gd name="T15" fmla="*/ 14 h 745"/>
                <a:gd name="T16" fmla="*/ 172 w 609"/>
                <a:gd name="T17" fmla="*/ 5 h 745"/>
                <a:gd name="T18" fmla="*/ 169 w 609"/>
                <a:gd name="T19" fmla="*/ 4 h 745"/>
                <a:gd name="T20" fmla="*/ 57 w 609"/>
                <a:gd name="T21" fmla="*/ 89 h 745"/>
                <a:gd name="T22" fmla="*/ 33 w 609"/>
                <a:gd name="T23" fmla="*/ 177 h 745"/>
                <a:gd name="T24" fmla="*/ 29 w 609"/>
                <a:gd name="T25" fmla="*/ 181 h 745"/>
                <a:gd name="T26" fmla="*/ 107 w 609"/>
                <a:gd name="T27" fmla="*/ 378 h 745"/>
                <a:gd name="T28" fmla="*/ 293 w 609"/>
                <a:gd name="T29" fmla="*/ 392 h 745"/>
                <a:gd name="T30" fmla="*/ 312 w 609"/>
                <a:gd name="T31" fmla="*/ 387 h 745"/>
                <a:gd name="T32" fmla="*/ 375 w 609"/>
                <a:gd name="T33" fmla="*/ 557 h 745"/>
                <a:gd name="T34" fmla="*/ 448 w 609"/>
                <a:gd name="T35" fmla="*/ 674 h 745"/>
                <a:gd name="T36" fmla="*/ 542 w 609"/>
                <a:gd name="T37" fmla="*/ 741 h 745"/>
                <a:gd name="T38" fmla="*/ 602 w 609"/>
                <a:gd name="T39" fmla="*/ 698 h 745"/>
                <a:gd name="T40" fmla="*/ 587 w 609"/>
                <a:gd name="T41" fmla="*/ 619 h 745"/>
                <a:gd name="T42" fmla="*/ 76 w 609"/>
                <a:gd name="T43" fmla="*/ 127 h 745"/>
                <a:gd name="T44" fmla="*/ 154 w 609"/>
                <a:gd name="T45" fmla="*/ 30 h 745"/>
                <a:gd name="T46" fmla="*/ 160 w 609"/>
                <a:gd name="T47" fmla="*/ 31 h 745"/>
                <a:gd name="T48" fmla="*/ 394 w 609"/>
                <a:gd name="T49" fmla="*/ 106 h 745"/>
                <a:gd name="T50" fmla="*/ 441 w 609"/>
                <a:gd name="T51" fmla="*/ 195 h 745"/>
                <a:gd name="T52" fmla="*/ 354 w 609"/>
                <a:gd name="T53" fmla="*/ 306 h 745"/>
                <a:gd name="T54" fmla="*/ 93 w 609"/>
                <a:gd name="T55" fmla="*/ 261 h 745"/>
                <a:gd name="T56" fmla="*/ 76 w 609"/>
                <a:gd name="T57" fmla="*/ 127 h 745"/>
                <a:gd name="T58" fmla="*/ 298 w 609"/>
                <a:gd name="T59" fmla="*/ 368 h 745"/>
                <a:gd name="T60" fmla="*/ 145 w 609"/>
                <a:gd name="T61" fmla="*/ 374 h 745"/>
                <a:gd name="T62" fmla="*/ 39 w 609"/>
                <a:gd name="T63" fmla="*/ 232 h 745"/>
                <a:gd name="T64" fmla="*/ 43 w 609"/>
                <a:gd name="T65" fmla="*/ 241 h 745"/>
                <a:gd name="T66" fmla="*/ 307 w 609"/>
                <a:gd name="T67" fmla="*/ 353 h 745"/>
                <a:gd name="T68" fmla="*/ 465 w 609"/>
                <a:gd name="T69" fmla="*/ 229 h 745"/>
                <a:gd name="T70" fmla="*/ 464 w 609"/>
                <a:gd name="T71" fmla="*/ 250 h 745"/>
                <a:gd name="T72" fmla="*/ 426 w 609"/>
                <a:gd name="T73" fmla="*/ 306 h 745"/>
                <a:gd name="T74" fmla="*/ 298 w 609"/>
                <a:gd name="T75" fmla="*/ 368 h 745"/>
                <a:gd name="T76" fmla="*/ 379 w 609"/>
                <a:gd name="T77" fmla="*/ 364 h 745"/>
                <a:gd name="T78" fmla="*/ 412 w 609"/>
                <a:gd name="T79" fmla="*/ 415 h 745"/>
                <a:gd name="T80" fmla="*/ 397 w 609"/>
                <a:gd name="T81" fmla="*/ 429 h 745"/>
                <a:gd name="T82" fmla="*/ 361 w 609"/>
                <a:gd name="T83" fmla="*/ 441 h 745"/>
                <a:gd name="T84" fmla="*/ 323 w 609"/>
                <a:gd name="T85" fmla="*/ 384 h 745"/>
                <a:gd name="T86" fmla="*/ 379 w 609"/>
                <a:gd name="T87" fmla="*/ 364 h 745"/>
                <a:gd name="T88" fmla="*/ 542 w 609"/>
                <a:gd name="T89" fmla="*/ 713 h 745"/>
                <a:gd name="T90" fmla="*/ 451 w 609"/>
                <a:gd name="T91" fmla="*/ 631 h 745"/>
                <a:gd name="T92" fmla="*/ 387 w 609"/>
                <a:gd name="T93" fmla="*/ 509 h 745"/>
                <a:gd name="T94" fmla="*/ 370 w 609"/>
                <a:gd name="T95" fmla="*/ 462 h 745"/>
                <a:gd name="T96" fmla="*/ 401 w 609"/>
                <a:gd name="T97" fmla="*/ 455 h 745"/>
                <a:gd name="T98" fmla="*/ 429 w 609"/>
                <a:gd name="T99" fmla="*/ 437 h 745"/>
                <a:gd name="T100" fmla="*/ 478 w 609"/>
                <a:gd name="T101" fmla="*/ 499 h 745"/>
                <a:gd name="T102" fmla="*/ 575 w 609"/>
                <a:gd name="T103" fmla="*/ 671 h 745"/>
                <a:gd name="T104" fmla="*/ 542 w 609"/>
                <a:gd name="T105" fmla="*/ 71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745">
                  <a:moveTo>
                    <a:pt x="587" y="619"/>
                  </a:moveTo>
                  <a:cubicBezTo>
                    <a:pt x="571" y="582"/>
                    <a:pt x="547" y="547"/>
                    <a:pt x="524" y="514"/>
                  </a:cubicBezTo>
                  <a:cubicBezTo>
                    <a:pt x="485" y="459"/>
                    <a:pt x="439" y="409"/>
                    <a:pt x="400" y="354"/>
                  </a:cubicBezTo>
                  <a:cubicBezTo>
                    <a:pt x="417" y="344"/>
                    <a:pt x="434" y="333"/>
                    <a:pt x="449" y="320"/>
                  </a:cubicBezTo>
                  <a:cubicBezTo>
                    <a:pt x="483" y="290"/>
                    <a:pt x="517" y="219"/>
                    <a:pt x="475" y="181"/>
                  </a:cubicBezTo>
                  <a:cubicBezTo>
                    <a:pt x="474" y="180"/>
                    <a:pt x="473" y="180"/>
                    <a:pt x="472" y="179"/>
                  </a:cubicBezTo>
                  <a:cubicBezTo>
                    <a:pt x="471" y="171"/>
                    <a:pt x="469" y="163"/>
                    <a:pt x="467" y="154"/>
                  </a:cubicBezTo>
                  <a:cubicBezTo>
                    <a:pt x="439" y="69"/>
                    <a:pt x="322" y="31"/>
                    <a:pt x="245" y="14"/>
                  </a:cubicBezTo>
                  <a:cubicBezTo>
                    <a:pt x="221" y="9"/>
                    <a:pt x="196" y="6"/>
                    <a:pt x="172" y="5"/>
                  </a:cubicBezTo>
                  <a:cubicBezTo>
                    <a:pt x="171" y="4"/>
                    <a:pt x="170" y="4"/>
                    <a:pt x="169" y="4"/>
                  </a:cubicBezTo>
                  <a:cubicBezTo>
                    <a:pt x="119" y="0"/>
                    <a:pt x="78" y="50"/>
                    <a:pt x="57" y="89"/>
                  </a:cubicBezTo>
                  <a:cubicBezTo>
                    <a:pt x="43" y="116"/>
                    <a:pt x="34" y="147"/>
                    <a:pt x="33" y="177"/>
                  </a:cubicBezTo>
                  <a:cubicBezTo>
                    <a:pt x="31" y="178"/>
                    <a:pt x="30" y="179"/>
                    <a:pt x="29" y="181"/>
                  </a:cubicBezTo>
                  <a:cubicBezTo>
                    <a:pt x="0" y="253"/>
                    <a:pt x="49" y="335"/>
                    <a:pt x="107" y="378"/>
                  </a:cubicBezTo>
                  <a:cubicBezTo>
                    <a:pt x="159" y="416"/>
                    <a:pt x="234" y="406"/>
                    <a:pt x="293" y="392"/>
                  </a:cubicBezTo>
                  <a:cubicBezTo>
                    <a:pt x="299" y="391"/>
                    <a:pt x="306" y="389"/>
                    <a:pt x="312" y="387"/>
                  </a:cubicBezTo>
                  <a:cubicBezTo>
                    <a:pt x="343" y="439"/>
                    <a:pt x="353" y="501"/>
                    <a:pt x="375" y="557"/>
                  </a:cubicBezTo>
                  <a:cubicBezTo>
                    <a:pt x="392" y="599"/>
                    <a:pt x="420" y="639"/>
                    <a:pt x="448" y="674"/>
                  </a:cubicBezTo>
                  <a:cubicBezTo>
                    <a:pt x="472" y="704"/>
                    <a:pt x="501" y="736"/>
                    <a:pt x="542" y="741"/>
                  </a:cubicBezTo>
                  <a:cubicBezTo>
                    <a:pt x="569" y="745"/>
                    <a:pt x="596" y="724"/>
                    <a:pt x="602" y="698"/>
                  </a:cubicBezTo>
                  <a:cubicBezTo>
                    <a:pt x="609" y="672"/>
                    <a:pt x="598" y="643"/>
                    <a:pt x="587" y="619"/>
                  </a:cubicBezTo>
                  <a:close/>
                  <a:moveTo>
                    <a:pt x="76" y="127"/>
                  </a:moveTo>
                  <a:cubicBezTo>
                    <a:pt x="90" y="84"/>
                    <a:pt x="118" y="53"/>
                    <a:pt x="154" y="30"/>
                  </a:cubicBezTo>
                  <a:cubicBezTo>
                    <a:pt x="156" y="30"/>
                    <a:pt x="158" y="31"/>
                    <a:pt x="160" y="31"/>
                  </a:cubicBezTo>
                  <a:cubicBezTo>
                    <a:pt x="240" y="32"/>
                    <a:pt x="331" y="56"/>
                    <a:pt x="394" y="106"/>
                  </a:cubicBezTo>
                  <a:cubicBezTo>
                    <a:pt x="422" y="129"/>
                    <a:pt x="443" y="158"/>
                    <a:pt x="441" y="195"/>
                  </a:cubicBezTo>
                  <a:cubicBezTo>
                    <a:pt x="439" y="241"/>
                    <a:pt x="393" y="286"/>
                    <a:pt x="354" y="306"/>
                  </a:cubicBezTo>
                  <a:cubicBezTo>
                    <a:pt x="274" y="347"/>
                    <a:pt x="153" y="327"/>
                    <a:pt x="93" y="261"/>
                  </a:cubicBezTo>
                  <a:cubicBezTo>
                    <a:pt x="59" y="223"/>
                    <a:pt x="61" y="173"/>
                    <a:pt x="76" y="127"/>
                  </a:cubicBezTo>
                  <a:close/>
                  <a:moveTo>
                    <a:pt x="298" y="368"/>
                  </a:moveTo>
                  <a:cubicBezTo>
                    <a:pt x="250" y="382"/>
                    <a:pt x="194" y="390"/>
                    <a:pt x="145" y="374"/>
                  </a:cubicBezTo>
                  <a:cubicBezTo>
                    <a:pt x="90" y="356"/>
                    <a:pt x="47" y="292"/>
                    <a:pt x="39" y="232"/>
                  </a:cubicBezTo>
                  <a:cubicBezTo>
                    <a:pt x="40" y="235"/>
                    <a:pt x="42" y="238"/>
                    <a:pt x="43" y="241"/>
                  </a:cubicBezTo>
                  <a:cubicBezTo>
                    <a:pt x="83" y="339"/>
                    <a:pt x="213" y="367"/>
                    <a:pt x="307" y="353"/>
                  </a:cubicBezTo>
                  <a:cubicBezTo>
                    <a:pt x="370" y="343"/>
                    <a:pt x="443" y="293"/>
                    <a:pt x="465" y="229"/>
                  </a:cubicBezTo>
                  <a:cubicBezTo>
                    <a:pt x="466" y="236"/>
                    <a:pt x="465" y="243"/>
                    <a:pt x="464" y="250"/>
                  </a:cubicBezTo>
                  <a:cubicBezTo>
                    <a:pt x="458" y="273"/>
                    <a:pt x="443" y="291"/>
                    <a:pt x="426" y="306"/>
                  </a:cubicBezTo>
                  <a:cubicBezTo>
                    <a:pt x="391" y="338"/>
                    <a:pt x="343" y="356"/>
                    <a:pt x="298" y="368"/>
                  </a:cubicBezTo>
                  <a:close/>
                  <a:moveTo>
                    <a:pt x="379" y="364"/>
                  </a:moveTo>
                  <a:cubicBezTo>
                    <a:pt x="388" y="382"/>
                    <a:pt x="399" y="399"/>
                    <a:pt x="412" y="415"/>
                  </a:cubicBezTo>
                  <a:cubicBezTo>
                    <a:pt x="407" y="420"/>
                    <a:pt x="402" y="425"/>
                    <a:pt x="397" y="429"/>
                  </a:cubicBezTo>
                  <a:cubicBezTo>
                    <a:pt x="386" y="436"/>
                    <a:pt x="373" y="441"/>
                    <a:pt x="361" y="441"/>
                  </a:cubicBezTo>
                  <a:cubicBezTo>
                    <a:pt x="351" y="420"/>
                    <a:pt x="339" y="401"/>
                    <a:pt x="323" y="384"/>
                  </a:cubicBezTo>
                  <a:cubicBezTo>
                    <a:pt x="342" y="379"/>
                    <a:pt x="361" y="372"/>
                    <a:pt x="379" y="364"/>
                  </a:cubicBezTo>
                  <a:close/>
                  <a:moveTo>
                    <a:pt x="542" y="713"/>
                  </a:moveTo>
                  <a:cubicBezTo>
                    <a:pt x="504" y="713"/>
                    <a:pt x="470" y="658"/>
                    <a:pt x="451" y="631"/>
                  </a:cubicBezTo>
                  <a:cubicBezTo>
                    <a:pt x="424" y="592"/>
                    <a:pt x="403" y="553"/>
                    <a:pt x="387" y="509"/>
                  </a:cubicBezTo>
                  <a:cubicBezTo>
                    <a:pt x="381" y="493"/>
                    <a:pt x="376" y="477"/>
                    <a:pt x="370" y="462"/>
                  </a:cubicBezTo>
                  <a:cubicBezTo>
                    <a:pt x="381" y="462"/>
                    <a:pt x="391" y="460"/>
                    <a:pt x="401" y="455"/>
                  </a:cubicBezTo>
                  <a:cubicBezTo>
                    <a:pt x="410" y="451"/>
                    <a:pt x="421" y="445"/>
                    <a:pt x="429" y="437"/>
                  </a:cubicBezTo>
                  <a:cubicBezTo>
                    <a:pt x="446" y="458"/>
                    <a:pt x="463" y="479"/>
                    <a:pt x="478" y="499"/>
                  </a:cubicBezTo>
                  <a:cubicBezTo>
                    <a:pt x="516" y="549"/>
                    <a:pt x="563" y="608"/>
                    <a:pt x="575" y="671"/>
                  </a:cubicBezTo>
                  <a:cubicBezTo>
                    <a:pt x="580" y="695"/>
                    <a:pt x="568" y="714"/>
                    <a:pt x="542" y="7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8178801" y="211137"/>
              <a:ext cx="303213" cy="406400"/>
            </a:xfrm>
            <a:custGeom>
              <a:avLst/>
              <a:gdLst>
                <a:gd name="T0" fmla="*/ 107 w 124"/>
                <a:gd name="T1" fmla="*/ 2 h 166"/>
                <a:gd name="T2" fmla="*/ 78 w 124"/>
                <a:gd name="T3" fmla="*/ 160 h 166"/>
                <a:gd name="T4" fmla="*/ 92 w 124"/>
                <a:gd name="T5" fmla="*/ 142 h 166"/>
                <a:gd name="T6" fmla="*/ 63 w 124"/>
                <a:gd name="T7" fmla="*/ 77 h 166"/>
                <a:gd name="T8" fmla="*/ 114 w 124"/>
                <a:gd name="T9" fmla="*/ 19 h 166"/>
                <a:gd name="T10" fmla="*/ 107 w 124"/>
                <a:gd name="T11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6">
                  <a:moveTo>
                    <a:pt x="107" y="2"/>
                  </a:moveTo>
                  <a:cubicBezTo>
                    <a:pt x="33" y="17"/>
                    <a:pt x="0" y="125"/>
                    <a:pt x="78" y="160"/>
                  </a:cubicBezTo>
                  <a:cubicBezTo>
                    <a:pt x="90" y="166"/>
                    <a:pt x="100" y="153"/>
                    <a:pt x="92" y="142"/>
                  </a:cubicBezTo>
                  <a:cubicBezTo>
                    <a:pt x="76" y="123"/>
                    <a:pt x="59" y="104"/>
                    <a:pt x="63" y="77"/>
                  </a:cubicBezTo>
                  <a:cubicBezTo>
                    <a:pt x="67" y="49"/>
                    <a:pt x="91" y="32"/>
                    <a:pt x="114" y="19"/>
                  </a:cubicBezTo>
                  <a:cubicBezTo>
                    <a:pt x="124" y="14"/>
                    <a:pt x="117" y="0"/>
                    <a:pt x="107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12596" y="3095388"/>
            <a:ext cx="808038" cy="1235075"/>
            <a:chOff x="4981576" y="4689475"/>
            <a:chExt cx="808038" cy="1235075"/>
          </a:xfrm>
        </p:grpSpPr>
        <p:sp>
          <p:nvSpPr>
            <p:cNvPr id="33" name="Freeform 25"/>
            <p:cNvSpPr/>
            <p:nvPr/>
          </p:nvSpPr>
          <p:spPr bwMode="auto">
            <a:xfrm>
              <a:off x="4981576" y="4689475"/>
              <a:ext cx="808038" cy="968375"/>
            </a:xfrm>
            <a:custGeom>
              <a:avLst/>
              <a:gdLst>
                <a:gd name="T0" fmla="*/ 235 w 330"/>
                <a:gd name="T1" fmla="*/ 33 h 395"/>
                <a:gd name="T2" fmla="*/ 67 w 330"/>
                <a:gd name="T3" fmla="*/ 24 h 395"/>
                <a:gd name="T4" fmla="*/ 74 w 330"/>
                <a:gd name="T5" fmla="*/ 39 h 395"/>
                <a:gd name="T6" fmla="*/ 243 w 330"/>
                <a:gd name="T7" fmla="*/ 67 h 395"/>
                <a:gd name="T8" fmla="*/ 288 w 330"/>
                <a:gd name="T9" fmla="*/ 143 h 395"/>
                <a:gd name="T10" fmla="*/ 258 w 330"/>
                <a:gd name="T11" fmla="*/ 194 h 395"/>
                <a:gd name="T12" fmla="*/ 137 w 330"/>
                <a:gd name="T13" fmla="*/ 272 h 395"/>
                <a:gd name="T14" fmla="*/ 108 w 330"/>
                <a:gd name="T15" fmla="*/ 355 h 395"/>
                <a:gd name="T16" fmla="*/ 68 w 330"/>
                <a:gd name="T17" fmla="*/ 295 h 395"/>
                <a:gd name="T18" fmla="*/ 137 w 330"/>
                <a:gd name="T19" fmla="*/ 220 h 395"/>
                <a:gd name="T20" fmla="*/ 256 w 330"/>
                <a:gd name="T21" fmla="*/ 138 h 395"/>
                <a:gd name="T22" fmla="*/ 167 w 330"/>
                <a:gd name="T23" fmla="*/ 68 h 395"/>
                <a:gd name="T24" fmla="*/ 98 w 330"/>
                <a:gd name="T25" fmla="*/ 84 h 395"/>
                <a:gd name="T26" fmla="*/ 53 w 330"/>
                <a:gd name="T27" fmla="*/ 102 h 395"/>
                <a:gd name="T28" fmla="*/ 36 w 330"/>
                <a:gd name="T29" fmla="*/ 71 h 395"/>
                <a:gd name="T30" fmla="*/ 54 w 330"/>
                <a:gd name="T31" fmla="*/ 47 h 395"/>
                <a:gd name="T32" fmla="*/ 45 w 330"/>
                <a:gd name="T33" fmla="*/ 36 h 395"/>
                <a:gd name="T34" fmla="*/ 6 w 330"/>
                <a:gd name="T35" fmla="*/ 104 h 395"/>
                <a:gd name="T36" fmla="*/ 87 w 330"/>
                <a:gd name="T37" fmla="*/ 118 h 395"/>
                <a:gd name="T38" fmla="*/ 228 w 330"/>
                <a:gd name="T39" fmla="*/ 146 h 395"/>
                <a:gd name="T40" fmla="*/ 136 w 330"/>
                <a:gd name="T41" fmla="*/ 192 h 395"/>
                <a:gd name="T42" fmla="*/ 56 w 330"/>
                <a:gd name="T43" fmla="*/ 243 h 395"/>
                <a:gd name="T44" fmla="*/ 128 w 330"/>
                <a:gd name="T45" fmla="*/ 382 h 395"/>
                <a:gd name="T46" fmla="*/ 129 w 330"/>
                <a:gd name="T47" fmla="*/ 368 h 395"/>
                <a:gd name="T48" fmla="*/ 129 w 330"/>
                <a:gd name="T49" fmla="*/ 367 h 395"/>
                <a:gd name="T50" fmla="*/ 136 w 330"/>
                <a:gd name="T51" fmla="*/ 355 h 395"/>
                <a:gd name="T52" fmla="*/ 144 w 330"/>
                <a:gd name="T53" fmla="*/ 304 h 395"/>
                <a:gd name="T54" fmla="*/ 210 w 330"/>
                <a:gd name="T55" fmla="*/ 257 h 395"/>
                <a:gd name="T56" fmla="*/ 313 w 330"/>
                <a:gd name="T57" fmla="*/ 166 h 395"/>
                <a:gd name="T58" fmla="*/ 235 w 330"/>
                <a:gd name="T59" fmla="*/ 3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95">
                  <a:moveTo>
                    <a:pt x="235" y="33"/>
                  </a:moveTo>
                  <a:cubicBezTo>
                    <a:pt x="187" y="9"/>
                    <a:pt x="117" y="0"/>
                    <a:pt x="67" y="24"/>
                  </a:cubicBezTo>
                  <a:cubicBezTo>
                    <a:pt x="58" y="28"/>
                    <a:pt x="65" y="40"/>
                    <a:pt x="74" y="39"/>
                  </a:cubicBezTo>
                  <a:cubicBezTo>
                    <a:pt x="133" y="30"/>
                    <a:pt x="192" y="32"/>
                    <a:pt x="243" y="67"/>
                  </a:cubicBezTo>
                  <a:cubicBezTo>
                    <a:pt x="269" y="84"/>
                    <a:pt x="286" y="112"/>
                    <a:pt x="288" y="143"/>
                  </a:cubicBezTo>
                  <a:cubicBezTo>
                    <a:pt x="290" y="166"/>
                    <a:pt x="276" y="181"/>
                    <a:pt x="258" y="194"/>
                  </a:cubicBezTo>
                  <a:cubicBezTo>
                    <a:pt x="220" y="223"/>
                    <a:pt x="174" y="242"/>
                    <a:pt x="137" y="272"/>
                  </a:cubicBezTo>
                  <a:cubicBezTo>
                    <a:pt x="113" y="290"/>
                    <a:pt x="89" y="328"/>
                    <a:pt x="108" y="355"/>
                  </a:cubicBezTo>
                  <a:cubicBezTo>
                    <a:pt x="86" y="341"/>
                    <a:pt x="69" y="327"/>
                    <a:pt x="68" y="295"/>
                  </a:cubicBezTo>
                  <a:cubicBezTo>
                    <a:pt x="68" y="254"/>
                    <a:pt x="103" y="231"/>
                    <a:pt x="137" y="220"/>
                  </a:cubicBezTo>
                  <a:cubicBezTo>
                    <a:pt x="182" y="206"/>
                    <a:pt x="252" y="198"/>
                    <a:pt x="256" y="138"/>
                  </a:cubicBezTo>
                  <a:cubicBezTo>
                    <a:pt x="260" y="84"/>
                    <a:pt x="215" y="65"/>
                    <a:pt x="167" y="68"/>
                  </a:cubicBezTo>
                  <a:cubicBezTo>
                    <a:pt x="143" y="69"/>
                    <a:pt x="120" y="75"/>
                    <a:pt x="98" y="84"/>
                  </a:cubicBezTo>
                  <a:cubicBezTo>
                    <a:pt x="83" y="90"/>
                    <a:pt x="68" y="98"/>
                    <a:pt x="53" y="102"/>
                  </a:cubicBezTo>
                  <a:cubicBezTo>
                    <a:pt x="30" y="108"/>
                    <a:pt x="27" y="85"/>
                    <a:pt x="36" y="71"/>
                  </a:cubicBezTo>
                  <a:cubicBezTo>
                    <a:pt x="40" y="63"/>
                    <a:pt x="48" y="54"/>
                    <a:pt x="54" y="47"/>
                  </a:cubicBezTo>
                  <a:cubicBezTo>
                    <a:pt x="59" y="42"/>
                    <a:pt x="52" y="31"/>
                    <a:pt x="45" y="36"/>
                  </a:cubicBezTo>
                  <a:cubicBezTo>
                    <a:pt x="23" y="52"/>
                    <a:pt x="0" y="74"/>
                    <a:pt x="6" y="104"/>
                  </a:cubicBezTo>
                  <a:cubicBezTo>
                    <a:pt x="14" y="141"/>
                    <a:pt x="64" y="127"/>
                    <a:pt x="87" y="118"/>
                  </a:cubicBezTo>
                  <a:cubicBezTo>
                    <a:pt x="124" y="102"/>
                    <a:pt x="249" y="61"/>
                    <a:pt x="228" y="146"/>
                  </a:cubicBezTo>
                  <a:cubicBezTo>
                    <a:pt x="220" y="179"/>
                    <a:pt x="162" y="185"/>
                    <a:pt x="136" y="192"/>
                  </a:cubicBezTo>
                  <a:cubicBezTo>
                    <a:pt x="102" y="201"/>
                    <a:pt x="76" y="215"/>
                    <a:pt x="56" y="243"/>
                  </a:cubicBezTo>
                  <a:cubicBezTo>
                    <a:pt x="19" y="296"/>
                    <a:pt x="54" y="395"/>
                    <a:pt x="128" y="382"/>
                  </a:cubicBezTo>
                  <a:cubicBezTo>
                    <a:pt x="135" y="381"/>
                    <a:pt x="135" y="371"/>
                    <a:pt x="129" y="368"/>
                  </a:cubicBezTo>
                  <a:cubicBezTo>
                    <a:pt x="129" y="367"/>
                    <a:pt x="129" y="367"/>
                    <a:pt x="129" y="367"/>
                  </a:cubicBezTo>
                  <a:cubicBezTo>
                    <a:pt x="134" y="366"/>
                    <a:pt x="137" y="361"/>
                    <a:pt x="136" y="355"/>
                  </a:cubicBezTo>
                  <a:cubicBezTo>
                    <a:pt x="130" y="333"/>
                    <a:pt x="127" y="322"/>
                    <a:pt x="144" y="304"/>
                  </a:cubicBezTo>
                  <a:cubicBezTo>
                    <a:pt x="162" y="285"/>
                    <a:pt x="188" y="271"/>
                    <a:pt x="210" y="257"/>
                  </a:cubicBezTo>
                  <a:cubicBezTo>
                    <a:pt x="246" y="235"/>
                    <a:pt x="300" y="210"/>
                    <a:pt x="313" y="166"/>
                  </a:cubicBezTo>
                  <a:cubicBezTo>
                    <a:pt x="330" y="110"/>
                    <a:pt x="280" y="56"/>
                    <a:pt x="235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5091114" y="5653087"/>
              <a:ext cx="273050" cy="271463"/>
            </a:xfrm>
            <a:custGeom>
              <a:avLst/>
              <a:gdLst>
                <a:gd name="T0" fmla="*/ 65 w 111"/>
                <a:gd name="T1" fmla="*/ 3 h 111"/>
                <a:gd name="T2" fmla="*/ 53 w 111"/>
                <a:gd name="T3" fmla="*/ 7 h 111"/>
                <a:gd name="T4" fmla="*/ 3 w 111"/>
                <a:gd name="T5" fmla="*/ 50 h 111"/>
                <a:gd name="T6" fmla="*/ 44 w 111"/>
                <a:gd name="T7" fmla="*/ 105 h 111"/>
                <a:gd name="T8" fmla="*/ 107 w 111"/>
                <a:gd name="T9" fmla="*/ 68 h 111"/>
                <a:gd name="T10" fmla="*/ 65 w 111"/>
                <a:gd name="T11" fmla="*/ 3 h 111"/>
                <a:gd name="T12" fmla="*/ 51 w 111"/>
                <a:gd name="T13" fmla="*/ 79 h 111"/>
                <a:gd name="T14" fmla="*/ 30 w 111"/>
                <a:gd name="T15" fmla="*/ 52 h 111"/>
                <a:gd name="T16" fmla="*/ 56 w 111"/>
                <a:gd name="T17" fmla="*/ 23 h 111"/>
                <a:gd name="T18" fmla="*/ 59 w 111"/>
                <a:gd name="T19" fmla="*/ 19 h 111"/>
                <a:gd name="T20" fmla="*/ 83 w 111"/>
                <a:gd name="T21" fmla="*/ 56 h 111"/>
                <a:gd name="T22" fmla="*/ 51 w 111"/>
                <a:gd name="T2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1">
                  <a:moveTo>
                    <a:pt x="65" y="3"/>
                  </a:moveTo>
                  <a:cubicBezTo>
                    <a:pt x="59" y="0"/>
                    <a:pt x="54" y="3"/>
                    <a:pt x="53" y="7"/>
                  </a:cubicBezTo>
                  <a:cubicBezTo>
                    <a:pt x="27" y="3"/>
                    <a:pt x="6" y="26"/>
                    <a:pt x="3" y="50"/>
                  </a:cubicBezTo>
                  <a:cubicBezTo>
                    <a:pt x="0" y="75"/>
                    <a:pt x="20" y="99"/>
                    <a:pt x="44" y="105"/>
                  </a:cubicBezTo>
                  <a:cubicBezTo>
                    <a:pt x="70" y="111"/>
                    <a:pt x="103" y="96"/>
                    <a:pt x="107" y="68"/>
                  </a:cubicBezTo>
                  <a:cubicBezTo>
                    <a:pt x="111" y="40"/>
                    <a:pt x="89" y="13"/>
                    <a:pt x="65" y="3"/>
                  </a:cubicBezTo>
                  <a:close/>
                  <a:moveTo>
                    <a:pt x="51" y="79"/>
                  </a:moveTo>
                  <a:cubicBezTo>
                    <a:pt x="38" y="77"/>
                    <a:pt x="30" y="65"/>
                    <a:pt x="30" y="52"/>
                  </a:cubicBezTo>
                  <a:cubicBezTo>
                    <a:pt x="29" y="35"/>
                    <a:pt x="44" y="31"/>
                    <a:pt x="56" y="23"/>
                  </a:cubicBezTo>
                  <a:cubicBezTo>
                    <a:pt x="58" y="22"/>
                    <a:pt x="59" y="21"/>
                    <a:pt x="59" y="19"/>
                  </a:cubicBezTo>
                  <a:cubicBezTo>
                    <a:pt x="72" y="27"/>
                    <a:pt x="82" y="41"/>
                    <a:pt x="83" y="56"/>
                  </a:cubicBezTo>
                  <a:cubicBezTo>
                    <a:pt x="85" y="74"/>
                    <a:pt x="67" y="82"/>
                    <a:pt x="51" y="7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69157" y="971873"/>
            <a:ext cx="1460500" cy="1690688"/>
            <a:chOff x="6276976" y="50800"/>
            <a:chExt cx="1460500" cy="1690688"/>
          </a:xfrm>
        </p:grpSpPr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6276976" y="50800"/>
              <a:ext cx="1460500" cy="1341438"/>
            </a:xfrm>
            <a:custGeom>
              <a:avLst/>
              <a:gdLst>
                <a:gd name="T0" fmla="*/ 348 w 596"/>
                <a:gd name="T1" fmla="*/ 15 h 547"/>
                <a:gd name="T2" fmla="*/ 6 w 596"/>
                <a:gd name="T3" fmla="*/ 370 h 547"/>
                <a:gd name="T4" fmla="*/ 6 w 596"/>
                <a:gd name="T5" fmla="*/ 387 h 547"/>
                <a:gd name="T6" fmla="*/ 39 w 596"/>
                <a:gd name="T7" fmla="*/ 526 h 547"/>
                <a:gd name="T8" fmla="*/ 146 w 596"/>
                <a:gd name="T9" fmla="*/ 518 h 547"/>
                <a:gd name="T10" fmla="*/ 155 w 596"/>
                <a:gd name="T11" fmla="*/ 515 h 547"/>
                <a:gd name="T12" fmla="*/ 158 w 596"/>
                <a:gd name="T13" fmla="*/ 513 h 547"/>
                <a:gd name="T14" fmla="*/ 189 w 596"/>
                <a:gd name="T15" fmla="*/ 495 h 547"/>
                <a:gd name="T16" fmla="*/ 203 w 596"/>
                <a:gd name="T17" fmla="*/ 476 h 547"/>
                <a:gd name="T18" fmla="*/ 186 w 596"/>
                <a:gd name="T19" fmla="*/ 281 h 547"/>
                <a:gd name="T20" fmla="*/ 273 w 596"/>
                <a:gd name="T21" fmla="*/ 166 h 547"/>
                <a:gd name="T22" fmla="*/ 389 w 596"/>
                <a:gd name="T23" fmla="*/ 502 h 547"/>
                <a:gd name="T24" fmla="*/ 519 w 596"/>
                <a:gd name="T25" fmla="*/ 529 h 547"/>
                <a:gd name="T26" fmla="*/ 549 w 596"/>
                <a:gd name="T27" fmla="*/ 507 h 547"/>
                <a:gd name="T28" fmla="*/ 594 w 596"/>
                <a:gd name="T29" fmla="*/ 479 h 547"/>
                <a:gd name="T30" fmla="*/ 99 w 596"/>
                <a:gd name="T31" fmla="*/ 501 h 547"/>
                <a:gd name="T32" fmla="*/ 30 w 596"/>
                <a:gd name="T33" fmla="*/ 382 h 547"/>
                <a:gd name="T34" fmla="*/ 126 w 596"/>
                <a:gd name="T35" fmla="*/ 497 h 547"/>
                <a:gd name="T36" fmla="*/ 192 w 596"/>
                <a:gd name="T37" fmla="*/ 468 h 547"/>
                <a:gd name="T38" fmla="*/ 171 w 596"/>
                <a:gd name="T39" fmla="*/ 487 h 547"/>
                <a:gd name="T40" fmla="*/ 119 w 596"/>
                <a:gd name="T41" fmla="*/ 378 h 547"/>
                <a:gd name="T42" fmla="*/ 145 w 596"/>
                <a:gd name="T43" fmla="*/ 364 h 547"/>
                <a:gd name="T44" fmla="*/ 192 w 596"/>
                <a:gd name="T45" fmla="*/ 468 h 547"/>
                <a:gd name="T46" fmla="*/ 162 w 596"/>
                <a:gd name="T47" fmla="*/ 267 h 547"/>
                <a:gd name="T48" fmla="*/ 143 w 596"/>
                <a:gd name="T49" fmla="*/ 340 h 547"/>
                <a:gd name="T50" fmla="*/ 124 w 596"/>
                <a:gd name="T51" fmla="*/ 351 h 547"/>
                <a:gd name="T52" fmla="*/ 118 w 596"/>
                <a:gd name="T53" fmla="*/ 303 h 547"/>
                <a:gd name="T54" fmla="*/ 262 w 596"/>
                <a:gd name="T55" fmla="*/ 138 h 547"/>
                <a:gd name="T56" fmla="*/ 222 w 596"/>
                <a:gd name="T57" fmla="*/ 112 h 547"/>
                <a:gd name="T58" fmla="*/ 90 w 596"/>
                <a:gd name="T59" fmla="*/ 359 h 547"/>
                <a:gd name="T60" fmla="*/ 73 w 596"/>
                <a:gd name="T61" fmla="*/ 184 h 547"/>
                <a:gd name="T62" fmla="*/ 492 w 596"/>
                <a:gd name="T63" fmla="*/ 236 h 547"/>
                <a:gd name="T64" fmla="*/ 503 w 596"/>
                <a:gd name="T65" fmla="*/ 331 h 547"/>
                <a:gd name="T66" fmla="*/ 416 w 596"/>
                <a:gd name="T67" fmla="*/ 333 h 547"/>
                <a:gd name="T68" fmla="*/ 509 w 596"/>
                <a:gd name="T69" fmla="*/ 510 h 547"/>
                <a:gd name="T70" fmla="*/ 419 w 596"/>
                <a:gd name="T71" fmla="*/ 495 h 547"/>
                <a:gd name="T72" fmla="*/ 453 w 596"/>
                <a:gd name="T73" fmla="*/ 355 h 547"/>
                <a:gd name="T74" fmla="*/ 507 w 596"/>
                <a:gd name="T75" fmla="*/ 352 h 547"/>
                <a:gd name="T76" fmla="*/ 512 w 596"/>
                <a:gd name="T77" fmla="*/ 507 h 547"/>
                <a:gd name="T78" fmla="*/ 521 w 596"/>
                <a:gd name="T79" fmla="*/ 234 h 547"/>
                <a:gd name="T80" fmla="*/ 525 w 596"/>
                <a:gd name="T81" fmla="*/ 189 h 547"/>
                <a:gd name="T82" fmla="*/ 535 w 596"/>
                <a:gd name="T83" fmla="*/ 300 h 547"/>
                <a:gd name="T84" fmla="*/ 521 w 596"/>
                <a:gd name="T85" fmla="*/ 234 h 547"/>
                <a:gd name="T86" fmla="*/ 534 w 596"/>
                <a:gd name="T87" fmla="*/ 487 h 547"/>
                <a:gd name="T88" fmla="*/ 550 w 596"/>
                <a:gd name="T89" fmla="*/ 319 h 547"/>
                <a:gd name="T90" fmla="*/ 565 w 596"/>
                <a:gd name="T91" fmla="*/ 46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6" h="547">
                  <a:moveTo>
                    <a:pt x="541" y="153"/>
                  </a:moveTo>
                  <a:cubicBezTo>
                    <a:pt x="508" y="83"/>
                    <a:pt x="433" y="3"/>
                    <a:pt x="348" y="15"/>
                  </a:cubicBezTo>
                  <a:cubicBezTo>
                    <a:pt x="266" y="0"/>
                    <a:pt x="173" y="40"/>
                    <a:pt x="114" y="94"/>
                  </a:cubicBezTo>
                  <a:cubicBezTo>
                    <a:pt x="38" y="164"/>
                    <a:pt x="8" y="270"/>
                    <a:pt x="6" y="370"/>
                  </a:cubicBezTo>
                  <a:cubicBezTo>
                    <a:pt x="0" y="372"/>
                    <a:pt x="1" y="382"/>
                    <a:pt x="6" y="383"/>
                  </a:cubicBezTo>
                  <a:cubicBezTo>
                    <a:pt x="6" y="385"/>
                    <a:pt x="6" y="386"/>
                    <a:pt x="6" y="387"/>
                  </a:cubicBezTo>
                  <a:cubicBezTo>
                    <a:pt x="7" y="432"/>
                    <a:pt x="15" y="478"/>
                    <a:pt x="30" y="521"/>
                  </a:cubicBezTo>
                  <a:cubicBezTo>
                    <a:pt x="31" y="525"/>
                    <a:pt x="36" y="527"/>
                    <a:pt x="39" y="526"/>
                  </a:cubicBezTo>
                  <a:cubicBezTo>
                    <a:pt x="60" y="528"/>
                    <a:pt x="81" y="525"/>
                    <a:pt x="102" y="523"/>
                  </a:cubicBezTo>
                  <a:cubicBezTo>
                    <a:pt x="117" y="521"/>
                    <a:pt x="132" y="521"/>
                    <a:pt x="146" y="518"/>
                  </a:cubicBezTo>
                  <a:cubicBezTo>
                    <a:pt x="149" y="518"/>
                    <a:pt x="153" y="517"/>
                    <a:pt x="155" y="515"/>
                  </a:cubicBezTo>
                  <a:cubicBezTo>
                    <a:pt x="155" y="515"/>
                    <a:pt x="155" y="515"/>
                    <a:pt x="155" y="515"/>
                  </a:cubicBezTo>
                  <a:cubicBezTo>
                    <a:pt x="156" y="514"/>
                    <a:pt x="156" y="514"/>
                    <a:pt x="157" y="513"/>
                  </a:cubicBezTo>
                  <a:cubicBezTo>
                    <a:pt x="157" y="513"/>
                    <a:pt x="158" y="513"/>
                    <a:pt x="158" y="513"/>
                  </a:cubicBezTo>
                  <a:cubicBezTo>
                    <a:pt x="166" y="511"/>
                    <a:pt x="173" y="507"/>
                    <a:pt x="179" y="502"/>
                  </a:cubicBezTo>
                  <a:cubicBezTo>
                    <a:pt x="183" y="500"/>
                    <a:pt x="186" y="498"/>
                    <a:pt x="189" y="495"/>
                  </a:cubicBezTo>
                  <a:cubicBezTo>
                    <a:pt x="193" y="492"/>
                    <a:pt x="198" y="490"/>
                    <a:pt x="201" y="486"/>
                  </a:cubicBezTo>
                  <a:cubicBezTo>
                    <a:pt x="203" y="483"/>
                    <a:pt x="204" y="480"/>
                    <a:pt x="203" y="476"/>
                  </a:cubicBezTo>
                  <a:cubicBezTo>
                    <a:pt x="207" y="475"/>
                    <a:pt x="210" y="471"/>
                    <a:pt x="207" y="467"/>
                  </a:cubicBezTo>
                  <a:cubicBezTo>
                    <a:pt x="167" y="412"/>
                    <a:pt x="164" y="344"/>
                    <a:pt x="186" y="281"/>
                  </a:cubicBezTo>
                  <a:cubicBezTo>
                    <a:pt x="197" y="249"/>
                    <a:pt x="216" y="220"/>
                    <a:pt x="239" y="195"/>
                  </a:cubicBezTo>
                  <a:cubicBezTo>
                    <a:pt x="249" y="184"/>
                    <a:pt x="261" y="175"/>
                    <a:pt x="273" y="166"/>
                  </a:cubicBezTo>
                  <a:cubicBezTo>
                    <a:pt x="283" y="160"/>
                    <a:pt x="293" y="156"/>
                    <a:pt x="303" y="150"/>
                  </a:cubicBezTo>
                  <a:cubicBezTo>
                    <a:pt x="402" y="202"/>
                    <a:pt x="389" y="411"/>
                    <a:pt x="389" y="502"/>
                  </a:cubicBezTo>
                  <a:cubicBezTo>
                    <a:pt x="389" y="514"/>
                    <a:pt x="401" y="518"/>
                    <a:pt x="409" y="515"/>
                  </a:cubicBezTo>
                  <a:cubicBezTo>
                    <a:pt x="442" y="527"/>
                    <a:pt x="490" y="547"/>
                    <a:pt x="519" y="529"/>
                  </a:cubicBezTo>
                  <a:cubicBezTo>
                    <a:pt x="521" y="528"/>
                    <a:pt x="522" y="527"/>
                    <a:pt x="523" y="525"/>
                  </a:cubicBezTo>
                  <a:cubicBezTo>
                    <a:pt x="531" y="519"/>
                    <a:pt x="540" y="513"/>
                    <a:pt x="549" y="507"/>
                  </a:cubicBezTo>
                  <a:cubicBezTo>
                    <a:pt x="556" y="502"/>
                    <a:pt x="565" y="497"/>
                    <a:pt x="572" y="491"/>
                  </a:cubicBezTo>
                  <a:cubicBezTo>
                    <a:pt x="581" y="496"/>
                    <a:pt x="594" y="492"/>
                    <a:pt x="594" y="479"/>
                  </a:cubicBezTo>
                  <a:cubicBezTo>
                    <a:pt x="596" y="369"/>
                    <a:pt x="588" y="254"/>
                    <a:pt x="541" y="153"/>
                  </a:cubicBezTo>
                  <a:close/>
                  <a:moveTo>
                    <a:pt x="99" y="501"/>
                  </a:moveTo>
                  <a:cubicBezTo>
                    <a:pt x="81" y="504"/>
                    <a:pt x="62" y="507"/>
                    <a:pt x="43" y="510"/>
                  </a:cubicBezTo>
                  <a:cubicBezTo>
                    <a:pt x="36" y="468"/>
                    <a:pt x="30" y="425"/>
                    <a:pt x="30" y="382"/>
                  </a:cubicBezTo>
                  <a:cubicBezTo>
                    <a:pt x="50" y="381"/>
                    <a:pt x="71" y="382"/>
                    <a:pt x="91" y="383"/>
                  </a:cubicBezTo>
                  <a:cubicBezTo>
                    <a:pt x="95" y="424"/>
                    <a:pt x="105" y="465"/>
                    <a:pt x="126" y="497"/>
                  </a:cubicBezTo>
                  <a:cubicBezTo>
                    <a:pt x="117" y="498"/>
                    <a:pt x="108" y="500"/>
                    <a:pt x="99" y="501"/>
                  </a:cubicBezTo>
                  <a:close/>
                  <a:moveTo>
                    <a:pt x="192" y="468"/>
                  </a:moveTo>
                  <a:cubicBezTo>
                    <a:pt x="191" y="468"/>
                    <a:pt x="189" y="469"/>
                    <a:pt x="188" y="470"/>
                  </a:cubicBezTo>
                  <a:cubicBezTo>
                    <a:pt x="182" y="475"/>
                    <a:pt x="177" y="482"/>
                    <a:pt x="171" y="487"/>
                  </a:cubicBezTo>
                  <a:cubicBezTo>
                    <a:pt x="166" y="491"/>
                    <a:pt x="160" y="495"/>
                    <a:pt x="156" y="499"/>
                  </a:cubicBezTo>
                  <a:cubicBezTo>
                    <a:pt x="134" y="463"/>
                    <a:pt x="123" y="421"/>
                    <a:pt x="119" y="378"/>
                  </a:cubicBezTo>
                  <a:cubicBezTo>
                    <a:pt x="124" y="375"/>
                    <a:pt x="130" y="372"/>
                    <a:pt x="135" y="370"/>
                  </a:cubicBezTo>
                  <a:cubicBezTo>
                    <a:pt x="138" y="368"/>
                    <a:pt x="142" y="366"/>
                    <a:pt x="145" y="364"/>
                  </a:cubicBezTo>
                  <a:cubicBezTo>
                    <a:pt x="146" y="364"/>
                    <a:pt x="147" y="364"/>
                    <a:pt x="148" y="363"/>
                  </a:cubicBezTo>
                  <a:cubicBezTo>
                    <a:pt x="152" y="401"/>
                    <a:pt x="166" y="438"/>
                    <a:pt x="192" y="468"/>
                  </a:cubicBezTo>
                  <a:close/>
                  <a:moveTo>
                    <a:pt x="219" y="176"/>
                  </a:moveTo>
                  <a:cubicBezTo>
                    <a:pt x="194" y="202"/>
                    <a:pt x="176" y="233"/>
                    <a:pt x="162" y="267"/>
                  </a:cubicBezTo>
                  <a:cubicBezTo>
                    <a:pt x="153" y="291"/>
                    <a:pt x="148" y="317"/>
                    <a:pt x="147" y="341"/>
                  </a:cubicBezTo>
                  <a:cubicBezTo>
                    <a:pt x="145" y="341"/>
                    <a:pt x="143" y="340"/>
                    <a:pt x="143" y="340"/>
                  </a:cubicBezTo>
                  <a:cubicBezTo>
                    <a:pt x="140" y="340"/>
                    <a:pt x="137" y="342"/>
                    <a:pt x="135" y="343"/>
                  </a:cubicBezTo>
                  <a:cubicBezTo>
                    <a:pt x="131" y="345"/>
                    <a:pt x="127" y="348"/>
                    <a:pt x="124" y="351"/>
                  </a:cubicBezTo>
                  <a:cubicBezTo>
                    <a:pt x="122" y="352"/>
                    <a:pt x="120" y="354"/>
                    <a:pt x="118" y="355"/>
                  </a:cubicBezTo>
                  <a:cubicBezTo>
                    <a:pt x="117" y="338"/>
                    <a:pt x="117" y="320"/>
                    <a:pt x="118" y="303"/>
                  </a:cubicBezTo>
                  <a:cubicBezTo>
                    <a:pt x="123" y="234"/>
                    <a:pt x="152" y="148"/>
                    <a:pt x="231" y="138"/>
                  </a:cubicBezTo>
                  <a:cubicBezTo>
                    <a:pt x="242" y="137"/>
                    <a:pt x="253" y="137"/>
                    <a:pt x="262" y="138"/>
                  </a:cubicBezTo>
                  <a:cubicBezTo>
                    <a:pt x="246" y="149"/>
                    <a:pt x="231" y="164"/>
                    <a:pt x="219" y="176"/>
                  </a:cubicBezTo>
                  <a:close/>
                  <a:moveTo>
                    <a:pt x="222" y="112"/>
                  </a:moveTo>
                  <a:cubicBezTo>
                    <a:pt x="140" y="124"/>
                    <a:pt x="103" y="214"/>
                    <a:pt x="93" y="286"/>
                  </a:cubicBezTo>
                  <a:cubicBezTo>
                    <a:pt x="91" y="308"/>
                    <a:pt x="89" y="333"/>
                    <a:pt x="90" y="359"/>
                  </a:cubicBezTo>
                  <a:cubicBezTo>
                    <a:pt x="70" y="360"/>
                    <a:pt x="50" y="362"/>
                    <a:pt x="30" y="365"/>
                  </a:cubicBezTo>
                  <a:cubicBezTo>
                    <a:pt x="31" y="303"/>
                    <a:pt x="43" y="242"/>
                    <a:pt x="73" y="184"/>
                  </a:cubicBezTo>
                  <a:cubicBezTo>
                    <a:pt x="124" y="86"/>
                    <a:pt x="242" y="15"/>
                    <a:pt x="354" y="40"/>
                  </a:cubicBezTo>
                  <a:cubicBezTo>
                    <a:pt x="443" y="60"/>
                    <a:pt x="476" y="157"/>
                    <a:pt x="492" y="236"/>
                  </a:cubicBezTo>
                  <a:cubicBezTo>
                    <a:pt x="499" y="268"/>
                    <a:pt x="503" y="300"/>
                    <a:pt x="506" y="332"/>
                  </a:cubicBezTo>
                  <a:cubicBezTo>
                    <a:pt x="505" y="332"/>
                    <a:pt x="504" y="332"/>
                    <a:pt x="503" y="331"/>
                  </a:cubicBezTo>
                  <a:cubicBezTo>
                    <a:pt x="487" y="327"/>
                    <a:pt x="470" y="330"/>
                    <a:pt x="453" y="330"/>
                  </a:cubicBezTo>
                  <a:cubicBezTo>
                    <a:pt x="441" y="331"/>
                    <a:pt x="428" y="332"/>
                    <a:pt x="416" y="333"/>
                  </a:cubicBezTo>
                  <a:cubicBezTo>
                    <a:pt x="403" y="211"/>
                    <a:pt x="358" y="92"/>
                    <a:pt x="222" y="112"/>
                  </a:cubicBezTo>
                  <a:close/>
                  <a:moveTo>
                    <a:pt x="509" y="510"/>
                  </a:moveTo>
                  <a:cubicBezTo>
                    <a:pt x="496" y="506"/>
                    <a:pt x="482" y="507"/>
                    <a:pt x="468" y="505"/>
                  </a:cubicBezTo>
                  <a:cubicBezTo>
                    <a:pt x="452" y="502"/>
                    <a:pt x="435" y="498"/>
                    <a:pt x="419" y="495"/>
                  </a:cubicBezTo>
                  <a:cubicBezTo>
                    <a:pt x="420" y="456"/>
                    <a:pt x="421" y="405"/>
                    <a:pt x="417" y="353"/>
                  </a:cubicBezTo>
                  <a:cubicBezTo>
                    <a:pt x="429" y="353"/>
                    <a:pt x="441" y="354"/>
                    <a:pt x="453" y="355"/>
                  </a:cubicBezTo>
                  <a:cubicBezTo>
                    <a:pt x="470" y="356"/>
                    <a:pt x="487" y="358"/>
                    <a:pt x="503" y="354"/>
                  </a:cubicBezTo>
                  <a:cubicBezTo>
                    <a:pt x="505" y="353"/>
                    <a:pt x="506" y="353"/>
                    <a:pt x="507" y="352"/>
                  </a:cubicBezTo>
                  <a:cubicBezTo>
                    <a:pt x="510" y="403"/>
                    <a:pt x="511" y="454"/>
                    <a:pt x="512" y="504"/>
                  </a:cubicBezTo>
                  <a:cubicBezTo>
                    <a:pt x="512" y="505"/>
                    <a:pt x="512" y="506"/>
                    <a:pt x="512" y="507"/>
                  </a:cubicBezTo>
                  <a:cubicBezTo>
                    <a:pt x="511" y="508"/>
                    <a:pt x="510" y="509"/>
                    <a:pt x="509" y="510"/>
                  </a:cubicBezTo>
                  <a:close/>
                  <a:moveTo>
                    <a:pt x="521" y="234"/>
                  </a:moveTo>
                  <a:cubicBezTo>
                    <a:pt x="512" y="188"/>
                    <a:pt x="497" y="139"/>
                    <a:pt x="471" y="99"/>
                  </a:cubicBezTo>
                  <a:cubicBezTo>
                    <a:pt x="494" y="126"/>
                    <a:pt x="512" y="158"/>
                    <a:pt x="525" y="189"/>
                  </a:cubicBezTo>
                  <a:cubicBezTo>
                    <a:pt x="538" y="220"/>
                    <a:pt x="546" y="252"/>
                    <a:pt x="552" y="284"/>
                  </a:cubicBezTo>
                  <a:cubicBezTo>
                    <a:pt x="546" y="289"/>
                    <a:pt x="540" y="295"/>
                    <a:pt x="535" y="300"/>
                  </a:cubicBezTo>
                  <a:cubicBezTo>
                    <a:pt x="534" y="301"/>
                    <a:pt x="532" y="303"/>
                    <a:pt x="530" y="305"/>
                  </a:cubicBezTo>
                  <a:cubicBezTo>
                    <a:pt x="528" y="281"/>
                    <a:pt x="525" y="258"/>
                    <a:pt x="521" y="234"/>
                  </a:cubicBezTo>
                  <a:close/>
                  <a:moveTo>
                    <a:pt x="537" y="484"/>
                  </a:moveTo>
                  <a:cubicBezTo>
                    <a:pt x="536" y="485"/>
                    <a:pt x="535" y="486"/>
                    <a:pt x="534" y="487"/>
                  </a:cubicBezTo>
                  <a:cubicBezTo>
                    <a:pt x="535" y="436"/>
                    <a:pt x="536" y="385"/>
                    <a:pt x="532" y="334"/>
                  </a:cubicBezTo>
                  <a:cubicBezTo>
                    <a:pt x="538" y="329"/>
                    <a:pt x="544" y="324"/>
                    <a:pt x="550" y="319"/>
                  </a:cubicBezTo>
                  <a:cubicBezTo>
                    <a:pt x="552" y="318"/>
                    <a:pt x="554" y="316"/>
                    <a:pt x="557" y="315"/>
                  </a:cubicBezTo>
                  <a:cubicBezTo>
                    <a:pt x="563" y="364"/>
                    <a:pt x="564" y="415"/>
                    <a:pt x="565" y="464"/>
                  </a:cubicBezTo>
                  <a:cubicBezTo>
                    <a:pt x="554" y="468"/>
                    <a:pt x="546" y="477"/>
                    <a:pt x="537" y="48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357939" y="1416050"/>
              <a:ext cx="98425" cy="211138"/>
            </a:xfrm>
            <a:custGeom>
              <a:avLst/>
              <a:gdLst>
                <a:gd name="T0" fmla="*/ 29 w 40"/>
                <a:gd name="T1" fmla="*/ 42 h 86"/>
                <a:gd name="T2" fmla="*/ 18 w 40"/>
                <a:gd name="T3" fmla="*/ 10 h 86"/>
                <a:gd name="T4" fmla="*/ 2 w 40"/>
                <a:gd name="T5" fmla="*/ 15 h 86"/>
                <a:gd name="T6" fmla="*/ 24 w 40"/>
                <a:gd name="T7" fmla="*/ 81 h 86"/>
                <a:gd name="T8" fmla="*/ 40 w 40"/>
                <a:gd name="T9" fmla="*/ 72 h 86"/>
                <a:gd name="T10" fmla="*/ 29 w 40"/>
                <a:gd name="T11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6">
                  <a:moveTo>
                    <a:pt x="29" y="42"/>
                  </a:moveTo>
                  <a:cubicBezTo>
                    <a:pt x="25" y="31"/>
                    <a:pt x="22" y="21"/>
                    <a:pt x="18" y="10"/>
                  </a:cubicBezTo>
                  <a:cubicBezTo>
                    <a:pt x="14" y="0"/>
                    <a:pt x="0" y="4"/>
                    <a:pt x="2" y="15"/>
                  </a:cubicBezTo>
                  <a:cubicBezTo>
                    <a:pt x="6" y="35"/>
                    <a:pt x="5" y="69"/>
                    <a:pt x="24" y="81"/>
                  </a:cubicBezTo>
                  <a:cubicBezTo>
                    <a:pt x="31" y="86"/>
                    <a:pt x="40" y="80"/>
                    <a:pt x="40" y="72"/>
                  </a:cubicBezTo>
                  <a:cubicBezTo>
                    <a:pt x="40" y="61"/>
                    <a:pt x="33" y="52"/>
                    <a:pt x="29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6469064" y="1425575"/>
              <a:ext cx="106363" cy="225425"/>
            </a:xfrm>
            <a:custGeom>
              <a:avLst/>
              <a:gdLst>
                <a:gd name="T0" fmla="*/ 32 w 44"/>
                <a:gd name="T1" fmla="*/ 42 h 92"/>
                <a:gd name="T2" fmla="*/ 12 w 44"/>
                <a:gd name="T3" fmla="*/ 5 h 92"/>
                <a:gd name="T4" fmla="*/ 2 w 44"/>
                <a:gd name="T5" fmla="*/ 10 h 92"/>
                <a:gd name="T6" fmla="*/ 13 w 44"/>
                <a:gd name="T7" fmla="*/ 47 h 92"/>
                <a:gd name="T8" fmla="*/ 24 w 44"/>
                <a:gd name="T9" fmla="*/ 85 h 92"/>
                <a:gd name="T10" fmla="*/ 43 w 44"/>
                <a:gd name="T11" fmla="*/ 80 h 92"/>
                <a:gd name="T12" fmla="*/ 32 w 44"/>
                <a:gd name="T13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2">
                  <a:moveTo>
                    <a:pt x="32" y="42"/>
                  </a:moveTo>
                  <a:cubicBezTo>
                    <a:pt x="27" y="28"/>
                    <a:pt x="21" y="15"/>
                    <a:pt x="12" y="5"/>
                  </a:cubicBezTo>
                  <a:cubicBezTo>
                    <a:pt x="8" y="0"/>
                    <a:pt x="0" y="5"/>
                    <a:pt x="2" y="10"/>
                  </a:cubicBezTo>
                  <a:cubicBezTo>
                    <a:pt x="6" y="22"/>
                    <a:pt x="10" y="34"/>
                    <a:pt x="13" y="47"/>
                  </a:cubicBezTo>
                  <a:cubicBezTo>
                    <a:pt x="15" y="60"/>
                    <a:pt x="17" y="74"/>
                    <a:pt x="24" y="85"/>
                  </a:cubicBezTo>
                  <a:cubicBezTo>
                    <a:pt x="30" y="92"/>
                    <a:pt x="44" y="91"/>
                    <a:pt x="43" y="80"/>
                  </a:cubicBezTo>
                  <a:cubicBezTo>
                    <a:pt x="42" y="67"/>
                    <a:pt x="37" y="54"/>
                    <a:pt x="32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592889" y="1406525"/>
              <a:ext cx="176213" cy="334963"/>
            </a:xfrm>
            <a:custGeom>
              <a:avLst/>
              <a:gdLst>
                <a:gd name="T0" fmla="*/ 70 w 72"/>
                <a:gd name="T1" fmla="*/ 122 h 137"/>
                <a:gd name="T2" fmla="*/ 58 w 72"/>
                <a:gd name="T3" fmla="*/ 105 h 137"/>
                <a:gd name="T4" fmla="*/ 40 w 72"/>
                <a:gd name="T5" fmla="*/ 72 h 137"/>
                <a:gd name="T6" fmla="*/ 19 w 72"/>
                <a:gd name="T7" fmla="*/ 9 h 137"/>
                <a:gd name="T8" fmla="*/ 1 w 72"/>
                <a:gd name="T9" fmla="*/ 11 h 137"/>
                <a:gd name="T10" fmla="*/ 59 w 72"/>
                <a:gd name="T11" fmla="*/ 136 h 137"/>
                <a:gd name="T12" fmla="*/ 70 w 72"/>
                <a:gd name="T13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37">
                  <a:moveTo>
                    <a:pt x="70" y="122"/>
                  </a:moveTo>
                  <a:cubicBezTo>
                    <a:pt x="67" y="115"/>
                    <a:pt x="63" y="111"/>
                    <a:pt x="58" y="105"/>
                  </a:cubicBezTo>
                  <a:cubicBezTo>
                    <a:pt x="50" y="95"/>
                    <a:pt x="45" y="83"/>
                    <a:pt x="40" y="72"/>
                  </a:cubicBezTo>
                  <a:cubicBezTo>
                    <a:pt x="32" y="51"/>
                    <a:pt x="28" y="29"/>
                    <a:pt x="19" y="9"/>
                  </a:cubicBezTo>
                  <a:cubicBezTo>
                    <a:pt x="16" y="0"/>
                    <a:pt x="0" y="0"/>
                    <a:pt x="1" y="11"/>
                  </a:cubicBezTo>
                  <a:cubicBezTo>
                    <a:pt x="3" y="41"/>
                    <a:pt x="14" y="137"/>
                    <a:pt x="59" y="136"/>
                  </a:cubicBezTo>
                  <a:cubicBezTo>
                    <a:pt x="66" y="136"/>
                    <a:pt x="72" y="129"/>
                    <a:pt x="70" y="1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6688139" y="1414462"/>
              <a:ext cx="101600" cy="200025"/>
            </a:xfrm>
            <a:custGeom>
              <a:avLst/>
              <a:gdLst>
                <a:gd name="T0" fmla="*/ 33 w 41"/>
                <a:gd name="T1" fmla="*/ 42 h 82"/>
                <a:gd name="T2" fmla="*/ 20 w 41"/>
                <a:gd name="T3" fmla="*/ 11 h 82"/>
                <a:gd name="T4" fmla="*/ 2 w 41"/>
                <a:gd name="T5" fmla="*/ 16 h 82"/>
                <a:gd name="T6" fmla="*/ 25 w 41"/>
                <a:gd name="T7" fmla="*/ 77 h 82"/>
                <a:gd name="T8" fmla="*/ 40 w 41"/>
                <a:gd name="T9" fmla="*/ 71 h 82"/>
                <a:gd name="T10" fmla="*/ 33 w 41"/>
                <a:gd name="T1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82">
                  <a:moveTo>
                    <a:pt x="33" y="42"/>
                  </a:moveTo>
                  <a:cubicBezTo>
                    <a:pt x="28" y="32"/>
                    <a:pt x="24" y="21"/>
                    <a:pt x="20" y="11"/>
                  </a:cubicBezTo>
                  <a:cubicBezTo>
                    <a:pt x="16" y="0"/>
                    <a:pt x="0" y="4"/>
                    <a:pt x="2" y="16"/>
                  </a:cubicBezTo>
                  <a:cubicBezTo>
                    <a:pt x="6" y="36"/>
                    <a:pt x="9" y="63"/>
                    <a:pt x="25" y="77"/>
                  </a:cubicBezTo>
                  <a:cubicBezTo>
                    <a:pt x="31" y="82"/>
                    <a:pt x="39" y="78"/>
                    <a:pt x="40" y="71"/>
                  </a:cubicBezTo>
                  <a:cubicBezTo>
                    <a:pt x="41" y="60"/>
                    <a:pt x="37" y="51"/>
                    <a:pt x="33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7277101" y="1403350"/>
              <a:ext cx="104775" cy="274638"/>
            </a:xfrm>
            <a:custGeom>
              <a:avLst/>
              <a:gdLst>
                <a:gd name="T0" fmla="*/ 29 w 43"/>
                <a:gd name="T1" fmla="*/ 56 h 112"/>
                <a:gd name="T2" fmla="*/ 18 w 43"/>
                <a:gd name="T3" fmla="*/ 10 h 112"/>
                <a:gd name="T4" fmla="*/ 2 w 43"/>
                <a:gd name="T5" fmla="*/ 12 h 112"/>
                <a:gd name="T6" fmla="*/ 7 w 43"/>
                <a:gd name="T7" fmla="*/ 62 h 112"/>
                <a:gd name="T8" fmla="*/ 26 w 43"/>
                <a:gd name="T9" fmla="*/ 106 h 112"/>
                <a:gd name="T10" fmla="*/ 41 w 43"/>
                <a:gd name="T11" fmla="*/ 100 h 112"/>
                <a:gd name="T12" fmla="*/ 29 w 43"/>
                <a:gd name="T1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2">
                  <a:moveTo>
                    <a:pt x="29" y="56"/>
                  </a:moveTo>
                  <a:cubicBezTo>
                    <a:pt x="23" y="41"/>
                    <a:pt x="20" y="26"/>
                    <a:pt x="18" y="10"/>
                  </a:cubicBezTo>
                  <a:cubicBezTo>
                    <a:pt x="16" y="0"/>
                    <a:pt x="3" y="4"/>
                    <a:pt x="2" y="12"/>
                  </a:cubicBezTo>
                  <a:cubicBezTo>
                    <a:pt x="0" y="29"/>
                    <a:pt x="3" y="46"/>
                    <a:pt x="7" y="62"/>
                  </a:cubicBezTo>
                  <a:cubicBezTo>
                    <a:pt x="11" y="77"/>
                    <a:pt x="14" y="96"/>
                    <a:pt x="26" y="106"/>
                  </a:cubicBezTo>
                  <a:cubicBezTo>
                    <a:pt x="32" y="112"/>
                    <a:pt x="41" y="108"/>
                    <a:pt x="41" y="100"/>
                  </a:cubicBezTo>
                  <a:cubicBezTo>
                    <a:pt x="43" y="85"/>
                    <a:pt x="34" y="70"/>
                    <a:pt x="2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7375526" y="1423987"/>
              <a:ext cx="96838" cy="257175"/>
            </a:xfrm>
            <a:custGeom>
              <a:avLst/>
              <a:gdLst>
                <a:gd name="T0" fmla="*/ 29 w 40"/>
                <a:gd name="T1" fmla="*/ 57 h 105"/>
                <a:gd name="T2" fmla="*/ 17 w 40"/>
                <a:gd name="T3" fmla="*/ 10 h 105"/>
                <a:gd name="T4" fmla="*/ 2 w 40"/>
                <a:gd name="T5" fmla="*/ 15 h 105"/>
                <a:gd name="T6" fmla="*/ 11 w 40"/>
                <a:gd name="T7" fmla="*/ 62 h 105"/>
                <a:gd name="T8" fmla="*/ 27 w 40"/>
                <a:gd name="T9" fmla="*/ 101 h 105"/>
                <a:gd name="T10" fmla="*/ 40 w 40"/>
                <a:gd name="T11" fmla="*/ 95 h 105"/>
                <a:gd name="T12" fmla="*/ 29 w 40"/>
                <a:gd name="T1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29" y="57"/>
                  </a:moveTo>
                  <a:cubicBezTo>
                    <a:pt x="25" y="41"/>
                    <a:pt x="21" y="26"/>
                    <a:pt x="17" y="10"/>
                  </a:cubicBezTo>
                  <a:cubicBezTo>
                    <a:pt x="15" y="0"/>
                    <a:pt x="0" y="5"/>
                    <a:pt x="2" y="15"/>
                  </a:cubicBezTo>
                  <a:cubicBezTo>
                    <a:pt x="5" y="30"/>
                    <a:pt x="7" y="46"/>
                    <a:pt x="11" y="62"/>
                  </a:cubicBezTo>
                  <a:cubicBezTo>
                    <a:pt x="14" y="75"/>
                    <a:pt x="17" y="91"/>
                    <a:pt x="27" y="101"/>
                  </a:cubicBezTo>
                  <a:cubicBezTo>
                    <a:pt x="32" y="105"/>
                    <a:pt x="40" y="102"/>
                    <a:pt x="40" y="95"/>
                  </a:cubicBezTo>
                  <a:cubicBezTo>
                    <a:pt x="40" y="82"/>
                    <a:pt x="33" y="69"/>
                    <a:pt x="29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7475539" y="1416050"/>
              <a:ext cx="103188" cy="225425"/>
            </a:xfrm>
            <a:custGeom>
              <a:avLst/>
              <a:gdLst>
                <a:gd name="T0" fmla="*/ 39 w 42"/>
                <a:gd name="T1" fmla="*/ 72 h 92"/>
                <a:gd name="T2" fmla="*/ 30 w 42"/>
                <a:gd name="T3" fmla="*/ 44 h 92"/>
                <a:gd name="T4" fmla="*/ 20 w 42"/>
                <a:gd name="T5" fmla="*/ 10 h 92"/>
                <a:gd name="T6" fmla="*/ 2 w 42"/>
                <a:gd name="T7" fmla="*/ 13 h 92"/>
                <a:gd name="T8" fmla="*/ 19 w 42"/>
                <a:gd name="T9" fmla="*/ 81 h 92"/>
                <a:gd name="T10" fmla="*/ 39 w 42"/>
                <a:gd name="T11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92">
                  <a:moveTo>
                    <a:pt x="39" y="72"/>
                  </a:moveTo>
                  <a:cubicBezTo>
                    <a:pt x="36" y="63"/>
                    <a:pt x="33" y="53"/>
                    <a:pt x="30" y="44"/>
                  </a:cubicBezTo>
                  <a:cubicBezTo>
                    <a:pt x="26" y="33"/>
                    <a:pt x="24" y="21"/>
                    <a:pt x="20" y="10"/>
                  </a:cubicBezTo>
                  <a:cubicBezTo>
                    <a:pt x="16" y="0"/>
                    <a:pt x="3" y="2"/>
                    <a:pt x="2" y="13"/>
                  </a:cubicBezTo>
                  <a:cubicBezTo>
                    <a:pt x="0" y="35"/>
                    <a:pt x="8" y="62"/>
                    <a:pt x="19" y="81"/>
                  </a:cubicBezTo>
                  <a:cubicBezTo>
                    <a:pt x="25" y="92"/>
                    <a:pt x="42" y="84"/>
                    <a:pt x="39" y="7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7542214" y="1357312"/>
              <a:ext cx="101600" cy="212725"/>
            </a:xfrm>
            <a:custGeom>
              <a:avLst/>
              <a:gdLst>
                <a:gd name="T0" fmla="*/ 22 w 42"/>
                <a:gd name="T1" fmla="*/ 11 h 87"/>
                <a:gd name="T2" fmla="*/ 2 w 42"/>
                <a:gd name="T3" fmla="*/ 20 h 87"/>
                <a:gd name="T4" fmla="*/ 10 w 42"/>
                <a:gd name="T5" fmla="*/ 46 h 87"/>
                <a:gd name="T6" fmla="*/ 21 w 42"/>
                <a:gd name="T7" fmla="*/ 76 h 87"/>
                <a:gd name="T8" fmla="*/ 40 w 42"/>
                <a:gd name="T9" fmla="*/ 71 h 87"/>
                <a:gd name="T10" fmla="*/ 22 w 42"/>
                <a:gd name="T1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7">
                  <a:moveTo>
                    <a:pt x="22" y="11"/>
                  </a:moveTo>
                  <a:cubicBezTo>
                    <a:pt x="16" y="0"/>
                    <a:pt x="0" y="8"/>
                    <a:pt x="2" y="20"/>
                  </a:cubicBezTo>
                  <a:cubicBezTo>
                    <a:pt x="4" y="29"/>
                    <a:pt x="7" y="37"/>
                    <a:pt x="10" y="46"/>
                  </a:cubicBezTo>
                  <a:cubicBezTo>
                    <a:pt x="14" y="56"/>
                    <a:pt x="16" y="66"/>
                    <a:pt x="21" y="76"/>
                  </a:cubicBezTo>
                  <a:cubicBezTo>
                    <a:pt x="25" y="87"/>
                    <a:pt x="39" y="80"/>
                    <a:pt x="40" y="71"/>
                  </a:cubicBezTo>
                  <a:cubicBezTo>
                    <a:pt x="42" y="51"/>
                    <a:pt x="31" y="29"/>
                    <a:pt x="22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242714" y="1666404"/>
            <a:ext cx="1343025" cy="1181100"/>
            <a:chOff x="7529514" y="1989137"/>
            <a:chExt cx="1343025" cy="1181100"/>
          </a:xfrm>
        </p:grpSpPr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7529514" y="1989137"/>
              <a:ext cx="1343025" cy="1181100"/>
            </a:xfrm>
            <a:custGeom>
              <a:avLst/>
              <a:gdLst>
                <a:gd name="T0" fmla="*/ 368 w 548"/>
                <a:gd name="T1" fmla="*/ 20 h 482"/>
                <a:gd name="T2" fmla="*/ 313 w 548"/>
                <a:gd name="T3" fmla="*/ 12 h 482"/>
                <a:gd name="T4" fmla="*/ 312 w 548"/>
                <a:gd name="T5" fmla="*/ 23 h 482"/>
                <a:gd name="T6" fmla="*/ 481 w 548"/>
                <a:gd name="T7" fmla="*/ 156 h 482"/>
                <a:gd name="T8" fmla="*/ 464 w 548"/>
                <a:gd name="T9" fmla="*/ 133 h 482"/>
                <a:gd name="T10" fmla="*/ 459 w 548"/>
                <a:gd name="T11" fmla="*/ 128 h 482"/>
                <a:gd name="T12" fmla="*/ 125 w 548"/>
                <a:gd name="T13" fmla="*/ 90 h 482"/>
                <a:gd name="T14" fmla="*/ 126 w 548"/>
                <a:gd name="T15" fmla="*/ 99 h 482"/>
                <a:gd name="T16" fmla="*/ 304 w 548"/>
                <a:gd name="T17" fmla="*/ 82 h 482"/>
                <a:gd name="T18" fmla="*/ 319 w 548"/>
                <a:gd name="T19" fmla="*/ 83 h 482"/>
                <a:gd name="T20" fmla="*/ 256 w 548"/>
                <a:gd name="T21" fmla="*/ 156 h 482"/>
                <a:gd name="T22" fmla="*/ 267 w 548"/>
                <a:gd name="T23" fmla="*/ 165 h 482"/>
                <a:gd name="T24" fmla="*/ 324 w 548"/>
                <a:gd name="T25" fmla="*/ 107 h 482"/>
                <a:gd name="T26" fmla="*/ 305 w 548"/>
                <a:gd name="T27" fmla="*/ 177 h 482"/>
                <a:gd name="T28" fmla="*/ 326 w 548"/>
                <a:gd name="T29" fmla="*/ 180 h 482"/>
                <a:gd name="T30" fmla="*/ 351 w 548"/>
                <a:gd name="T31" fmla="*/ 88 h 482"/>
                <a:gd name="T32" fmla="*/ 438 w 548"/>
                <a:gd name="T33" fmla="*/ 134 h 482"/>
                <a:gd name="T34" fmla="*/ 425 w 548"/>
                <a:gd name="T35" fmla="*/ 143 h 482"/>
                <a:gd name="T36" fmla="*/ 401 w 548"/>
                <a:gd name="T37" fmla="*/ 162 h 482"/>
                <a:gd name="T38" fmla="*/ 411 w 548"/>
                <a:gd name="T39" fmla="*/ 175 h 482"/>
                <a:gd name="T40" fmla="*/ 435 w 548"/>
                <a:gd name="T41" fmla="*/ 162 h 482"/>
                <a:gd name="T42" fmla="*/ 455 w 548"/>
                <a:gd name="T43" fmla="*/ 150 h 482"/>
                <a:gd name="T44" fmla="*/ 473 w 548"/>
                <a:gd name="T45" fmla="*/ 167 h 482"/>
                <a:gd name="T46" fmla="*/ 484 w 548"/>
                <a:gd name="T47" fmla="*/ 165 h 482"/>
                <a:gd name="T48" fmla="*/ 484 w 548"/>
                <a:gd name="T49" fmla="*/ 240 h 482"/>
                <a:gd name="T50" fmla="*/ 363 w 548"/>
                <a:gd name="T51" fmla="*/ 361 h 482"/>
                <a:gd name="T52" fmla="*/ 362 w 548"/>
                <a:gd name="T53" fmla="*/ 360 h 482"/>
                <a:gd name="T54" fmla="*/ 334 w 548"/>
                <a:gd name="T55" fmla="*/ 315 h 482"/>
                <a:gd name="T56" fmla="*/ 324 w 548"/>
                <a:gd name="T57" fmla="*/ 325 h 482"/>
                <a:gd name="T58" fmla="*/ 350 w 548"/>
                <a:gd name="T59" fmla="*/ 365 h 482"/>
                <a:gd name="T60" fmla="*/ 350 w 548"/>
                <a:gd name="T61" fmla="*/ 366 h 482"/>
                <a:gd name="T62" fmla="*/ 250 w 548"/>
                <a:gd name="T63" fmla="*/ 381 h 482"/>
                <a:gd name="T64" fmla="*/ 53 w 548"/>
                <a:gd name="T65" fmla="*/ 190 h 482"/>
                <a:gd name="T66" fmla="*/ 279 w 548"/>
                <a:gd name="T67" fmla="*/ 27 h 482"/>
                <a:gd name="T68" fmla="*/ 276 w 548"/>
                <a:gd name="T69" fmla="*/ 9 h 482"/>
                <a:gd name="T70" fmla="*/ 31 w 548"/>
                <a:gd name="T71" fmla="*/ 180 h 482"/>
                <a:gd name="T72" fmla="*/ 30 w 548"/>
                <a:gd name="T73" fmla="*/ 182 h 482"/>
                <a:gd name="T74" fmla="*/ 34 w 548"/>
                <a:gd name="T75" fmla="*/ 354 h 482"/>
                <a:gd name="T76" fmla="*/ 184 w 548"/>
                <a:gd name="T77" fmla="*/ 463 h 482"/>
                <a:gd name="T78" fmla="*/ 399 w 548"/>
                <a:gd name="T79" fmla="*/ 438 h 482"/>
                <a:gd name="T80" fmla="*/ 474 w 548"/>
                <a:gd name="T81" fmla="*/ 371 h 482"/>
                <a:gd name="T82" fmla="*/ 497 w 548"/>
                <a:gd name="T83" fmla="*/ 279 h 482"/>
                <a:gd name="T84" fmla="*/ 496 w 548"/>
                <a:gd name="T85" fmla="*/ 273 h 482"/>
                <a:gd name="T86" fmla="*/ 368 w 548"/>
                <a:gd name="T87" fmla="*/ 20 h 482"/>
                <a:gd name="T88" fmla="*/ 454 w 548"/>
                <a:gd name="T89" fmla="*/ 351 h 482"/>
                <a:gd name="T90" fmla="*/ 385 w 548"/>
                <a:gd name="T91" fmla="*/ 416 h 482"/>
                <a:gd name="T92" fmla="*/ 190 w 548"/>
                <a:gd name="T93" fmla="*/ 441 h 482"/>
                <a:gd name="T94" fmla="*/ 56 w 548"/>
                <a:gd name="T95" fmla="*/ 349 h 482"/>
                <a:gd name="T96" fmla="*/ 32 w 548"/>
                <a:gd name="T97" fmla="*/ 237 h 482"/>
                <a:gd name="T98" fmla="*/ 222 w 548"/>
                <a:gd name="T99" fmla="*/ 397 h 482"/>
                <a:gd name="T100" fmla="*/ 466 w 548"/>
                <a:gd name="T101" fmla="*/ 315 h 482"/>
                <a:gd name="T102" fmla="*/ 454 w 548"/>
                <a:gd name="T103" fmla="*/ 35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8" h="482">
                  <a:moveTo>
                    <a:pt x="368" y="20"/>
                  </a:moveTo>
                  <a:cubicBezTo>
                    <a:pt x="350" y="13"/>
                    <a:pt x="332" y="10"/>
                    <a:pt x="313" y="12"/>
                  </a:cubicBezTo>
                  <a:cubicBezTo>
                    <a:pt x="307" y="13"/>
                    <a:pt x="305" y="22"/>
                    <a:pt x="312" y="23"/>
                  </a:cubicBezTo>
                  <a:cubicBezTo>
                    <a:pt x="382" y="39"/>
                    <a:pt x="457" y="88"/>
                    <a:pt x="481" y="156"/>
                  </a:cubicBezTo>
                  <a:cubicBezTo>
                    <a:pt x="476" y="148"/>
                    <a:pt x="470" y="140"/>
                    <a:pt x="464" y="133"/>
                  </a:cubicBezTo>
                  <a:cubicBezTo>
                    <a:pt x="463" y="131"/>
                    <a:pt x="461" y="129"/>
                    <a:pt x="459" y="128"/>
                  </a:cubicBezTo>
                  <a:cubicBezTo>
                    <a:pt x="375" y="38"/>
                    <a:pt x="236" y="61"/>
                    <a:pt x="125" y="90"/>
                  </a:cubicBezTo>
                  <a:cubicBezTo>
                    <a:pt x="120" y="92"/>
                    <a:pt x="121" y="99"/>
                    <a:pt x="126" y="99"/>
                  </a:cubicBezTo>
                  <a:cubicBezTo>
                    <a:pt x="185" y="96"/>
                    <a:pt x="244" y="81"/>
                    <a:pt x="304" y="82"/>
                  </a:cubicBezTo>
                  <a:cubicBezTo>
                    <a:pt x="309" y="82"/>
                    <a:pt x="314" y="82"/>
                    <a:pt x="319" y="83"/>
                  </a:cubicBezTo>
                  <a:cubicBezTo>
                    <a:pt x="293" y="101"/>
                    <a:pt x="274" y="131"/>
                    <a:pt x="256" y="156"/>
                  </a:cubicBezTo>
                  <a:cubicBezTo>
                    <a:pt x="251" y="163"/>
                    <a:pt x="261" y="170"/>
                    <a:pt x="267" y="165"/>
                  </a:cubicBezTo>
                  <a:cubicBezTo>
                    <a:pt x="287" y="146"/>
                    <a:pt x="303" y="123"/>
                    <a:pt x="324" y="107"/>
                  </a:cubicBezTo>
                  <a:cubicBezTo>
                    <a:pt x="316" y="130"/>
                    <a:pt x="308" y="153"/>
                    <a:pt x="305" y="177"/>
                  </a:cubicBezTo>
                  <a:cubicBezTo>
                    <a:pt x="304" y="189"/>
                    <a:pt x="323" y="191"/>
                    <a:pt x="326" y="180"/>
                  </a:cubicBezTo>
                  <a:cubicBezTo>
                    <a:pt x="334" y="149"/>
                    <a:pt x="342" y="119"/>
                    <a:pt x="351" y="88"/>
                  </a:cubicBezTo>
                  <a:cubicBezTo>
                    <a:pt x="384" y="97"/>
                    <a:pt x="412" y="113"/>
                    <a:pt x="438" y="134"/>
                  </a:cubicBezTo>
                  <a:cubicBezTo>
                    <a:pt x="433" y="137"/>
                    <a:pt x="429" y="140"/>
                    <a:pt x="425" y="143"/>
                  </a:cubicBezTo>
                  <a:cubicBezTo>
                    <a:pt x="416" y="148"/>
                    <a:pt x="407" y="154"/>
                    <a:pt x="401" y="162"/>
                  </a:cubicBezTo>
                  <a:cubicBezTo>
                    <a:pt x="397" y="168"/>
                    <a:pt x="404" y="178"/>
                    <a:pt x="411" y="175"/>
                  </a:cubicBezTo>
                  <a:cubicBezTo>
                    <a:pt x="420" y="172"/>
                    <a:pt x="427" y="166"/>
                    <a:pt x="435" y="162"/>
                  </a:cubicBezTo>
                  <a:cubicBezTo>
                    <a:pt x="442" y="158"/>
                    <a:pt x="449" y="154"/>
                    <a:pt x="455" y="150"/>
                  </a:cubicBezTo>
                  <a:cubicBezTo>
                    <a:pt x="461" y="155"/>
                    <a:pt x="467" y="161"/>
                    <a:pt x="473" y="167"/>
                  </a:cubicBezTo>
                  <a:cubicBezTo>
                    <a:pt x="477" y="171"/>
                    <a:pt x="483" y="169"/>
                    <a:pt x="484" y="165"/>
                  </a:cubicBezTo>
                  <a:cubicBezTo>
                    <a:pt x="491" y="188"/>
                    <a:pt x="491" y="213"/>
                    <a:pt x="484" y="240"/>
                  </a:cubicBezTo>
                  <a:cubicBezTo>
                    <a:pt x="468" y="299"/>
                    <a:pt x="419" y="339"/>
                    <a:pt x="363" y="361"/>
                  </a:cubicBezTo>
                  <a:cubicBezTo>
                    <a:pt x="363" y="361"/>
                    <a:pt x="363" y="360"/>
                    <a:pt x="362" y="360"/>
                  </a:cubicBezTo>
                  <a:cubicBezTo>
                    <a:pt x="357" y="343"/>
                    <a:pt x="349" y="325"/>
                    <a:pt x="334" y="315"/>
                  </a:cubicBezTo>
                  <a:cubicBezTo>
                    <a:pt x="328" y="311"/>
                    <a:pt x="320" y="319"/>
                    <a:pt x="324" y="325"/>
                  </a:cubicBezTo>
                  <a:cubicBezTo>
                    <a:pt x="332" y="339"/>
                    <a:pt x="343" y="350"/>
                    <a:pt x="350" y="365"/>
                  </a:cubicBezTo>
                  <a:cubicBezTo>
                    <a:pt x="350" y="365"/>
                    <a:pt x="350" y="366"/>
                    <a:pt x="350" y="366"/>
                  </a:cubicBezTo>
                  <a:cubicBezTo>
                    <a:pt x="317" y="377"/>
                    <a:pt x="282" y="382"/>
                    <a:pt x="250" y="381"/>
                  </a:cubicBezTo>
                  <a:cubicBezTo>
                    <a:pt x="152" y="376"/>
                    <a:pt x="44" y="297"/>
                    <a:pt x="53" y="190"/>
                  </a:cubicBezTo>
                  <a:cubicBezTo>
                    <a:pt x="61" y="85"/>
                    <a:pt x="193" y="40"/>
                    <a:pt x="279" y="27"/>
                  </a:cubicBezTo>
                  <a:cubicBezTo>
                    <a:pt x="290" y="25"/>
                    <a:pt x="286" y="9"/>
                    <a:pt x="276" y="9"/>
                  </a:cubicBezTo>
                  <a:cubicBezTo>
                    <a:pt x="174" y="0"/>
                    <a:pt x="49" y="75"/>
                    <a:pt x="31" y="180"/>
                  </a:cubicBezTo>
                  <a:cubicBezTo>
                    <a:pt x="31" y="181"/>
                    <a:pt x="31" y="182"/>
                    <a:pt x="30" y="182"/>
                  </a:cubicBezTo>
                  <a:cubicBezTo>
                    <a:pt x="0" y="235"/>
                    <a:pt x="7" y="302"/>
                    <a:pt x="34" y="354"/>
                  </a:cubicBezTo>
                  <a:cubicBezTo>
                    <a:pt x="64" y="411"/>
                    <a:pt x="123" y="448"/>
                    <a:pt x="184" y="463"/>
                  </a:cubicBezTo>
                  <a:cubicBezTo>
                    <a:pt x="255" y="482"/>
                    <a:pt x="333" y="471"/>
                    <a:pt x="399" y="438"/>
                  </a:cubicBezTo>
                  <a:cubicBezTo>
                    <a:pt x="429" y="423"/>
                    <a:pt x="457" y="400"/>
                    <a:pt x="474" y="371"/>
                  </a:cubicBezTo>
                  <a:cubicBezTo>
                    <a:pt x="490" y="343"/>
                    <a:pt x="493" y="310"/>
                    <a:pt x="497" y="279"/>
                  </a:cubicBezTo>
                  <a:cubicBezTo>
                    <a:pt x="497" y="277"/>
                    <a:pt x="497" y="274"/>
                    <a:pt x="496" y="273"/>
                  </a:cubicBezTo>
                  <a:cubicBezTo>
                    <a:pt x="548" y="174"/>
                    <a:pt x="460" y="57"/>
                    <a:pt x="368" y="20"/>
                  </a:cubicBezTo>
                  <a:close/>
                  <a:moveTo>
                    <a:pt x="454" y="351"/>
                  </a:moveTo>
                  <a:cubicBezTo>
                    <a:pt x="441" y="380"/>
                    <a:pt x="413" y="400"/>
                    <a:pt x="385" y="416"/>
                  </a:cubicBezTo>
                  <a:cubicBezTo>
                    <a:pt x="327" y="449"/>
                    <a:pt x="255" y="454"/>
                    <a:pt x="190" y="441"/>
                  </a:cubicBezTo>
                  <a:cubicBezTo>
                    <a:pt x="135" y="429"/>
                    <a:pt x="86" y="396"/>
                    <a:pt x="56" y="349"/>
                  </a:cubicBezTo>
                  <a:cubicBezTo>
                    <a:pt x="33" y="313"/>
                    <a:pt x="29" y="275"/>
                    <a:pt x="32" y="237"/>
                  </a:cubicBezTo>
                  <a:cubicBezTo>
                    <a:pt x="51" y="320"/>
                    <a:pt x="141" y="383"/>
                    <a:pt x="222" y="397"/>
                  </a:cubicBezTo>
                  <a:cubicBezTo>
                    <a:pt x="311" y="413"/>
                    <a:pt x="406" y="382"/>
                    <a:pt x="466" y="315"/>
                  </a:cubicBezTo>
                  <a:cubicBezTo>
                    <a:pt x="462" y="327"/>
                    <a:pt x="459" y="339"/>
                    <a:pt x="454" y="35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7710489" y="2303462"/>
              <a:ext cx="203200" cy="112713"/>
            </a:xfrm>
            <a:custGeom>
              <a:avLst/>
              <a:gdLst>
                <a:gd name="T0" fmla="*/ 76 w 83"/>
                <a:gd name="T1" fmla="*/ 30 h 46"/>
                <a:gd name="T2" fmla="*/ 48 w 83"/>
                <a:gd name="T3" fmla="*/ 18 h 46"/>
                <a:gd name="T4" fmla="*/ 19 w 83"/>
                <a:gd name="T5" fmla="*/ 4 h 46"/>
                <a:gd name="T6" fmla="*/ 9 w 83"/>
                <a:gd name="T7" fmla="*/ 18 h 46"/>
                <a:gd name="T8" fmla="*/ 72 w 83"/>
                <a:gd name="T9" fmla="*/ 46 h 46"/>
                <a:gd name="T10" fmla="*/ 76 w 83"/>
                <a:gd name="T1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6">
                  <a:moveTo>
                    <a:pt x="76" y="30"/>
                  </a:moveTo>
                  <a:cubicBezTo>
                    <a:pt x="67" y="25"/>
                    <a:pt x="58" y="22"/>
                    <a:pt x="48" y="18"/>
                  </a:cubicBezTo>
                  <a:cubicBezTo>
                    <a:pt x="38" y="15"/>
                    <a:pt x="29" y="9"/>
                    <a:pt x="19" y="4"/>
                  </a:cubicBezTo>
                  <a:cubicBezTo>
                    <a:pt x="11" y="0"/>
                    <a:pt x="0" y="11"/>
                    <a:pt x="9" y="18"/>
                  </a:cubicBezTo>
                  <a:cubicBezTo>
                    <a:pt x="25" y="32"/>
                    <a:pt x="50" y="46"/>
                    <a:pt x="72" y="46"/>
                  </a:cubicBezTo>
                  <a:cubicBezTo>
                    <a:pt x="80" y="46"/>
                    <a:pt x="83" y="35"/>
                    <a:pt x="76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7734301" y="2592387"/>
              <a:ext cx="128588" cy="120650"/>
            </a:xfrm>
            <a:custGeom>
              <a:avLst/>
              <a:gdLst>
                <a:gd name="T0" fmla="*/ 38 w 52"/>
                <a:gd name="T1" fmla="*/ 4 h 49"/>
                <a:gd name="T2" fmla="*/ 8 w 52"/>
                <a:gd name="T3" fmla="*/ 30 h 49"/>
                <a:gd name="T4" fmla="*/ 19 w 52"/>
                <a:gd name="T5" fmla="*/ 42 h 49"/>
                <a:gd name="T6" fmla="*/ 48 w 52"/>
                <a:gd name="T7" fmla="*/ 14 h 49"/>
                <a:gd name="T8" fmla="*/ 38 w 52"/>
                <a:gd name="T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9">
                  <a:moveTo>
                    <a:pt x="38" y="4"/>
                  </a:moveTo>
                  <a:cubicBezTo>
                    <a:pt x="27" y="11"/>
                    <a:pt x="17" y="21"/>
                    <a:pt x="8" y="30"/>
                  </a:cubicBezTo>
                  <a:cubicBezTo>
                    <a:pt x="0" y="38"/>
                    <a:pt x="11" y="49"/>
                    <a:pt x="19" y="42"/>
                  </a:cubicBezTo>
                  <a:cubicBezTo>
                    <a:pt x="29" y="33"/>
                    <a:pt x="41" y="25"/>
                    <a:pt x="48" y="14"/>
                  </a:cubicBezTo>
                  <a:cubicBezTo>
                    <a:pt x="52" y="8"/>
                    <a:pt x="44" y="0"/>
                    <a:pt x="38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8531226" y="2568575"/>
              <a:ext cx="149225" cy="74613"/>
            </a:xfrm>
            <a:custGeom>
              <a:avLst/>
              <a:gdLst>
                <a:gd name="T0" fmla="*/ 58 w 61"/>
                <a:gd name="T1" fmla="*/ 12 h 31"/>
                <a:gd name="T2" fmla="*/ 30 w 61"/>
                <a:gd name="T3" fmla="*/ 2 h 31"/>
                <a:gd name="T4" fmla="*/ 16 w 61"/>
                <a:gd name="T5" fmla="*/ 0 h 31"/>
                <a:gd name="T6" fmla="*/ 11 w 61"/>
                <a:gd name="T7" fmla="*/ 0 h 31"/>
                <a:gd name="T8" fmla="*/ 6 w 61"/>
                <a:gd name="T9" fmla="*/ 1 h 31"/>
                <a:gd name="T10" fmla="*/ 5 w 61"/>
                <a:gd name="T11" fmla="*/ 2 h 31"/>
                <a:gd name="T12" fmla="*/ 3 w 61"/>
                <a:gd name="T13" fmla="*/ 14 h 31"/>
                <a:gd name="T14" fmla="*/ 2 w 61"/>
                <a:gd name="T15" fmla="*/ 13 h 31"/>
                <a:gd name="T16" fmla="*/ 24 w 61"/>
                <a:gd name="T17" fmla="*/ 23 h 31"/>
                <a:gd name="T18" fmla="*/ 54 w 61"/>
                <a:gd name="T19" fmla="*/ 26 h 31"/>
                <a:gd name="T20" fmla="*/ 58 w 61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1">
                  <a:moveTo>
                    <a:pt x="58" y="12"/>
                  </a:moveTo>
                  <a:cubicBezTo>
                    <a:pt x="52" y="4"/>
                    <a:pt x="39" y="4"/>
                    <a:pt x="30" y="2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8" y="0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0" y="4"/>
                    <a:pt x="0" y="10"/>
                    <a:pt x="3" y="14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6" y="20"/>
                    <a:pt x="17" y="21"/>
                    <a:pt x="24" y="23"/>
                  </a:cubicBezTo>
                  <a:cubicBezTo>
                    <a:pt x="33" y="25"/>
                    <a:pt x="45" y="31"/>
                    <a:pt x="54" y="26"/>
                  </a:cubicBezTo>
                  <a:cubicBezTo>
                    <a:pt x="59" y="24"/>
                    <a:pt x="61" y="17"/>
                    <a:pt x="58" y="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8080376" y="2413000"/>
              <a:ext cx="196850" cy="192088"/>
            </a:xfrm>
            <a:custGeom>
              <a:avLst/>
              <a:gdLst>
                <a:gd name="T0" fmla="*/ 57 w 80"/>
                <a:gd name="T1" fmla="*/ 5 h 78"/>
                <a:gd name="T2" fmla="*/ 24 w 80"/>
                <a:gd name="T3" fmla="*/ 5 h 78"/>
                <a:gd name="T4" fmla="*/ 17 w 80"/>
                <a:gd name="T5" fmla="*/ 7 h 78"/>
                <a:gd name="T6" fmla="*/ 15 w 80"/>
                <a:gd name="T7" fmla="*/ 61 h 78"/>
                <a:gd name="T8" fmla="*/ 68 w 80"/>
                <a:gd name="T9" fmla="*/ 56 h 78"/>
                <a:gd name="T10" fmla="*/ 57 w 80"/>
                <a:gd name="T11" fmla="*/ 5 h 78"/>
                <a:gd name="T12" fmla="*/ 49 w 80"/>
                <a:gd name="T13" fmla="*/ 40 h 78"/>
                <a:gd name="T14" fmla="*/ 31 w 80"/>
                <a:gd name="T15" fmla="*/ 45 h 78"/>
                <a:gd name="T16" fmla="*/ 26 w 80"/>
                <a:gd name="T17" fmla="*/ 22 h 78"/>
                <a:gd name="T18" fmla="*/ 44 w 80"/>
                <a:gd name="T19" fmla="*/ 21 h 78"/>
                <a:gd name="T20" fmla="*/ 49 w 80"/>
                <a:gd name="T21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8">
                  <a:moveTo>
                    <a:pt x="57" y="5"/>
                  </a:moveTo>
                  <a:cubicBezTo>
                    <a:pt x="47" y="0"/>
                    <a:pt x="34" y="0"/>
                    <a:pt x="24" y="5"/>
                  </a:cubicBezTo>
                  <a:cubicBezTo>
                    <a:pt x="22" y="5"/>
                    <a:pt x="19" y="5"/>
                    <a:pt x="17" y="7"/>
                  </a:cubicBezTo>
                  <a:cubicBezTo>
                    <a:pt x="2" y="23"/>
                    <a:pt x="0" y="44"/>
                    <a:pt x="15" y="61"/>
                  </a:cubicBezTo>
                  <a:cubicBezTo>
                    <a:pt x="30" y="78"/>
                    <a:pt x="55" y="73"/>
                    <a:pt x="68" y="56"/>
                  </a:cubicBezTo>
                  <a:cubicBezTo>
                    <a:pt x="80" y="39"/>
                    <a:pt x="77" y="15"/>
                    <a:pt x="57" y="5"/>
                  </a:cubicBezTo>
                  <a:close/>
                  <a:moveTo>
                    <a:pt x="49" y="40"/>
                  </a:moveTo>
                  <a:cubicBezTo>
                    <a:pt x="45" y="48"/>
                    <a:pt x="38" y="51"/>
                    <a:pt x="31" y="45"/>
                  </a:cubicBezTo>
                  <a:cubicBezTo>
                    <a:pt x="24" y="39"/>
                    <a:pt x="24" y="30"/>
                    <a:pt x="26" y="22"/>
                  </a:cubicBezTo>
                  <a:cubicBezTo>
                    <a:pt x="32" y="20"/>
                    <a:pt x="37" y="18"/>
                    <a:pt x="44" y="21"/>
                  </a:cubicBezTo>
                  <a:cubicBezTo>
                    <a:pt x="52" y="25"/>
                    <a:pt x="53" y="33"/>
                    <a:pt x="49" y="4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7989889" y="2551112"/>
              <a:ext cx="233363" cy="333375"/>
            </a:xfrm>
            <a:custGeom>
              <a:avLst/>
              <a:gdLst>
                <a:gd name="T0" fmla="*/ 78 w 95"/>
                <a:gd name="T1" fmla="*/ 33 h 136"/>
                <a:gd name="T2" fmla="*/ 35 w 95"/>
                <a:gd name="T3" fmla="*/ 71 h 136"/>
                <a:gd name="T4" fmla="*/ 37 w 95"/>
                <a:gd name="T5" fmla="*/ 11 h 136"/>
                <a:gd name="T6" fmla="*/ 20 w 95"/>
                <a:gd name="T7" fmla="*/ 13 h 136"/>
                <a:gd name="T8" fmla="*/ 0 w 95"/>
                <a:gd name="T9" fmla="*/ 118 h 136"/>
                <a:gd name="T10" fmla="*/ 27 w 95"/>
                <a:gd name="T11" fmla="*/ 125 h 136"/>
                <a:gd name="T12" fmla="*/ 91 w 95"/>
                <a:gd name="T13" fmla="*/ 46 h 136"/>
                <a:gd name="T14" fmla="*/ 78 w 95"/>
                <a:gd name="T15" fmla="*/ 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36">
                  <a:moveTo>
                    <a:pt x="78" y="33"/>
                  </a:moveTo>
                  <a:cubicBezTo>
                    <a:pt x="62" y="43"/>
                    <a:pt x="48" y="56"/>
                    <a:pt x="35" y="71"/>
                  </a:cubicBezTo>
                  <a:cubicBezTo>
                    <a:pt x="38" y="51"/>
                    <a:pt x="41" y="31"/>
                    <a:pt x="37" y="11"/>
                  </a:cubicBezTo>
                  <a:cubicBezTo>
                    <a:pt x="35" y="0"/>
                    <a:pt x="20" y="4"/>
                    <a:pt x="20" y="13"/>
                  </a:cubicBezTo>
                  <a:cubicBezTo>
                    <a:pt x="17" y="49"/>
                    <a:pt x="1" y="82"/>
                    <a:pt x="0" y="118"/>
                  </a:cubicBezTo>
                  <a:cubicBezTo>
                    <a:pt x="0" y="133"/>
                    <a:pt x="19" y="136"/>
                    <a:pt x="27" y="125"/>
                  </a:cubicBezTo>
                  <a:cubicBezTo>
                    <a:pt x="46" y="98"/>
                    <a:pt x="76" y="76"/>
                    <a:pt x="91" y="46"/>
                  </a:cubicBezTo>
                  <a:cubicBezTo>
                    <a:pt x="95" y="38"/>
                    <a:pt x="86" y="28"/>
                    <a:pt x="78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791314" y="4193146"/>
            <a:ext cx="1149350" cy="1824038"/>
            <a:chOff x="8391526" y="3051175"/>
            <a:chExt cx="1149350" cy="1824038"/>
          </a:xfrm>
        </p:grpSpPr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8401051" y="3051175"/>
              <a:ext cx="1139825" cy="1606550"/>
            </a:xfrm>
            <a:custGeom>
              <a:avLst/>
              <a:gdLst>
                <a:gd name="T0" fmla="*/ 304 w 465"/>
                <a:gd name="T1" fmla="*/ 330 h 656"/>
                <a:gd name="T2" fmla="*/ 436 w 465"/>
                <a:gd name="T3" fmla="*/ 62 h 656"/>
                <a:gd name="T4" fmla="*/ 308 w 465"/>
                <a:gd name="T5" fmla="*/ 43 h 656"/>
                <a:gd name="T6" fmla="*/ 412 w 465"/>
                <a:gd name="T7" fmla="*/ 108 h 656"/>
                <a:gd name="T8" fmla="*/ 274 w 465"/>
                <a:gd name="T9" fmla="*/ 330 h 656"/>
                <a:gd name="T10" fmla="*/ 198 w 465"/>
                <a:gd name="T11" fmla="*/ 275 h 656"/>
                <a:gd name="T12" fmla="*/ 281 w 465"/>
                <a:gd name="T13" fmla="*/ 39 h 656"/>
                <a:gd name="T14" fmla="*/ 207 w 465"/>
                <a:gd name="T15" fmla="*/ 169 h 656"/>
                <a:gd name="T16" fmla="*/ 3 w 465"/>
                <a:gd name="T17" fmla="*/ 610 h 656"/>
                <a:gd name="T18" fmla="*/ 170 w 465"/>
                <a:gd name="T19" fmla="*/ 357 h 656"/>
                <a:gd name="T20" fmla="*/ 206 w 465"/>
                <a:gd name="T21" fmla="*/ 366 h 656"/>
                <a:gd name="T22" fmla="*/ 238 w 465"/>
                <a:gd name="T23" fmla="*/ 399 h 656"/>
                <a:gd name="T24" fmla="*/ 229 w 465"/>
                <a:gd name="T25" fmla="*/ 430 h 656"/>
                <a:gd name="T26" fmla="*/ 193 w 465"/>
                <a:gd name="T27" fmla="*/ 650 h 656"/>
                <a:gd name="T28" fmla="*/ 260 w 465"/>
                <a:gd name="T29" fmla="*/ 646 h 656"/>
                <a:gd name="T30" fmla="*/ 259 w 465"/>
                <a:gd name="T31" fmla="*/ 511 h 656"/>
                <a:gd name="T32" fmla="*/ 287 w 465"/>
                <a:gd name="T33" fmla="*/ 586 h 656"/>
                <a:gd name="T34" fmla="*/ 286 w 465"/>
                <a:gd name="T35" fmla="*/ 472 h 656"/>
                <a:gd name="T36" fmla="*/ 373 w 465"/>
                <a:gd name="T37" fmla="*/ 539 h 656"/>
                <a:gd name="T38" fmla="*/ 329 w 465"/>
                <a:gd name="T39" fmla="*/ 385 h 656"/>
                <a:gd name="T40" fmla="*/ 437 w 465"/>
                <a:gd name="T41" fmla="*/ 366 h 656"/>
                <a:gd name="T42" fmla="*/ 194 w 465"/>
                <a:gd name="T43" fmla="*/ 288 h 656"/>
                <a:gd name="T44" fmla="*/ 250 w 465"/>
                <a:gd name="T45" fmla="*/ 334 h 656"/>
                <a:gd name="T46" fmla="*/ 194 w 465"/>
                <a:gd name="T47" fmla="*/ 288 h 656"/>
                <a:gd name="T48" fmla="*/ 178 w 465"/>
                <a:gd name="T49" fmla="*/ 336 h 656"/>
                <a:gd name="T50" fmla="*/ 183 w 465"/>
                <a:gd name="T51" fmla="*/ 326 h 656"/>
                <a:gd name="T52" fmla="*/ 257 w 465"/>
                <a:gd name="T53" fmla="*/ 366 h 656"/>
                <a:gd name="T54" fmla="*/ 220 w 465"/>
                <a:gd name="T55" fmla="*/ 352 h 656"/>
                <a:gd name="T56" fmla="*/ 316 w 465"/>
                <a:gd name="T57" fmla="*/ 454 h 656"/>
                <a:gd name="T58" fmla="*/ 303 w 465"/>
                <a:gd name="T59" fmla="*/ 392 h 656"/>
                <a:gd name="T60" fmla="*/ 403 w 465"/>
                <a:gd name="T61" fmla="*/ 360 h 656"/>
                <a:gd name="T62" fmla="*/ 383 w 465"/>
                <a:gd name="T63" fmla="*/ 330 h 656"/>
                <a:gd name="T64" fmla="*/ 403 w 465"/>
                <a:gd name="T65" fmla="*/ 36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5" h="656">
                  <a:moveTo>
                    <a:pt x="390" y="306"/>
                  </a:moveTo>
                  <a:cubicBezTo>
                    <a:pt x="362" y="297"/>
                    <a:pt x="328" y="310"/>
                    <a:pt x="304" y="330"/>
                  </a:cubicBezTo>
                  <a:cubicBezTo>
                    <a:pt x="328" y="282"/>
                    <a:pt x="353" y="235"/>
                    <a:pt x="386" y="193"/>
                  </a:cubicBezTo>
                  <a:cubicBezTo>
                    <a:pt x="409" y="163"/>
                    <a:pt x="465" y="102"/>
                    <a:pt x="436" y="62"/>
                  </a:cubicBezTo>
                  <a:cubicBezTo>
                    <a:pt x="413" y="31"/>
                    <a:pt x="335" y="0"/>
                    <a:pt x="301" y="27"/>
                  </a:cubicBezTo>
                  <a:cubicBezTo>
                    <a:pt x="295" y="32"/>
                    <a:pt x="301" y="42"/>
                    <a:pt x="308" y="43"/>
                  </a:cubicBezTo>
                  <a:cubicBezTo>
                    <a:pt x="333" y="44"/>
                    <a:pt x="356" y="45"/>
                    <a:pt x="381" y="54"/>
                  </a:cubicBezTo>
                  <a:cubicBezTo>
                    <a:pt x="409" y="65"/>
                    <a:pt x="426" y="79"/>
                    <a:pt x="412" y="108"/>
                  </a:cubicBezTo>
                  <a:cubicBezTo>
                    <a:pt x="391" y="154"/>
                    <a:pt x="353" y="189"/>
                    <a:pt x="327" y="231"/>
                  </a:cubicBezTo>
                  <a:cubicBezTo>
                    <a:pt x="308" y="262"/>
                    <a:pt x="290" y="296"/>
                    <a:pt x="274" y="330"/>
                  </a:cubicBezTo>
                  <a:cubicBezTo>
                    <a:pt x="266" y="319"/>
                    <a:pt x="254" y="309"/>
                    <a:pt x="245" y="301"/>
                  </a:cubicBezTo>
                  <a:cubicBezTo>
                    <a:pt x="231" y="290"/>
                    <a:pt x="215" y="280"/>
                    <a:pt x="198" y="275"/>
                  </a:cubicBezTo>
                  <a:cubicBezTo>
                    <a:pt x="207" y="250"/>
                    <a:pt x="215" y="224"/>
                    <a:pt x="223" y="199"/>
                  </a:cubicBezTo>
                  <a:cubicBezTo>
                    <a:pt x="240" y="145"/>
                    <a:pt x="262" y="92"/>
                    <a:pt x="281" y="39"/>
                  </a:cubicBezTo>
                  <a:cubicBezTo>
                    <a:pt x="285" y="28"/>
                    <a:pt x="268" y="21"/>
                    <a:pt x="262" y="31"/>
                  </a:cubicBezTo>
                  <a:cubicBezTo>
                    <a:pt x="238" y="73"/>
                    <a:pt x="223" y="122"/>
                    <a:pt x="207" y="169"/>
                  </a:cubicBezTo>
                  <a:cubicBezTo>
                    <a:pt x="191" y="219"/>
                    <a:pt x="175" y="269"/>
                    <a:pt x="158" y="319"/>
                  </a:cubicBezTo>
                  <a:cubicBezTo>
                    <a:pt x="122" y="426"/>
                    <a:pt x="73" y="520"/>
                    <a:pt x="3" y="610"/>
                  </a:cubicBezTo>
                  <a:cubicBezTo>
                    <a:pt x="0" y="613"/>
                    <a:pt x="4" y="620"/>
                    <a:pt x="9" y="617"/>
                  </a:cubicBezTo>
                  <a:cubicBezTo>
                    <a:pt x="92" y="555"/>
                    <a:pt x="136" y="451"/>
                    <a:pt x="170" y="357"/>
                  </a:cubicBezTo>
                  <a:cubicBezTo>
                    <a:pt x="171" y="356"/>
                    <a:pt x="171" y="354"/>
                    <a:pt x="172" y="352"/>
                  </a:cubicBezTo>
                  <a:cubicBezTo>
                    <a:pt x="184" y="355"/>
                    <a:pt x="195" y="359"/>
                    <a:pt x="206" y="366"/>
                  </a:cubicBezTo>
                  <a:cubicBezTo>
                    <a:pt x="214" y="371"/>
                    <a:pt x="220" y="378"/>
                    <a:pt x="226" y="385"/>
                  </a:cubicBezTo>
                  <a:cubicBezTo>
                    <a:pt x="230" y="391"/>
                    <a:pt x="231" y="395"/>
                    <a:pt x="238" y="399"/>
                  </a:cubicBezTo>
                  <a:cubicBezTo>
                    <a:pt x="239" y="399"/>
                    <a:pt x="240" y="400"/>
                    <a:pt x="242" y="400"/>
                  </a:cubicBezTo>
                  <a:cubicBezTo>
                    <a:pt x="237" y="410"/>
                    <a:pt x="233" y="420"/>
                    <a:pt x="229" y="430"/>
                  </a:cubicBezTo>
                  <a:cubicBezTo>
                    <a:pt x="200" y="500"/>
                    <a:pt x="178" y="574"/>
                    <a:pt x="184" y="650"/>
                  </a:cubicBezTo>
                  <a:cubicBezTo>
                    <a:pt x="184" y="656"/>
                    <a:pt x="192" y="656"/>
                    <a:pt x="193" y="650"/>
                  </a:cubicBezTo>
                  <a:cubicBezTo>
                    <a:pt x="202" y="581"/>
                    <a:pt x="221" y="516"/>
                    <a:pt x="247" y="452"/>
                  </a:cubicBezTo>
                  <a:cubicBezTo>
                    <a:pt x="229" y="516"/>
                    <a:pt x="229" y="584"/>
                    <a:pt x="260" y="646"/>
                  </a:cubicBezTo>
                  <a:cubicBezTo>
                    <a:pt x="265" y="655"/>
                    <a:pt x="280" y="649"/>
                    <a:pt x="277" y="639"/>
                  </a:cubicBezTo>
                  <a:cubicBezTo>
                    <a:pt x="262" y="597"/>
                    <a:pt x="256" y="555"/>
                    <a:pt x="259" y="511"/>
                  </a:cubicBezTo>
                  <a:cubicBezTo>
                    <a:pt x="261" y="494"/>
                    <a:pt x="264" y="478"/>
                    <a:pt x="268" y="462"/>
                  </a:cubicBezTo>
                  <a:cubicBezTo>
                    <a:pt x="264" y="504"/>
                    <a:pt x="268" y="545"/>
                    <a:pt x="287" y="586"/>
                  </a:cubicBezTo>
                  <a:cubicBezTo>
                    <a:pt x="290" y="594"/>
                    <a:pt x="304" y="588"/>
                    <a:pt x="301" y="580"/>
                  </a:cubicBezTo>
                  <a:cubicBezTo>
                    <a:pt x="290" y="544"/>
                    <a:pt x="285" y="509"/>
                    <a:pt x="286" y="472"/>
                  </a:cubicBezTo>
                  <a:cubicBezTo>
                    <a:pt x="287" y="464"/>
                    <a:pt x="287" y="455"/>
                    <a:pt x="288" y="447"/>
                  </a:cubicBezTo>
                  <a:cubicBezTo>
                    <a:pt x="298" y="488"/>
                    <a:pt x="325" y="539"/>
                    <a:pt x="373" y="539"/>
                  </a:cubicBezTo>
                  <a:cubicBezTo>
                    <a:pt x="427" y="539"/>
                    <a:pt x="420" y="489"/>
                    <a:pt x="397" y="457"/>
                  </a:cubicBezTo>
                  <a:cubicBezTo>
                    <a:pt x="378" y="431"/>
                    <a:pt x="354" y="407"/>
                    <a:pt x="329" y="385"/>
                  </a:cubicBezTo>
                  <a:cubicBezTo>
                    <a:pt x="342" y="387"/>
                    <a:pt x="354" y="387"/>
                    <a:pt x="365" y="387"/>
                  </a:cubicBezTo>
                  <a:cubicBezTo>
                    <a:pt x="388" y="388"/>
                    <a:pt x="423" y="388"/>
                    <a:pt x="437" y="366"/>
                  </a:cubicBezTo>
                  <a:cubicBezTo>
                    <a:pt x="455" y="340"/>
                    <a:pt x="409" y="311"/>
                    <a:pt x="390" y="306"/>
                  </a:cubicBezTo>
                  <a:close/>
                  <a:moveTo>
                    <a:pt x="194" y="288"/>
                  </a:moveTo>
                  <a:cubicBezTo>
                    <a:pt x="208" y="295"/>
                    <a:pt x="221" y="303"/>
                    <a:pt x="232" y="313"/>
                  </a:cubicBezTo>
                  <a:cubicBezTo>
                    <a:pt x="239" y="319"/>
                    <a:pt x="245" y="326"/>
                    <a:pt x="250" y="334"/>
                  </a:cubicBezTo>
                  <a:cubicBezTo>
                    <a:pt x="231" y="320"/>
                    <a:pt x="206" y="313"/>
                    <a:pt x="185" y="314"/>
                  </a:cubicBezTo>
                  <a:cubicBezTo>
                    <a:pt x="188" y="306"/>
                    <a:pt x="191" y="297"/>
                    <a:pt x="194" y="288"/>
                  </a:cubicBezTo>
                  <a:close/>
                  <a:moveTo>
                    <a:pt x="220" y="352"/>
                  </a:moveTo>
                  <a:cubicBezTo>
                    <a:pt x="207" y="343"/>
                    <a:pt x="193" y="338"/>
                    <a:pt x="178" y="336"/>
                  </a:cubicBezTo>
                  <a:cubicBezTo>
                    <a:pt x="179" y="333"/>
                    <a:pt x="180" y="329"/>
                    <a:pt x="181" y="326"/>
                  </a:cubicBezTo>
                  <a:cubicBezTo>
                    <a:pt x="182" y="326"/>
                    <a:pt x="182" y="326"/>
                    <a:pt x="183" y="326"/>
                  </a:cubicBezTo>
                  <a:cubicBezTo>
                    <a:pt x="199" y="326"/>
                    <a:pt x="213" y="330"/>
                    <a:pt x="227" y="337"/>
                  </a:cubicBezTo>
                  <a:cubicBezTo>
                    <a:pt x="240" y="344"/>
                    <a:pt x="247" y="356"/>
                    <a:pt x="257" y="366"/>
                  </a:cubicBezTo>
                  <a:cubicBezTo>
                    <a:pt x="254" y="371"/>
                    <a:pt x="252" y="376"/>
                    <a:pt x="250" y="381"/>
                  </a:cubicBezTo>
                  <a:cubicBezTo>
                    <a:pt x="245" y="369"/>
                    <a:pt x="229" y="358"/>
                    <a:pt x="220" y="352"/>
                  </a:cubicBezTo>
                  <a:close/>
                  <a:moveTo>
                    <a:pt x="387" y="510"/>
                  </a:moveTo>
                  <a:cubicBezTo>
                    <a:pt x="352" y="530"/>
                    <a:pt x="325" y="479"/>
                    <a:pt x="316" y="454"/>
                  </a:cubicBezTo>
                  <a:cubicBezTo>
                    <a:pt x="310" y="439"/>
                    <a:pt x="307" y="424"/>
                    <a:pt x="304" y="409"/>
                  </a:cubicBezTo>
                  <a:cubicBezTo>
                    <a:pt x="304" y="406"/>
                    <a:pt x="303" y="399"/>
                    <a:pt x="303" y="392"/>
                  </a:cubicBezTo>
                  <a:cubicBezTo>
                    <a:pt x="343" y="428"/>
                    <a:pt x="412" y="495"/>
                    <a:pt x="387" y="510"/>
                  </a:cubicBezTo>
                  <a:close/>
                  <a:moveTo>
                    <a:pt x="403" y="360"/>
                  </a:moveTo>
                  <a:cubicBezTo>
                    <a:pt x="378" y="367"/>
                    <a:pt x="339" y="368"/>
                    <a:pt x="310" y="360"/>
                  </a:cubicBezTo>
                  <a:cubicBezTo>
                    <a:pt x="330" y="341"/>
                    <a:pt x="355" y="325"/>
                    <a:pt x="383" y="330"/>
                  </a:cubicBezTo>
                  <a:cubicBezTo>
                    <a:pt x="395" y="332"/>
                    <a:pt x="411" y="342"/>
                    <a:pt x="416" y="354"/>
                  </a:cubicBezTo>
                  <a:cubicBezTo>
                    <a:pt x="417" y="357"/>
                    <a:pt x="405" y="360"/>
                    <a:pt x="403" y="3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8391526" y="4508500"/>
              <a:ext cx="477838" cy="366713"/>
            </a:xfrm>
            <a:custGeom>
              <a:avLst/>
              <a:gdLst>
                <a:gd name="T0" fmla="*/ 157 w 195"/>
                <a:gd name="T1" fmla="*/ 58 h 150"/>
                <a:gd name="T2" fmla="*/ 7 w 195"/>
                <a:gd name="T3" fmla="*/ 26 h 150"/>
                <a:gd name="T4" fmla="*/ 13 w 195"/>
                <a:gd name="T5" fmla="*/ 39 h 150"/>
                <a:gd name="T6" fmla="*/ 114 w 195"/>
                <a:gd name="T7" fmla="*/ 54 h 150"/>
                <a:gd name="T8" fmla="*/ 159 w 195"/>
                <a:gd name="T9" fmla="*/ 113 h 150"/>
                <a:gd name="T10" fmla="*/ 54 w 195"/>
                <a:gd name="T11" fmla="*/ 95 h 150"/>
                <a:gd name="T12" fmla="*/ 67 w 195"/>
                <a:gd name="T13" fmla="*/ 56 h 150"/>
                <a:gd name="T14" fmla="*/ 108 w 195"/>
                <a:gd name="T15" fmla="*/ 99 h 150"/>
                <a:gd name="T16" fmla="*/ 124 w 195"/>
                <a:gd name="T17" fmla="*/ 90 h 150"/>
                <a:gd name="T18" fmla="*/ 23 w 195"/>
                <a:gd name="T19" fmla="*/ 64 h 150"/>
                <a:gd name="T20" fmla="*/ 141 w 195"/>
                <a:gd name="T21" fmla="*/ 144 h 150"/>
                <a:gd name="T22" fmla="*/ 157 w 195"/>
                <a:gd name="T23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50">
                  <a:moveTo>
                    <a:pt x="157" y="58"/>
                  </a:moveTo>
                  <a:cubicBezTo>
                    <a:pt x="120" y="24"/>
                    <a:pt x="54" y="0"/>
                    <a:pt x="7" y="26"/>
                  </a:cubicBezTo>
                  <a:cubicBezTo>
                    <a:pt x="0" y="30"/>
                    <a:pt x="5" y="42"/>
                    <a:pt x="13" y="39"/>
                  </a:cubicBezTo>
                  <a:cubicBezTo>
                    <a:pt x="46" y="27"/>
                    <a:pt x="83" y="38"/>
                    <a:pt x="114" y="54"/>
                  </a:cubicBezTo>
                  <a:cubicBezTo>
                    <a:pt x="128" y="61"/>
                    <a:pt x="178" y="92"/>
                    <a:pt x="159" y="113"/>
                  </a:cubicBezTo>
                  <a:cubicBezTo>
                    <a:pt x="134" y="140"/>
                    <a:pt x="75" y="112"/>
                    <a:pt x="54" y="95"/>
                  </a:cubicBezTo>
                  <a:cubicBezTo>
                    <a:pt x="33" y="78"/>
                    <a:pt x="35" y="40"/>
                    <a:pt x="67" y="56"/>
                  </a:cubicBezTo>
                  <a:cubicBezTo>
                    <a:pt x="84" y="65"/>
                    <a:pt x="100" y="82"/>
                    <a:pt x="108" y="99"/>
                  </a:cubicBezTo>
                  <a:cubicBezTo>
                    <a:pt x="113" y="110"/>
                    <a:pt x="129" y="101"/>
                    <a:pt x="124" y="90"/>
                  </a:cubicBezTo>
                  <a:cubicBezTo>
                    <a:pt x="109" y="59"/>
                    <a:pt x="34" y="1"/>
                    <a:pt x="23" y="64"/>
                  </a:cubicBezTo>
                  <a:cubicBezTo>
                    <a:pt x="14" y="116"/>
                    <a:pt x="102" y="150"/>
                    <a:pt x="141" y="144"/>
                  </a:cubicBezTo>
                  <a:cubicBezTo>
                    <a:pt x="195" y="135"/>
                    <a:pt x="191" y="87"/>
                    <a:pt x="157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559877" y="3085864"/>
            <a:ext cx="1316038" cy="1781175"/>
            <a:chOff x="5299076" y="2298700"/>
            <a:chExt cx="1316038" cy="1781175"/>
          </a:xfrm>
        </p:grpSpPr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793609" y="1774354"/>
            <a:ext cx="1077913" cy="1076325"/>
            <a:chOff x="6818314" y="3576637"/>
            <a:chExt cx="1077913" cy="1076325"/>
          </a:xfrm>
        </p:grpSpPr>
        <p:sp>
          <p:nvSpPr>
            <p:cNvPr id="56" name="Freeform 48"/>
            <p:cNvSpPr/>
            <p:nvPr/>
          </p:nvSpPr>
          <p:spPr bwMode="auto">
            <a:xfrm>
              <a:off x="6997701" y="3802062"/>
              <a:ext cx="727075" cy="806450"/>
            </a:xfrm>
            <a:custGeom>
              <a:avLst/>
              <a:gdLst>
                <a:gd name="T0" fmla="*/ 259 w 297"/>
                <a:gd name="T1" fmla="*/ 189 h 329"/>
                <a:gd name="T2" fmla="*/ 191 w 297"/>
                <a:gd name="T3" fmla="*/ 10 h 329"/>
                <a:gd name="T4" fmla="*/ 184 w 297"/>
                <a:gd name="T5" fmla="*/ 36 h 329"/>
                <a:gd name="T6" fmla="*/ 227 w 297"/>
                <a:gd name="T7" fmla="*/ 183 h 329"/>
                <a:gd name="T8" fmla="*/ 75 w 297"/>
                <a:gd name="T9" fmla="*/ 207 h 329"/>
                <a:gd name="T10" fmla="*/ 51 w 297"/>
                <a:gd name="T11" fmla="*/ 88 h 329"/>
                <a:gd name="T12" fmla="*/ 156 w 297"/>
                <a:gd name="T13" fmla="*/ 23 h 329"/>
                <a:gd name="T14" fmla="*/ 159 w 297"/>
                <a:gd name="T15" fmla="*/ 12 h 329"/>
                <a:gd name="T16" fmla="*/ 118 w 297"/>
                <a:gd name="T17" fmla="*/ 1 h 329"/>
                <a:gd name="T18" fmla="*/ 76 w 297"/>
                <a:gd name="T19" fmla="*/ 12 h 329"/>
                <a:gd name="T20" fmla="*/ 21 w 297"/>
                <a:gd name="T21" fmla="*/ 79 h 329"/>
                <a:gd name="T22" fmla="*/ 66 w 297"/>
                <a:gd name="T23" fmla="*/ 239 h 329"/>
                <a:gd name="T24" fmla="*/ 209 w 297"/>
                <a:gd name="T25" fmla="*/ 239 h 329"/>
                <a:gd name="T26" fmla="*/ 212 w 297"/>
                <a:gd name="T27" fmla="*/ 276 h 329"/>
                <a:gd name="T28" fmla="*/ 235 w 297"/>
                <a:gd name="T29" fmla="*/ 322 h 329"/>
                <a:gd name="T30" fmla="*/ 250 w 297"/>
                <a:gd name="T31" fmla="*/ 313 h 329"/>
                <a:gd name="T32" fmla="*/ 234 w 297"/>
                <a:gd name="T33" fmla="*/ 276 h 329"/>
                <a:gd name="T34" fmla="*/ 222 w 297"/>
                <a:gd name="T35" fmla="*/ 237 h 329"/>
                <a:gd name="T36" fmla="*/ 218 w 297"/>
                <a:gd name="T37" fmla="*/ 233 h 329"/>
                <a:gd name="T38" fmla="*/ 259 w 297"/>
                <a:gd name="T39" fmla="*/ 1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" h="329">
                  <a:moveTo>
                    <a:pt x="259" y="189"/>
                  </a:moveTo>
                  <a:cubicBezTo>
                    <a:pt x="297" y="122"/>
                    <a:pt x="270" y="29"/>
                    <a:pt x="191" y="10"/>
                  </a:cubicBezTo>
                  <a:cubicBezTo>
                    <a:pt x="174" y="6"/>
                    <a:pt x="168" y="30"/>
                    <a:pt x="184" y="36"/>
                  </a:cubicBezTo>
                  <a:cubicBezTo>
                    <a:pt x="245" y="61"/>
                    <a:pt x="260" y="128"/>
                    <a:pt x="227" y="183"/>
                  </a:cubicBezTo>
                  <a:cubicBezTo>
                    <a:pt x="196" y="232"/>
                    <a:pt x="118" y="243"/>
                    <a:pt x="75" y="207"/>
                  </a:cubicBezTo>
                  <a:cubicBezTo>
                    <a:pt x="41" y="178"/>
                    <a:pt x="38" y="127"/>
                    <a:pt x="51" y="88"/>
                  </a:cubicBezTo>
                  <a:cubicBezTo>
                    <a:pt x="67" y="42"/>
                    <a:pt x="110" y="22"/>
                    <a:pt x="156" y="23"/>
                  </a:cubicBezTo>
                  <a:cubicBezTo>
                    <a:pt x="162" y="23"/>
                    <a:pt x="164" y="15"/>
                    <a:pt x="159" y="12"/>
                  </a:cubicBezTo>
                  <a:cubicBezTo>
                    <a:pt x="144" y="5"/>
                    <a:pt x="136" y="0"/>
                    <a:pt x="118" y="1"/>
                  </a:cubicBezTo>
                  <a:cubicBezTo>
                    <a:pt x="103" y="1"/>
                    <a:pt x="89" y="6"/>
                    <a:pt x="76" y="12"/>
                  </a:cubicBezTo>
                  <a:cubicBezTo>
                    <a:pt x="49" y="26"/>
                    <a:pt x="32" y="52"/>
                    <a:pt x="21" y="79"/>
                  </a:cubicBezTo>
                  <a:cubicBezTo>
                    <a:pt x="0" y="135"/>
                    <a:pt x="16" y="204"/>
                    <a:pt x="66" y="239"/>
                  </a:cubicBezTo>
                  <a:cubicBezTo>
                    <a:pt x="109" y="269"/>
                    <a:pt x="165" y="265"/>
                    <a:pt x="209" y="239"/>
                  </a:cubicBezTo>
                  <a:cubicBezTo>
                    <a:pt x="205" y="251"/>
                    <a:pt x="208" y="264"/>
                    <a:pt x="212" y="276"/>
                  </a:cubicBezTo>
                  <a:cubicBezTo>
                    <a:pt x="216" y="292"/>
                    <a:pt x="222" y="310"/>
                    <a:pt x="235" y="322"/>
                  </a:cubicBezTo>
                  <a:cubicBezTo>
                    <a:pt x="241" y="329"/>
                    <a:pt x="253" y="322"/>
                    <a:pt x="250" y="313"/>
                  </a:cubicBezTo>
                  <a:cubicBezTo>
                    <a:pt x="247" y="300"/>
                    <a:pt x="240" y="288"/>
                    <a:pt x="234" y="276"/>
                  </a:cubicBezTo>
                  <a:cubicBezTo>
                    <a:pt x="228" y="264"/>
                    <a:pt x="225" y="251"/>
                    <a:pt x="222" y="237"/>
                  </a:cubicBezTo>
                  <a:cubicBezTo>
                    <a:pt x="222" y="235"/>
                    <a:pt x="220" y="234"/>
                    <a:pt x="218" y="233"/>
                  </a:cubicBezTo>
                  <a:cubicBezTo>
                    <a:pt x="235" y="221"/>
                    <a:pt x="249" y="207"/>
                    <a:pt x="259" y="18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7318376" y="3576637"/>
              <a:ext cx="80963" cy="184150"/>
            </a:xfrm>
            <a:custGeom>
              <a:avLst/>
              <a:gdLst>
                <a:gd name="T0" fmla="*/ 19 w 33"/>
                <a:gd name="T1" fmla="*/ 6 h 75"/>
                <a:gd name="T2" fmla="*/ 2 w 33"/>
                <a:gd name="T3" fmla="*/ 62 h 75"/>
                <a:gd name="T4" fmla="*/ 14 w 33"/>
                <a:gd name="T5" fmla="*/ 67 h 75"/>
                <a:gd name="T6" fmla="*/ 33 w 33"/>
                <a:gd name="T7" fmla="*/ 10 h 75"/>
                <a:gd name="T8" fmla="*/ 19 w 33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19" y="6"/>
                  </a:moveTo>
                  <a:cubicBezTo>
                    <a:pt x="10" y="24"/>
                    <a:pt x="6" y="43"/>
                    <a:pt x="2" y="62"/>
                  </a:cubicBezTo>
                  <a:cubicBezTo>
                    <a:pt x="0" y="69"/>
                    <a:pt x="11" y="75"/>
                    <a:pt x="14" y="67"/>
                  </a:cubicBezTo>
                  <a:cubicBezTo>
                    <a:pt x="22" y="49"/>
                    <a:pt x="30" y="30"/>
                    <a:pt x="33" y="10"/>
                  </a:cubicBezTo>
                  <a:cubicBezTo>
                    <a:pt x="33" y="3"/>
                    <a:pt x="22" y="0"/>
                    <a:pt x="19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7450139" y="3579812"/>
              <a:ext cx="85725" cy="184150"/>
            </a:xfrm>
            <a:custGeom>
              <a:avLst/>
              <a:gdLst>
                <a:gd name="T0" fmla="*/ 17 w 35"/>
                <a:gd name="T1" fmla="*/ 7 h 75"/>
                <a:gd name="T2" fmla="*/ 9 w 35"/>
                <a:gd name="T3" fmla="*/ 31 h 75"/>
                <a:gd name="T4" fmla="*/ 3 w 35"/>
                <a:gd name="T5" fmla="*/ 61 h 75"/>
                <a:gd name="T6" fmla="*/ 19 w 35"/>
                <a:gd name="T7" fmla="*/ 65 h 75"/>
                <a:gd name="T8" fmla="*/ 28 w 35"/>
                <a:gd name="T9" fmla="*/ 40 h 75"/>
                <a:gd name="T10" fmla="*/ 35 w 35"/>
                <a:gd name="T11" fmla="*/ 12 h 75"/>
                <a:gd name="T12" fmla="*/ 17 w 35"/>
                <a:gd name="T13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17" y="7"/>
                  </a:moveTo>
                  <a:cubicBezTo>
                    <a:pt x="12" y="14"/>
                    <a:pt x="11" y="23"/>
                    <a:pt x="9" y="31"/>
                  </a:cubicBezTo>
                  <a:cubicBezTo>
                    <a:pt x="7" y="41"/>
                    <a:pt x="5" y="51"/>
                    <a:pt x="3" y="61"/>
                  </a:cubicBezTo>
                  <a:cubicBezTo>
                    <a:pt x="0" y="71"/>
                    <a:pt x="15" y="75"/>
                    <a:pt x="19" y="65"/>
                  </a:cubicBezTo>
                  <a:cubicBezTo>
                    <a:pt x="22" y="57"/>
                    <a:pt x="25" y="49"/>
                    <a:pt x="28" y="40"/>
                  </a:cubicBezTo>
                  <a:cubicBezTo>
                    <a:pt x="30" y="31"/>
                    <a:pt x="35" y="22"/>
                    <a:pt x="35" y="12"/>
                  </a:cubicBezTo>
                  <a:cubicBezTo>
                    <a:pt x="35" y="2"/>
                    <a:pt x="22" y="0"/>
                    <a:pt x="17" y="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7589839" y="3706812"/>
              <a:ext cx="171450" cy="149225"/>
            </a:xfrm>
            <a:custGeom>
              <a:avLst/>
              <a:gdLst>
                <a:gd name="T0" fmla="*/ 53 w 70"/>
                <a:gd name="T1" fmla="*/ 3 h 61"/>
                <a:gd name="T2" fmla="*/ 25 w 70"/>
                <a:gd name="T3" fmla="*/ 23 h 61"/>
                <a:gd name="T4" fmla="*/ 3 w 70"/>
                <a:gd name="T5" fmla="*/ 46 h 61"/>
                <a:gd name="T6" fmla="*/ 13 w 70"/>
                <a:gd name="T7" fmla="*/ 59 h 61"/>
                <a:gd name="T8" fmla="*/ 37 w 70"/>
                <a:gd name="T9" fmla="*/ 43 h 61"/>
                <a:gd name="T10" fmla="*/ 64 w 70"/>
                <a:gd name="T11" fmla="*/ 22 h 61"/>
                <a:gd name="T12" fmla="*/ 53 w 70"/>
                <a:gd name="T13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3" y="3"/>
                  </a:moveTo>
                  <a:cubicBezTo>
                    <a:pt x="42" y="7"/>
                    <a:pt x="34" y="15"/>
                    <a:pt x="25" y="23"/>
                  </a:cubicBezTo>
                  <a:cubicBezTo>
                    <a:pt x="18" y="30"/>
                    <a:pt x="7" y="37"/>
                    <a:pt x="3" y="46"/>
                  </a:cubicBezTo>
                  <a:cubicBezTo>
                    <a:pt x="0" y="53"/>
                    <a:pt x="5" y="61"/>
                    <a:pt x="13" y="59"/>
                  </a:cubicBezTo>
                  <a:cubicBezTo>
                    <a:pt x="22" y="57"/>
                    <a:pt x="30" y="49"/>
                    <a:pt x="37" y="43"/>
                  </a:cubicBezTo>
                  <a:cubicBezTo>
                    <a:pt x="46" y="36"/>
                    <a:pt x="57" y="30"/>
                    <a:pt x="64" y="22"/>
                  </a:cubicBezTo>
                  <a:cubicBezTo>
                    <a:pt x="70" y="14"/>
                    <a:pt x="65" y="0"/>
                    <a:pt x="5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7688264" y="3949700"/>
              <a:ext cx="203200" cy="66675"/>
            </a:xfrm>
            <a:custGeom>
              <a:avLst/>
              <a:gdLst>
                <a:gd name="T0" fmla="*/ 75 w 83"/>
                <a:gd name="T1" fmla="*/ 5 h 27"/>
                <a:gd name="T2" fmla="*/ 46 w 83"/>
                <a:gd name="T3" fmla="*/ 0 h 27"/>
                <a:gd name="T4" fmla="*/ 10 w 83"/>
                <a:gd name="T5" fmla="*/ 4 h 27"/>
                <a:gd name="T6" fmla="*/ 10 w 83"/>
                <a:gd name="T7" fmla="*/ 24 h 27"/>
                <a:gd name="T8" fmla="*/ 42 w 83"/>
                <a:gd name="T9" fmla="*/ 26 h 27"/>
                <a:gd name="T10" fmla="*/ 73 w 83"/>
                <a:gd name="T11" fmla="*/ 24 h 27"/>
                <a:gd name="T12" fmla="*/ 75 w 83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7">
                  <a:moveTo>
                    <a:pt x="75" y="5"/>
                  </a:moveTo>
                  <a:cubicBezTo>
                    <a:pt x="66" y="0"/>
                    <a:pt x="56" y="0"/>
                    <a:pt x="46" y="0"/>
                  </a:cubicBezTo>
                  <a:cubicBezTo>
                    <a:pt x="34" y="1"/>
                    <a:pt x="22" y="2"/>
                    <a:pt x="10" y="4"/>
                  </a:cubicBezTo>
                  <a:cubicBezTo>
                    <a:pt x="0" y="6"/>
                    <a:pt x="0" y="22"/>
                    <a:pt x="10" y="24"/>
                  </a:cubicBezTo>
                  <a:cubicBezTo>
                    <a:pt x="21" y="26"/>
                    <a:pt x="31" y="26"/>
                    <a:pt x="42" y="26"/>
                  </a:cubicBezTo>
                  <a:cubicBezTo>
                    <a:pt x="52" y="26"/>
                    <a:pt x="62" y="27"/>
                    <a:pt x="73" y="24"/>
                  </a:cubicBezTo>
                  <a:cubicBezTo>
                    <a:pt x="81" y="21"/>
                    <a:pt x="83" y="10"/>
                    <a:pt x="75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7683501" y="4248150"/>
              <a:ext cx="1588" cy="31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7678739" y="4224337"/>
              <a:ext cx="217488" cy="90488"/>
            </a:xfrm>
            <a:custGeom>
              <a:avLst/>
              <a:gdLst>
                <a:gd name="T0" fmla="*/ 81 w 89"/>
                <a:gd name="T1" fmla="*/ 19 h 37"/>
                <a:gd name="T2" fmla="*/ 36 w 89"/>
                <a:gd name="T3" fmla="*/ 5 h 37"/>
                <a:gd name="T4" fmla="*/ 14 w 89"/>
                <a:gd name="T5" fmla="*/ 0 h 37"/>
                <a:gd name="T6" fmla="*/ 6 w 89"/>
                <a:gd name="T7" fmla="*/ 1 h 37"/>
                <a:gd name="T8" fmla="*/ 4 w 89"/>
                <a:gd name="T9" fmla="*/ 3 h 37"/>
                <a:gd name="T10" fmla="*/ 3 w 89"/>
                <a:gd name="T11" fmla="*/ 3 h 37"/>
                <a:gd name="T12" fmla="*/ 5 w 89"/>
                <a:gd name="T13" fmla="*/ 12 h 37"/>
                <a:gd name="T14" fmla="*/ 2 w 89"/>
                <a:gd name="T15" fmla="*/ 11 h 37"/>
                <a:gd name="T16" fmla="*/ 3 w 89"/>
                <a:gd name="T17" fmla="*/ 12 h 37"/>
                <a:gd name="T18" fmla="*/ 9 w 89"/>
                <a:gd name="T19" fmla="*/ 17 h 37"/>
                <a:gd name="T20" fmla="*/ 31 w 89"/>
                <a:gd name="T21" fmla="*/ 25 h 37"/>
                <a:gd name="T22" fmla="*/ 77 w 89"/>
                <a:gd name="T23" fmla="*/ 36 h 37"/>
                <a:gd name="T24" fmla="*/ 81 w 89"/>
                <a:gd name="T2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7">
                  <a:moveTo>
                    <a:pt x="81" y="19"/>
                  </a:moveTo>
                  <a:cubicBezTo>
                    <a:pt x="69" y="10"/>
                    <a:pt x="51" y="8"/>
                    <a:pt x="36" y="5"/>
                  </a:cubicBezTo>
                  <a:cubicBezTo>
                    <a:pt x="29" y="3"/>
                    <a:pt x="21" y="1"/>
                    <a:pt x="14" y="0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6"/>
                    <a:pt x="0" y="11"/>
                    <a:pt x="5" y="12"/>
                  </a:cubicBezTo>
                  <a:cubicBezTo>
                    <a:pt x="3" y="12"/>
                    <a:pt x="2" y="11"/>
                    <a:pt x="2" y="11"/>
                  </a:cubicBezTo>
                  <a:cubicBezTo>
                    <a:pt x="2" y="11"/>
                    <a:pt x="2" y="11"/>
                    <a:pt x="3" y="12"/>
                  </a:cubicBezTo>
                  <a:cubicBezTo>
                    <a:pt x="4" y="15"/>
                    <a:pt x="7" y="16"/>
                    <a:pt x="9" y="17"/>
                  </a:cubicBezTo>
                  <a:cubicBezTo>
                    <a:pt x="16" y="20"/>
                    <a:pt x="23" y="22"/>
                    <a:pt x="31" y="25"/>
                  </a:cubicBezTo>
                  <a:cubicBezTo>
                    <a:pt x="46" y="30"/>
                    <a:pt x="61" y="37"/>
                    <a:pt x="77" y="36"/>
                  </a:cubicBezTo>
                  <a:cubicBezTo>
                    <a:pt x="86" y="36"/>
                    <a:pt x="89" y="25"/>
                    <a:pt x="81" y="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7145339" y="4462462"/>
              <a:ext cx="117475" cy="190500"/>
            </a:xfrm>
            <a:custGeom>
              <a:avLst/>
              <a:gdLst>
                <a:gd name="T0" fmla="*/ 32 w 48"/>
                <a:gd name="T1" fmla="*/ 3 h 78"/>
                <a:gd name="T2" fmla="*/ 12 w 48"/>
                <a:gd name="T3" fmla="*/ 27 h 78"/>
                <a:gd name="T4" fmla="*/ 0 w 48"/>
                <a:gd name="T5" fmla="*/ 64 h 78"/>
                <a:gd name="T6" fmla="*/ 20 w 48"/>
                <a:gd name="T7" fmla="*/ 69 h 78"/>
                <a:gd name="T8" fmla="*/ 31 w 48"/>
                <a:gd name="T9" fmla="*/ 39 h 78"/>
                <a:gd name="T10" fmla="*/ 43 w 48"/>
                <a:gd name="T11" fmla="*/ 14 h 78"/>
                <a:gd name="T12" fmla="*/ 32 w 48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32" y="3"/>
                  </a:moveTo>
                  <a:cubicBezTo>
                    <a:pt x="22" y="7"/>
                    <a:pt x="17" y="17"/>
                    <a:pt x="12" y="27"/>
                  </a:cubicBezTo>
                  <a:cubicBezTo>
                    <a:pt x="6" y="38"/>
                    <a:pt x="0" y="51"/>
                    <a:pt x="0" y="64"/>
                  </a:cubicBezTo>
                  <a:cubicBezTo>
                    <a:pt x="1" y="75"/>
                    <a:pt x="14" y="78"/>
                    <a:pt x="20" y="69"/>
                  </a:cubicBezTo>
                  <a:cubicBezTo>
                    <a:pt x="26" y="60"/>
                    <a:pt x="28" y="49"/>
                    <a:pt x="31" y="39"/>
                  </a:cubicBezTo>
                  <a:cubicBezTo>
                    <a:pt x="34" y="30"/>
                    <a:pt x="38" y="21"/>
                    <a:pt x="43" y="14"/>
                  </a:cubicBezTo>
                  <a:cubicBezTo>
                    <a:pt x="48" y="6"/>
                    <a:pt x="39" y="0"/>
                    <a:pt x="32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854826" y="4318000"/>
              <a:ext cx="201613" cy="146050"/>
            </a:xfrm>
            <a:custGeom>
              <a:avLst/>
              <a:gdLst>
                <a:gd name="T0" fmla="*/ 69 w 82"/>
                <a:gd name="T1" fmla="*/ 3 h 60"/>
                <a:gd name="T2" fmla="*/ 34 w 82"/>
                <a:gd name="T3" fmla="*/ 22 h 60"/>
                <a:gd name="T4" fmla="*/ 5 w 82"/>
                <a:gd name="T5" fmla="*/ 44 h 60"/>
                <a:gd name="T6" fmla="*/ 17 w 82"/>
                <a:gd name="T7" fmla="*/ 57 h 60"/>
                <a:gd name="T8" fmla="*/ 51 w 82"/>
                <a:gd name="T9" fmla="*/ 36 h 60"/>
                <a:gd name="T10" fmla="*/ 78 w 82"/>
                <a:gd name="T11" fmla="*/ 13 h 60"/>
                <a:gd name="T12" fmla="*/ 69 w 82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0">
                  <a:moveTo>
                    <a:pt x="69" y="3"/>
                  </a:moveTo>
                  <a:cubicBezTo>
                    <a:pt x="57" y="10"/>
                    <a:pt x="46" y="16"/>
                    <a:pt x="34" y="22"/>
                  </a:cubicBezTo>
                  <a:cubicBezTo>
                    <a:pt x="22" y="27"/>
                    <a:pt x="11" y="33"/>
                    <a:pt x="5" y="44"/>
                  </a:cubicBezTo>
                  <a:cubicBezTo>
                    <a:pt x="0" y="53"/>
                    <a:pt x="9" y="60"/>
                    <a:pt x="17" y="57"/>
                  </a:cubicBezTo>
                  <a:cubicBezTo>
                    <a:pt x="29" y="51"/>
                    <a:pt x="39" y="43"/>
                    <a:pt x="51" y="36"/>
                  </a:cubicBezTo>
                  <a:cubicBezTo>
                    <a:pt x="61" y="30"/>
                    <a:pt x="71" y="23"/>
                    <a:pt x="78" y="13"/>
                  </a:cubicBezTo>
                  <a:cubicBezTo>
                    <a:pt x="82" y="7"/>
                    <a:pt x="74" y="0"/>
                    <a:pt x="6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6818314" y="4160837"/>
              <a:ext cx="160338" cy="50800"/>
            </a:xfrm>
            <a:custGeom>
              <a:avLst/>
              <a:gdLst>
                <a:gd name="T0" fmla="*/ 56 w 65"/>
                <a:gd name="T1" fmla="*/ 1 h 21"/>
                <a:gd name="T2" fmla="*/ 32 w 65"/>
                <a:gd name="T3" fmla="*/ 3 h 21"/>
                <a:gd name="T4" fmla="*/ 8 w 65"/>
                <a:gd name="T5" fmla="*/ 5 h 21"/>
                <a:gd name="T6" fmla="*/ 6 w 65"/>
                <a:gd name="T7" fmla="*/ 16 h 21"/>
                <a:gd name="T8" fmla="*/ 58 w 65"/>
                <a:gd name="T9" fmla="*/ 15 h 21"/>
                <a:gd name="T10" fmla="*/ 56 w 6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1">
                  <a:moveTo>
                    <a:pt x="56" y="1"/>
                  </a:moveTo>
                  <a:cubicBezTo>
                    <a:pt x="48" y="0"/>
                    <a:pt x="40" y="2"/>
                    <a:pt x="32" y="3"/>
                  </a:cubicBezTo>
                  <a:cubicBezTo>
                    <a:pt x="24" y="5"/>
                    <a:pt x="16" y="5"/>
                    <a:pt x="8" y="5"/>
                  </a:cubicBezTo>
                  <a:cubicBezTo>
                    <a:pt x="1" y="5"/>
                    <a:pt x="0" y="14"/>
                    <a:pt x="6" y="16"/>
                  </a:cubicBezTo>
                  <a:cubicBezTo>
                    <a:pt x="21" y="21"/>
                    <a:pt x="43" y="21"/>
                    <a:pt x="58" y="15"/>
                  </a:cubicBezTo>
                  <a:cubicBezTo>
                    <a:pt x="65" y="12"/>
                    <a:pt x="64" y="1"/>
                    <a:pt x="5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6848476" y="3910012"/>
              <a:ext cx="188913" cy="115888"/>
            </a:xfrm>
            <a:custGeom>
              <a:avLst/>
              <a:gdLst>
                <a:gd name="T0" fmla="*/ 71 w 77"/>
                <a:gd name="T1" fmla="*/ 32 h 47"/>
                <a:gd name="T2" fmla="*/ 27 w 77"/>
                <a:gd name="T3" fmla="*/ 11 h 47"/>
                <a:gd name="T4" fmla="*/ 1 w 77"/>
                <a:gd name="T5" fmla="*/ 11 h 47"/>
                <a:gd name="T6" fmla="*/ 5 w 77"/>
                <a:gd name="T7" fmla="*/ 20 h 47"/>
                <a:gd name="T8" fmla="*/ 5 w 77"/>
                <a:gd name="T9" fmla="*/ 20 h 47"/>
                <a:gd name="T10" fmla="*/ 12 w 77"/>
                <a:gd name="T11" fmla="*/ 24 h 47"/>
                <a:gd name="T12" fmla="*/ 29 w 77"/>
                <a:gd name="T13" fmla="*/ 33 h 47"/>
                <a:gd name="T14" fmla="*/ 67 w 77"/>
                <a:gd name="T15" fmla="*/ 47 h 47"/>
                <a:gd name="T16" fmla="*/ 71 w 77"/>
                <a:gd name="T17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47">
                  <a:moveTo>
                    <a:pt x="71" y="32"/>
                  </a:moveTo>
                  <a:cubicBezTo>
                    <a:pt x="58" y="22"/>
                    <a:pt x="42" y="17"/>
                    <a:pt x="27" y="11"/>
                  </a:cubicBezTo>
                  <a:cubicBezTo>
                    <a:pt x="21" y="8"/>
                    <a:pt x="3" y="0"/>
                    <a:pt x="1" y="11"/>
                  </a:cubicBezTo>
                  <a:cubicBezTo>
                    <a:pt x="0" y="15"/>
                    <a:pt x="2" y="18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2"/>
                    <a:pt x="9" y="23"/>
                    <a:pt x="12" y="24"/>
                  </a:cubicBezTo>
                  <a:cubicBezTo>
                    <a:pt x="17" y="27"/>
                    <a:pt x="23" y="30"/>
                    <a:pt x="29" y="33"/>
                  </a:cubicBezTo>
                  <a:cubicBezTo>
                    <a:pt x="41" y="39"/>
                    <a:pt x="53" y="47"/>
                    <a:pt x="67" y="47"/>
                  </a:cubicBezTo>
                  <a:cubicBezTo>
                    <a:pt x="76" y="47"/>
                    <a:pt x="77" y="36"/>
                    <a:pt x="71" y="3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6967539" y="3729037"/>
              <a:ext cx="133350" cy="157163"/>
            </a:xfrm>
            <a:custGeom>
              <a:avLst/>
              <a:gdLst>
                <a:gd name="T0" fmla="*/ 49 w 54"/>
                <a:gd name="T1" fmla="*/ 48 h 64"/>
                <a:gd name="T2" fmla="*/ 19 w 54"/>
                <a:gd name="T3" fmla="*/ 9 h 64"/>
                <a:gd name="T4" fmla="*/ 5 w 54"/>
                <a:gd name="T5" fmla="*/ 17 h 64"/>
                <a:gd name="T6" fmla="*/ 39 w 54"/>
                <a:gd name="T7" fmla="*/ 60 h 64"/>
                <a:gd name="T8" fmla="*/ 49 w 54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4">
                  <a:moveTo>
                    <a:pt x="49" y="48"/>
                  </a:moveTo>
                  <a:cubicBezTo>
                    <a:pt x="38" y="35"/>
                    <a:pt x="28" y="23"/>
                    <a:pt x="19" y="9"/>
                  </a:cubicBezTo>
                  <a:cubicBezTo>
                    <a:pt x="13" y="0"/>
                    <a:pt x="0" y="8"/>
                    <a:pt x="5" y="17"/>
                  </a:cubicBezTo>
                  <a:cubicBezTo>
                    <a:pt x="14" y="34"/>
                    <a:pt x="22" y="51"/>
                    <a:pt x="39" y="60"/>
                  </a:cubicBezTo>
                  <a:cubicBezTo>
                    <a:pt x="47" y="64"/>
                    <a:pt x="54" y="54"/>
                    <a:pt x="49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7092951" y="3619500"/>
              <a:ext cx="117475" cy="193675"/>
            </a:xfrm>
            <a:custGeom>
              <a:avLst/>
              <a:gdLst>
                <a:gd name="T0" fmla="*/ 33 w 48"/>
                <a:gd name="T1" fmla="*/ 34 h 79"/>
                <a:gd name="T2" fmla="*/ 14 w 48"/>
                <a:gd name="T3" fmla="*/ 5 h 79"/>
                <a:gd name="T4" fmla="*/ 3 w 48"/>
                <a:gd name="T5" fmla="*/ 12 h 79"/>
                <a:gd name="T6" fmla="*/ 14 w 48"/>
                <a:gd name="T7" fmla="*/ 42 h 79"/>
                <a:gd name="T8" fmla="*/ 30 w 48"/>
                <a:gd name="T9" fmla="*/ 74 h 79"/>
                <a:gd name="T10" fmla="*/ 48 w 48"/>
                <a:gd name="T11" fmla="*/ 67 h 79"/>
                <a:gd name="T12" fmla="*/ 33 w 48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33" y="34"/>
                  </a:moveTo>
                  <a:cubicBezTo>
                    <a:pt x="27" y="24"/>
                    <a:pt x="22" y="14"/>
                    <a:pt x="14" y="5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6" y="22"/>
                    <a:pt x="10" y="32"/>
                    <a:pt x="14" y="42"/>
                  </a:cubicBezTo>
                  <a:cubicBezTo>
                    <a:pt x="18" y="52"/>
                    <a:pt x="21" y="67"/>
                    <a:pt x="30" y="74"/>
                  </a:cubicBezTo>
                  <a:cubicBezTo>
                    <a:pt x="37" y="79"/>
                    <a:pt x="48" y="76"/>
                    <a:pt x="48" y="67"/>
                  </a:cubicBezTo>
                  <a:cubicBezTo>
                    <a:pt x="48" y="55"/>
                    <a:pt x="39" y="44"/>
                    <a:pt x="33" y="3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04875" y="259670"/>
            <a:ext cx="712626" cy="921657"/>
            <a:chOff x="2170" y="-1"/>
            <a:chExt cx="3341" cy="4321"/>
          </a:xfrm>
        </p:grpSpPr>
        <p:sp>
          <p:nvSpPr>
            <p:cNvPr id="7" name="Freeform 5"/>
            <p:cNvSpPr/>
            <p:nvPr/>
          </p:nvSpPr>
          <p:spPr bwMode="auto">
            <a:xfrm>
              <a:off x="2170" y="3535"/>
              <a:ext cx="3341" cy="785"/>
            </a:xfrm>
            <a:custGeom>
              <a:avLst/>
              <a:gdLst>
                <a:gd name="T0" fmla="*/ 74 w 2533"/>
                <a:gd name="T1" fmla="*/ 149 h 595"/>
                <a:gd name="T2" fmla="*/ 1136 w 2533"/>
                <a:gd name="T3" fmla="*/ 149 h 595"/>
                <a:gd name="T4" fmla="*/ 822 w 2533"/>
                <a:gd name="T5" fmla="*/ 595 h 595"/>
                <a:gd name="T6" fmla="*/ 973 w 2533"/>
                <a:gd name="T7" fmla="*/ 595 h 595"/>
                <a:gd name="T8" fmla="*/ 1286 w 2533"/>
                <a:gd name="T9" fmla="*/ 149 h 595"/>
                <a:gd name="T10" fmla="*/ 1345 w 2533"/>
                <a:gd name="T11" fmla="*/ 149 h 595"/>
                <a:gd name="T12" fmla="*/ 1659 w 2533"/>
                <a:gd name="T13" fmla="*/ 595 h 595"/>
                <a:gd name="T14" fmla="*/ 1809 w 2533"/>
                <a:gd name="T15" fmla="*/ 595 h 595"/>
                <a:gd name="T16" fmla="*/ 1496 w 2533"/>
                <a:gd name="T17" fmla="*/ 149 h 595"/>
                <a:gd name="T18" fmla="*/ 2458 w 2533"/>
                <a:gd name="T19" fmla="*/ 149 h 595"/>
                <a:gd name="T20" fmla="*/ 2533 w 2533"/>
                <a:gd name="T21" fmla="*/ 81 h 595"/>
                <a:gd name="T22" fmla="*/ 2458 w 2533"/>
                <a:gd name="T23" fmla="*/ 0 h 595"/>
                <a:gd name="T24" fmla="*/ 74 w 2533"/>
                <a:gd name="T25" fmla="*/ 0 h 595"/>
                <a:gd name="T26" fmla="*/ 0 w 2533"/>
                <a:gd name="T27" fmla="*/ 81 h 595"/>
                <a:gd name="T28" fmla="*/ 74 w 2533"/>
                <a:gd name="T29" fmla="*/ 14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3" h="595">
                  <a:moveTo>
                    <a:pt x="74" y="149"/>
                  </a:moveTo>
                  <a:cubicBezTo>
                    <a:pt x="1136" y="149"/>
                    <a:pt x="1136" y="149"/>
                    <a:pt x="1136" y="149"/>
                  </a:cubicBezTo>
                  <a:cubicBezTo>
                    <a:pt x="822" y="595"/>
                    <a:pt x="822" y="595"/>
                    <a:pt x="822" y="595"/>
                  </a:cubicBezTo>
                  <a:cubicBezTo>
                    <a:pt x="973" y="595"/>
                    <a:pt x="973" y="595"/>
                    <a:pt x="973" y="595"/>
                  </a:cubicBezTo>
                  <a:cubicBezTo>
                    <a:pt x="1286" y="149"/>
                    <a:pt x="1286" y="149"/>
                    <a:pt x="1286" y="149"/>
                  </a:cubicBezTo>
                  <a:cubicBezTo>
                    <a:pt x="1345" y="149"/>
                    <a:pt x="1345" y="149"/>
                    <a:pt x="1345" y="149"/>
                  </a:cubicBezTo>
                  <a:cubicBezTo>
                    <a:pt x="1659" y="595"/>
                    <a:pt x="1659" y="595"/>
                    <a:pt x="1659" y="595"/>
                  </a:cubicBezTo>
                  <a:cubicBezTo>
                    <a:pt x="1809" y="595"/>
                    <a:pt x="1809" y="595"/>
                    <a:pt x="1809" y="595"/>
                  </a:cubicBezTo>
                  <a:cubicBezTo>
                    <a:pt x="1496" y="149"/>
                    <a:pt x="1496" y="149"/>
                    <a:pt x="1496" y="149"/>
                  </a:cubicBezTo>
                  <a:cubicBezTo>
                    <a:pt x="2458" y="149"/>
                    <a:pt x="2458" y="149"/>
                    <a:pt x="2458" y="149"/>
                  </a:cubicBezTo>
                  <a:cubicBezTo>
                    <a:pt x="2458" y="149"/>
                    <a:pt x="2533" y="162"/>
                    <a:pt x="2533" y="81"/>
                  </a:cubicBezTo>
                  <a:cubicBezTo>
                    <a:pt x="2533" y="0"/>
                    <a:pt x="2458" y="0"/>
                    <a:pt x="245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0" y="0"/>
                    <a:pt x="0" y="81"/>
                  </a:cubicBezTo>
                  <a:cubicBezTo>
                    <a:pt x="0" y="162"/>
                    <a:pt x="74" y="149"/>
                    <a:pt x="74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546" y="-1"/>
              <a:ext cx="590" cy="393"/>
            </a:xfrm>
            <a:custGeom>
              <a:avLst/>
              <a:gdLst>
                <a:gd name="T0" fmla="*/ 196 w 590"/>
                <a:gd name="T1" fmla="*/ 0 h 393"/>
                <a:gd name="T2" fmla="*/ 196 w 590"/>
                <a:gd name="T3" fmla="*/ 196 h 393"/>
                <a:gd name="T4" fmla="*/ 0 w 590"/>
                <a:gd name="T5" fmla="*/ 196 h 393"/>
                <a:gd name="T6" fmla="*/ 0 w 590"/>
                <a:gd name="T7" fmla="*/ 393 h 393"/>
                <a:gd name="T8" fmla="*/ 590 w 590"/>
                <a:gd name="T9" fmla="*/ 393 h 393"/>
                <a:gd name="T10" fmla="*/ 590 w 590"/>
                <a:gd name="T11" fmla="*/ 196 h 393"/>
                <a:gd name="T12" fmla="*/ 393 w 590"/>
                <a:gd name="T13" fmla="*/ 196 h 393"/>
                <a:gd name="T14" fmla="*/ 404 w 590"/>
                <a:gd name="T15" fmla="*/ 0 h 393"/>
                <a:gd name="T16" fmla="*/ 196 w 590"/>
                <a:gd name="T17" fmla="*/ 0 h 393"/>
                <a:gd name="T18" fmla="*/ 196 w 590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0" h="393">
                  <a:moveTo>
                    <a:pt x="196" y="0"/>
                  </a:moveTo>
                  <a:lnTo>
                    <a:pt x="196" y="196"/>
                  </a:lnTo>
                  <a:lnTo>
                    <a:pt x="0" y="196"/>
                  </a:lnTo>
                  <a:lnTo>
                    <a:pt x="0" y="393"/>
                  </a:lnTo>
                  <a:lnTo>
                    <a:pt x="590" y="393"/>
                  </a:lnTo>
                  <a:lnTo>
                    <a:pt x="590" y="196"/>
                  </a:lnTo>
                  <a:lnTo>
                    <a:pt x="393" y="196"/>
                  </a:lnTo>
                  <a:lnTo>
                    <a:pt x="40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170" y="588"/>
              <a:ext cx="3341" cy="2751"/>
            </a:xfrm>
            <a:custGeom>
              <a:avLst/>
              <a:gdLst>
                <a:gd name="T0" fmla="*/ 0 w 2533"/>
                <a:gd name="T1" fmla="*/ 298 h 2086"/>
                <a:gd name="T2" fmla="*/ 0 w 2533"/>
                <a:gd name="T3" fmla="*/ 1788 h 2086"/>
                <a:gd name="T4" fmla="*/ 298 w 2533"/>
                <a:gd name="T5" fmla="*/ 2086 h 2086"/>
                <a:gd name="T6" fmla="*/ 2235 w 2533"/>
                <a:gd name="T7" fmla="*/ 2086 h 2086"/>
                <a:gd name="T8" fmla="*/ 2533 w 2533"/>
                <a:gd name="T9" fmla="*/ 1788 h 2086"/>
                <a:gd name="T10" fmla="*/ 2533 w 2533"/>
                <a:gd name="T11" fmla="*/ 298 h 2086"/>
                <a:gd name="T12" fmla="*/ 2235 w 2533"/>
                <a:gd name="T13" fmla="*/ 0 h 2086"/>
                <a:gd name="T14" fmla="*/ 298 w 2533"/>
                <a:gd name="T15" fmla="*/ 0 h 2086"/>
                <a:gd name="T16" fmla="*/ 0 w 2533"/>
                <a:gd name="T17" fmla="*/ 298 h 2086"/>
                <a:gd name="T18" fmla="*/ 745 w 2533"/>
                <a:gd name="T19" fmla="*/ 1788 h 2086"/>
                <a:gd name="T20" fmla="*/ 298 w 2533"/>
                <a:gd name="T21" fmla="*/ 1341 h 2086"/>
                <a:gd name="T22" fmla="*/ 745 w 2533"/>
                <a:gd name="T23" fmla="*/ 894 h 2086"/>
                <a:gd name="T24" fmla="*/ 745 w 2533"/>
                <a:gd name="T25" fmla="*/ 1341 h 2086"/>
                <a:gd name="T26" fmla="*/ 1192 w 2533"/>
                <a:gd name="T27" fmla="*/ 1341 h 2086"/>
                <a:gd name="T28" fmla="*/ 745 w 2533"/>
                <a:gd name="T29" fmla="*/ 1788 h 2086"/>
                <a:gd name="T30" fmla="*/ 2235 w 2533"/>
                <a:gd name="T31" fmla="*/ 1639 h 2086"/>
                <a:gd name="T32" fmla="*/ 1490 w 2533"/>
                <a:gd name="T33" fmla="*/ 1639 h 2086"/>
                <a:gd name="T34" fmla="*/ 1490 w 2533"/>
                <a:gd name="T35" fmla="*/ 1490 h 2086"/>
                <a:gd name="T36" fmla="*/ 2235 w 2533"/>
                <a:gd name="T37" fmla="*/ 1490 h 2086"/>
                <a:gd name="T38" fmla="*/ 2235 w 2533"/>
                <a:gd name="T39" fmla="*/ 1639 h 2086"/>
                <a:gd name="T40" fmla="*/ 2235 w 2533"/>
                <a:gd name="T41" fmla="*/ 1192 h 2086"/>
                <a:gd name="T42" fmla="*/ 1490 w 2533"/>
                <a:gd name="T43" fmla="*/ 1192 h 2086"/>
                <a:gd name="T44" fmla="*/ 1490 w 2533"/>
                <a:gd name="T45" fmla="*/ 1043 h 2086"/>
                <a:gd name="T46" fmla="*/ 2235 w 2533"/>
                <a:gd name="T47" fmla="*/ 1043 h 2086"/>
                <a:gd name="T48" fmla="*/ 2235 w 2533"/>
                <a:gd name="T49" fmla="*/ 1192 h 2086"/>
                <a:gd name="T50" fmla="*/ 2235 w 2533"/>
                <a:gd name="T51" fmla="*/ 596 h 2086"/>
                <a:gd name="T52" fmla="*/ 298 w 2533"/>
                <a:gd name="T53" fmla="*/ 596 h 2086"/>
                <a:gd name="T54" fmla="*/ 298 w 2533"/>
                <a:gd name="T55" fmla="*/ 298 h 2086"/>
                <a:gd name="T56" fmla="*/ 2235 w 2533"/>
                <a:gd name="T57" fmla="*/ 298 h 2086"/>
                <a:gd name="T58" fmla="*/ 2235 w 2533"/>
                <a:gd name="T59" fmla="*/ 59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3" h="2086">
                  <a:moveTo>
                    <a:pt x="0" y="298"/>
                  </a:moveTo>
                  <a:cubicBezTo>
                    <a:pt x="0" y="1788"/>
                    <a:pt x="0" y="1788"/>
                    <a:pt x="0" y="1788"/>
                  </a:cubicBezTo>
                  <a:cubicBezTo>
                    <a:pt x="0" y="2086"/>
                    <a:pt x="298" y="2086"/>
                    <a:pt x="298" y="2086"/>
                  </a:cubicBezTo>
                  <a:cubicBezTo>
                    <a:pt x="2235" y="2086"/>
                    <a:pt x="2235" y="2086"/>
                    <a:pt x="2235" y="2086"/>
                  </a:cubicBezTo>
                  <a:cubicBezTo>
                    <a:pt x="2235" y="2086"/>
                    <a:pt x="2533" y="2086"/>
                    <a:pt x="2533" y="1788"/>
                  </a:cubicBezTo>
                  <a:cubicBezTo>
                    <a:pt x="2533" y="298"/>
                    <a:pt x="2533" y="298"/>
                    <a:pt x="2533" y="298"/>
                  </a:cubicBezTo>
                  <a:cubicBezTo>
                    <a:pt x="2533" y="0"/>
                    <a:pt x="2235" y="0"/>
                    <a:pt x="2235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0" y="0"/>
                    <a:pt x="0" y="298"/>
                  </a:cubicBezTo>
                  <a:close/>
                  <a:moveTo>
                    <a:pt x="745" y="1788"/>
                  </a:moveTo>
                  <a:cubicBezTo>
                    <a:pt x="498" y="1788"/>
                    <a:pt x="298" y="1588"/>
                    <a:pt x="298" y="1341"/>
                  </a:cubicBezTo>
                  <a:cubicBezTo>
                    <a:pt x="298" y="1094"/>
                    <a:pt x="498" y="894"/>
                    <a:pt x="745" y="894"/>
                  </a:cubicBezTo>
                  <a:cubicBezTo>
                    <a:pt x="745" y="1341"/>
                    <a:pt x="745" y="1341"/>
                    <a:pt x="745" y="1341"/>
                  </a:cubicBezTo>
                  <a:cubicBezTo>
                    <a:pt x="1192" y="1341"/>
                    <a:pt x="1192" y="1341"/>
                    <a:pt x="1192" y="1341"/>
                  </a:cubicBezTo>
                  <a:cubicBezTo>
                    <a:pt x="1192" y="1588"/>
                    <a:pt x="992" y="1788"/>
                    <a:pt x="745" y="1788"/>
                  </a:cubicBezTo>
                  <a:close/>
                  <a:moveTo>
                    <a:pt x="2235" y="1639"/>
                  </a:moveTo>
                  <a:cubicBezTo>
                    <a:pt x="1490" y="1639"/>
                    <a:pt x="1490" y="1639"/>
                    <a:pt x="1490" y="1639"/>
                  </a:cubicBezTo>
                  <a:cubicBezTo>
                    <a:pt x="1490" y="1490"/>
                    <a:pt x="1490" y="1490"/>
                    <a:pt x="1490" y="1490"/>
                  </a:cubicBezTo>
                  <a:cubicBezTo>
                    <a:pt x="2235" y="1490"/>
                    <a:pt x="2235" y="1490"/>
                    <a:pt x="2235" y="1490"/>
                  </a:cubicBezTo>
                  <a:cubicBezTo>
                    <a:pt x="2235" y="1639"/>
                    <a:pt x="2235" y="1639"/>
                    <a:pt x="2235" y="1639"/>
                  </a:cubicBezTo>
                  <a:close/>
                  <a:moveTo>
                    <a:pt x="2235" y="1192"/>
                  </a:moveTo>
                  <a:cubicBezTo>
                    <a:pt x="1490" y="1192"/>
                    <a:pt x="1490" y="1192"/>
                    <a:pt x="1490" y="1192"/>
                  </a:cubicBezTo>
                  <a:cubicBezTo>
                    <a:pt x="1490" y="1043"/>
                    <a:pt x="1490" y="1043"/>
                    <a:pt x="1490" y="1043"/>
                  </a:cubicBezTo>
                  <a:cubicBezTo>
                    <a:pt x="2235" y="1043"/>
                    <a:pt x="2235" y="1043"/>
                    <a:pt x="2235" y="1043"/>
                  </a:cubicBezTo>
                  <a:cubicBezTo>
                    <a:pt x="2235" y="1192"/>
                    <a:pt x="2235" y="1192"/>
                    <a:pt x="2235" y="1192"/>
                  </a:cubicBezTo>
                  <a:close/>
                  <a:moveTo>
                    <a:pt x="2235" y="596"/>
                  </a:moveTo>
                  <a:cubicBezTo>
                    <a:pt x="298" y="596"/>
                    <a:pt x="298" y="596"/>
                    <a:pt x="298" y="596"/>
                  </a:cubicBezTo>
                  <a:cubicBezTo>
                    <a:pt x="298" y="298"/>
                    <a:pt x="298" y="298"/>
                    <a:pt x="298" y="298"/>
                  </a:cubicBezTo>
                  <a:cubicBezTo>
                    <a:pt x="2235" y="298"/>
                    <a:pt x="2235" y="298"/>
                    <a:pt x="2235" y="298"/>
                  </a:cubicBezTo>
                  <a:cubicBezTo>
                    <a:pt x="2235" y="596"/>
                    <a:pt x="2235" y="596"/>
                    <a:pt x="2235" y="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25278" y="1373913"/>
            <a:ext cx="692223" cy="912949"/>
          </a:xfrm>
          <a:custGeom>
            <a:avLst/>
            <a:gdLst>
              <a:gd name="T0" fmla="*/ 2020 w 2488"/>
              <a:gd name="T1" fmla="*/ 1317 h 3282"/>
              <a:gd name="T2" fmla="*/ 1077 w 2488"/>
              <a:gd name="T3" fmla="*/ 527 h 3282"/>
              <a:gd name="T4" fmla="*/ 249 w 2488"/>
              <a:gd name="T5" fmla="*/ 0 h 3282"/>
              <a:gd name="T6" fmla="*/ 0 w 2488"/>
              <a:gd name="T7" fmla="*/ 3134 h 3282"/>
              <a:gd name="T8" fmla="*/ 249 w 2488"/>
              <a:gd name="T9" fmla="*/ 1642 h 3282"/>
              <a:gd name="T10" fmla="*/ 1212 w 2488"/>
              <a:gd name="T11" fmla="*/ 1375 h 3282"/>
              <a:gd name="T12" fmla="*/ 2228 w 2488"/>
              <a:gd name="T13" fmla="*/ 1484 h 3282"/>
              <a:gd name="T14" fmla="*/ 1221 w 2488"/>
              <a:gd name="T15" fmla="*/ 1484 h 3282"/>
              <a:gd name="T16" fmla="*/ 961 w 2488"/>
              <a:gd name="T17" fmla="*/ 2227 h 3282"/>
              <a:gd name="T18" fmla="*/ 1095 w 2488"/>
              <a:gd name="T19" fmla="*/ 2985 h 3282"/>
              <a:gd name="T20" fmla="*/ 1301 w 2488"/>
              <a:gd name="T21" fmla="*/ 3122 h 3282"/>
              <a:gd name="T22" fmla="*/ 2139 w 2488"/>
              <a:gd name="T23" fmla="*/ 2985 h 3282"/>
              <a:gd name="T24" fmla="*/ 2338 w 2488"/>
              <a:gd name="T25" fmla="*/ 3134 h 3282"/>
              <a:gd name="T26" fmla="*/ 2488 w 2488"/>
              <a:gd name="T27" fmla="*/ 2985 h 3282"/>
              <a:gd name="T28" fmla="*/ 2439 w 2488"/>
              <a:gd name="T29" fmla="*/ 1666 h 3282"/>
              <a:gd name="T30" fmla="*/ 2038 w 2488"/>
              <a:gd name="T31" fmla="*/ 1536 h 3282"/>
              <a:gd name="T32" fmla="*/ 1410 w 2488"/>
              <a:gd name="T33" fmla="*/ 1628 h 3282"/>
              <a:gd name="T34" fmla="*/ 1096 w 2488"/>
              <a:gd name="T35" fmla="*/ 2209 h 3282"/>
              <a:gd name="T36" fmla="*/ 1244 w 2488"/>
              <a:gd name="T37" fmla="*/ 1720 h 3282"/>
              <a:gd name="T38" fmla="*/ 2295 w 2488"/>
              <a:gd name="T39" fmla="*/ 1802 h 3282"/>
              <a:gd name="T40" fmla="*/ 2338 w 2488"/>
              <a:gd name="T41" fmla="*/ 2239 h 3282"/>
              <a:gd name="T42" fmla="*/ 1096 w 2488"/>
              <a:gd name="T43" fmla="*/ 2209 h 3282"/>
              <a:gd name="T44" fmla="*/ 1286 w 2488"/>
              <a:gd name="T45" fmla="*/ 2733 h 3282"/>
              <a:gd name="T46" fmla="*/ 1069 w 2488"/>
              <a:gd name="T47" fmla="*/ 2691 h 3282"/>
              <a:gd name="T48" fmla="*/ 1112 w 2488"/>
              <a:gd name="T49" fmla="*/ 2576 h 3282"/>
              <a:gd name="T50" fmla="*/ 1329 w 2488"/>
              <a:gd name="T51" fmla="*/ 2619 h 3282"/>
              <a:gd name="T52" fmla="*/ 2379 w 2488"/>
              <a:gd name="T53" fmla="*/ 2691 h 3282"/>
              <a:gd name="T54" fmla="*/ 2163 w 2488"/>
              <a:gd name="T55" fmla="*/ 2733 h 3282"/>
              <a:gd name="T56" fmla="*/ 2120 w 2488"/>
              <a:gd name="T57" fmla="*/ 2619 h 3282"/>
              <a:gd name="T58" fmla="*/ 2336 w 2488"/>
              <a:gd name="T59" fmla="*/ 2576 h 3282"/>
              <a:gd name="T60" fmla="*/ 2379 w 2488"/>
              <a:gd name="T61" fmla="*/ 2691 h 3282"/>
              <a:gd name="T62" fmla="*/ 1732 w 2488"/>
              <a:gd name="T63" fmla="*/ 1395 h 3282"/>
              <a:gd name="T64" fmla="*/ 1724 w 2488"/>
              <a:gd name="T65" fmla="*/ 1395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88" h="3282">
                <a:moveTo>
                  <a:pt x="1212" y="1375"/>
                </a:moveTo>
                <a:cubicBezTo>
                  <a:pt x="1663" y="1199"/>
                  <a:pt x="2020" y="1317"/>
                  <a:pt x="2020" y="1317"/>
                </a:cubicBezTo>
                <a:cubicBezTo>
                  <a:pt x="2424" y="659"/>
                  <a:pt x="2424" y="659"/>
                  <a:pt x="2424" y="659"/>
                </a:cubicBezTo>
                <a:cubicBezTo>
                  <a:pt x="2424" y="659"/>
                  <a:pt x="1616" y="527"/>
                  <a:pt x="1077" y="527"/>
                </a:cubicBezTo>
                <a:cubicBezTo>
                  <a:pt x="539" y="527"/>
                  <a:pt x="249" y="298"/>
                  <a:pt x="249" y="298"/>
                </a:cubicBez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34"/>
                  <a:pt x="0" y="3134"/>
                  <a:pt x="0" y="3134"/>
                </a:cubicBezTo>
                <a:cubicBezTo>
                  <a:pt x="249" y="3134"/>
                  <a:pt x="249" y="3134"/>
                  <a:pt x="249" y="3134"/>
                </a:cubicBezTo>
                <a:cubicBezTo>
                  <a:pt x="249" y="1642"/>
                  <a:pt x="249" y="1642"/>
                  <a:pt x="249" y="1642"/>
                </a:cubicBezTo>
                <a:cubicBezTo>
                  <a:pt x="249" y="1642"/>
                  <a:pt x="496" y="1763"/>
                  <a:pt x="840" y="1831"/>
                </a:cubicBezTo>
                <a:cubicBezTo>
                  <a:pt x="840" y="1831"/>
                  <a:pt x="767" y="1549"/>
                  <a:pt x="1212" y="1375"/>
                </a:cubicBezTo>
                <a:close/>
                <a:moveTo>
                  <a:pt x="2439" y="1666"/>
                </a:moveTo>
                <a:cubicBezTo>
                  <a:pt x="2419" y="1565"/>
                  <a:pt x="2327" y="1524"/>
                  <a:pt x="2228" y="1484"/>
                </a:cubicBezTo>
                <a:cubicBezTo>
                  <a:pt x="2130" y="1444"/>
                  <a:pt x="1897" y="1396"/>
                  <a:pt x="1724" y="1395"/>
                </a:cubicBezTo>
                <a:cubicBezTo>
                  <a:pt x="1552" y="1396"/>
                  <a:pt x="1318" y="1444"/>
                  <a:pt x="1221" y="1484"/>
                </a:cubicBezTo>
                <a:cubicBezTo>
                  <a:pt x="1122" y="1524"/>
                  <a:pt x="1030" y="1565"/>
                  <a:pt x="1010" y="1666"/>
                </a:cubicBezTo>
                <a:cubicBezTo>
                  <a:pt x="961" y="2227"/>
                  <a:pt x="961" y="2227"/>
                  <a:pt x="961" y="2227"/>
                </a:cubicBezTo>
                <a:cubicBezTo>
                  <a:pt x="945" y="2985"/>
                  <a:pt x="945" y="2985"/>
                  <a:pt x="945" y="2985"/>
                </a:cubicBezTo>
                <a:cubicBezTo>
                  <a:pt x="1095" y="2985"/>
                  <a:pt x="1095" y="2985"/>
                  <a:pt x="1095" y="2985"/>
                </a:cubicBezTo>
                <a:cubicBezTo>
                  <a:pt x="1089" y="3122"/>
                  <a:pt x="1089" y="3122"/>
                  <a:pt x="1089" y="3122"/>
                </a:cubicBezTo>
                <a:cubicBezTo>
                  <a:pt x="1089" y="3270"/>
                  <a:pt x="1301" y="3270"/>
                  <a:pt x="1301" y="3122"/>
                </a:cubicBezTo>
                <a:cubicBezTo>
                  <a:pt x="1294" y="2985"/>
                  <a:pt x="1294" y="2985"/>
                  <a:pt x="1294" y="2985"/>
                </a:cubicBezTo>
                <a:cubicBezTo>
                  <a:pt x="2139" y="2985"/>
                  <a:pt x="2139" y="2985"/>
                  <a:pt x="2139" y="2985"/>
                </a:cubicBezTo>
                <a:cubicBezTo>
                  <a:pt x="2148" y="3122"/>
                  <a:pt x="2148" y="3122"/>
                  <a:pt x="2148" y="3122"/>
                </a:cubicBezTo>
                <a:cubicBezTo>
                  <a:pt x="2148" y="3270"/>
                  <a:pt x="2338" y="3282"/>
                  <a:pt x="2338" y="3134"/>
                </a:cubicBezTo>
                <a:cubicBezTo>
                  <a:pt x="2338" y="2985"/>
                  <a:pt x="2338" y="2985"/>
                  <a:pt x="2338" y="2985"/>
                </a:cubicBezTo>
                <a:cubicBezTo>
                  <a:pt x="2488" y="2985"/>
                  <a:pt x="2488" y="2985"/>
                  <a:pt x="2488" y="2985"/>
                </a:cubicBezTo>
                <a:cubicBezTo>
                  <a:pt x="2488" y="2227"/>
                  <a:pt x="2488" y="2227"/>
                  <a:pt x="2488" y="2227"/>
                </a:cubicBezTo>
                <a:cubicBezTo>
                  <a:pt x="2439" y="1666"/>
                  <a:pt x="2439" y="1666"/>
                  <a:pt x="2439" y="1666"/>
                </a:cubicBezTo>
                <a:close/>
                <a:moveTo>
                  <a:pt x="1410" y="1536"/>
                </a:moveTo>
                <a:cubicBezTo>
                  <a:pt x="2038" y="1536"/>
                  <a:pt x="2038" y="1536"/>
                  <a:pt x="2038" y="1536"/>
                </a:cubicBezTo>
                <a:cubicBezTo>
                  <a:pt x="2100" y="1536"/>
                  <a:pt x="2100" y="1628"/>
                  <a:pt x="2038" y="1628"/>
                </a:cubicBezTo>
                <a:cubicBezTo>
                  <a:pt x="1410" y="1628"/>
                  <a:pt x="1410" y="1628"/>
                  <a:pt x="1410" y="1628"/>
                </a:cubicBezTo>
                <a:cubicBezTo>
                  <a:pt x="1349" y="1628"/>
                  <a:pt x="1349" y="1536"/>
                  <a:pt x="1410" y="1536"/>
                </a:cubicBezTo>
                <a:close/>
                <a:moveTo>
                  <a:pt x="1096" y="2209"/>
                </a:moveTo>
                <a:cubicBezTo>
                  <a:pt x="1153" y="1802"/>
                  <a:pt x="1153" y="1802"/>
                  <a:pt x="1153" y="1802"/>
                </a:cubicBezTo>
                <a:cubicBezTo>
                  <a:pt x="1161" y="1752"/>
                  <a:pt x="1178" y="1720"/>
                  <a:pt x="1244" y="1720"/>
                </a:cubicBezTo>
                <a:cubicBezTo>
                  <a:pt x="2205" y="1720"/>
                  <a:pt x="2205" y="1720"/>
                  <a:pt x="2205" y="1720"/>
                </a:cubicBezTo>
                <a:cubicBezTo>
                  <a:pt x="2270" y="1720"/>
                  <a:pt x="2287" y="1752"/>
                  <a:pt x="2295" y="1802"/>
                </a:cubicBezTo>
                <a:cubicBezTo>
                  <a:pt x="2353" y="2209"/>
                  <a:pt x="2353" y="2209"/>
                  <a:pt x="2353" y="2209"/>
                </a:cubicBezTo>
                <a:cubicBezTo>
                  <a:pt x="2358" y="2248"/>
                  <a:pt x="2393" y="2239"/>
                  <a:pt x="2338" y="2239"/>
                </a:cubicBezTo>
                <a:cubicBezTo>
                  <a:pt x="1144" y="2239"/>
                  <a:pt x="1144" y="2239"/>
                  <a:pt x="1144" y="2239"/>
                </a:cubicBezTo>
                <a:cubicBezTo>
                  <a:pt x="1090" y="2239"/>
                  <a:pt x="1090" y="2248"/>
                  <a:pt x="1096" y="2209"/>
                </a:cubicBezTo>
                <a:close/>
                <a:moveTo>
                  <a:pt x="1329" y="2691"/>
                </a:moveTo>
                <a:cubicBezTo>
                  <a:pt x="1329" y="2714"/>
                  <a:pt x="1310" y="2733"/>
                  <a:pt x="1286" y="2733"/>
                </a:cubicBezTo>
                <a:cubicBezTo>
                  <a:pt x="1112" y="2733"/>
                  <a:pt x="1112" y="2733"/>
                  <a:pt x="1112" y="2733"/>
                </a:cubicBezTo>
                <a:cubicBezTo>
                  <a:pt x="1089" y="2733"/>
                  <a:pt x="1069" y="2714"/>
                  <a:pt x="1069" y="2691"/>
                </a:cubicBezTo>
                <a:cubicBezTo>
                  <a:pt x="1069" y="2619"/>
                  <a:pt x="1069" y="2619"/>
                  <a:pt x="1069" y="2619"/>
                </a:cubicBezTo>
                <a:cubicBezTo>
                  <a:pt x="1069" y="2595"/>
                  <a:pt x="1089" y="2576"/>
                  <a:pt x="1112" y="2576"/>
                </a:cubicBezTo>
                <a:cubicBezTo>
                  <a:pt x="1286" y="2576"/>
                  <a:pt x="1286" y="2576"/>
                  <a:pt x="1286" y="2576"/>
                </a:cubicBezTo>
                <a:cubicBezTo>
                  <a:pt x="1310" y="2576"/>
                  <a:pt x="1329" y="2595"/>
                  <a:pt x="1329" y="2619"/>
                </a:cubicBezTo>
                <a:cubicBezTo>
                  <a:pt x="1329" y="2691"/>
                  <a:pt x="1329" y="2691"/>
                  <a:pt x="1329" y="2691"/>
                </a:cubicBezTo>
                <a:close/>
                <a:moveTo>
                  <a:pt x="2379" y="2691"/>
                </a:moveTo>
                <a:cubicBezTo>
                  <a:pt x="2379" y="2714"/>
                  <a:pt x="2360" y="2733"/>
                  <a:pt x="2336" y="2733"/>
                </a:cubicBezTo>
                <a:cubicBezTo>
                  <a:pt x="2163" y="2733"/>
                  <a:pt x="2163" y="2733"/>
                  <a:pt x="2163" y="2733"/>
                </a:cubicBezTo>
                <a:cubicBezTo>
                  <a:pt x="2139" y="2733"/>
                  <a:pt x="2120" y="2714"/>
                  <a:pt x="2120" y="2691"/>
                </a:cubicBezTo>
                <a:cubicBezTo>
                  <a:pt x="2120" y="2619"/>
                  <a:pt x="2120" y="2619"/>
                  <a:pt x="2120" y="2619"/>
                </a:cubicBezTo>
                <a:cubicBezTo>
                  <a:pt x="2120" y="2595"/>
                  <a:pt x="2139" y="2576"/>
                  <a:pt x="2163" y="2576"/>
                </a:cubicBezTo>
                <a:cubicBezTo>
                  <a:pt x="2336" y="2576"/>
                  <a:pt x="2336" y="2576"/>
                  <a:pt x="2336" y="2576"/>
                </a:cubicBezTo>
                <a:cubicBezTo>
                  <a:pt x="2360" y="2576"/>
                  <a:pt x="2379" y="2595"/>
                  <a:pt x="2379" y="2619"/>
                </a:cubicBezTo>
                <a:cubicBezTo>
                  <a:pt x="2379" y="2691"/>
                  <a:pt x="2379" y="2691"/>
                  <a:pt x="2379" y="2691"/>
                </a:cubicBezTo>
                <a:close/>
                <a:moveTo>
                  <a:pt x="1724" y="1395"/>
                </a:moveTo>
                <a:cubicBezTo>
                  <a:pt x="1727" y="1395"/>
                  <a:pt x="1729" y="1395"/>
                  <a:pt x="1732" y="1395"/>
                </a:cubicBezTo>
                <a:cubicBezTo>
                  <a:pt x="1717" y="1395"/>
                  <a:pt x="1717" y="1395"/>
                  <a:pt x="1717" y="1395"/>
                </a:cubicBezTo>
                <a:cubicBezTo>
                  <a:pt x="1719" y="1395"/>
                  <a:pt x="1722" y="1395"/>
                  <a:pt x="1724" y="13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7397751" y="1916113"/>
            <a:ext cx="879475" cy="584200"/>
          </a:xfrm>
          <a:custGeom>
            <a:avLst/>
            <a:gdLst>
              <a:gd name="T0" fmla="*/ 185 w 267"/>
              <a:gd name="T1" fmla="*/ 33 h 177"/>
              <a:gd name="T2" fmla="*/ 133 w 267"/>
              <a:gd name="T3" fmla="*/ 0 h 177"/>
              <a:gd name="T4" fmla="*/ 86 w 267"/>
              <a:gd name="T5" fmla="*/ 31 h 177"/>
              <a:gd name="T6" fmla="*/ 18 w 267"/>
              <a:gd name="T7" fmla="*/ 115 h 177"/>
              <a:gd name="T8" fmla="*/ 14 w 267"/>
              <a:gd name="T9" fmla="*/ 177 h 177"/>
              <a:gd name="T10" fmla="*/ 18 w 267"/>
              <a:gd name="T11" fmla="*/ 177 h 177"/>
              <a:gd name="T12" fmla="*/ 32 w 267"/>
              <a:gd name="T13" fmla="*/ 168 h 177"/>
              <a:gd name="T14" fmla="*/ 39 w 267"/>
              <a:gd name="T15" fmla="*/ 168 h 177"/>
              <a:gd name="T16" fmla="*/ 50 w 267"/>
              <a:gd name="T17" fmla="*/ 177 h 177"/>
              <a:gd name="T18" fmla="*/ 55 w 267"/>
              <a:gd name="T19" fmla="*/ 177 h 177"/>
              <a:gd name="T20" fmla="*/ 66 w 267"/>
              <a:gd name="T21" fmla="*/ 168 h 177"/>
              <a:gd name="T22" fmla="*/ 73 w 267"/>
              <a:gd name="T23" fmla="*/ 160 h 177"/>
              <a:gd name="T24" fmla="*/ 87 w 267"/>
              <a:gd name="T25" fmla="*/ 177 h 177"/>
              <a:gd name="T26" fmla="*/ 91 w 267"/>
              <a:gd name="T27" fmla="*/ 177 h 177"/>
              <a:gd name="T28" fmla="*/ 103 w 267"/>
              <a:gd name="T29" fmla="*/ 168 h 177"/>
              <a:gd name="T30" fmla="*/ 109 w 267"/>
              <a:gd name="T31" fmla="*/ 168 h 177"/>
              <a:gd name="T32" fmla="*/ 121 w 267"/>
              <a:gd name="T33" fmla="*/ 177 h 177"/>
              <a:gd name="T34" fmla="*/ 125 w 267"/>
              <a:gd name="T35" fmla="*/ 177 h 177"/>
              <a:gd name="T36" fmla="*/ 137 w 267"/>
              <a:gd name="T37" fmla="*/ 160 h 177"/>
              <a:gd name="T38" fmla="*/ 146 w 267"/>
              <a:gd name="T39" fmla="*/ 168 h 177"/>
              <a:gd name="T40" fmla="*/ 157 w 267"/>
              <a:gd name="T41" fmla="*/ 177 h 177"/>
              <a:gd name="T42" fmla="*/ 162 w 267"/>
              <a:gd name="T43" fmla="*/ 177 h 177"/>
              <a:gd name="T44" fmla="*/ 173 w 267"/>
              <a:gd name="T45" fmla="*/ 168 h 177"/>
              <a:gd name="T46" fmla="*/ 180 w 267"/>
              <a:gd name="T47" fmla="*/ 168 h 177"/>
              <a:gd name="T48" fmla="*/ 191 w 267"/>
              <a:gd name="T49" fmla="*/ 177 h 177"/>
              <a:gd name="T50" fmla="*/ 196 w 267"/>
              <a:gd name="T51" fmla="*/ 177 h 177"/>
              <a:gd name="T52" fmla="*/ 210 w 267"/>
              <a:gd name="T53" fmla="*/ 168 h 177"/>
              <a:gd name="T54" fmla="*/ 217 w 267"/>
              <a:gd name="T55" fmla="*/ 168 h 177"/>
              <a:gd name="T56" fmla="*/ 228 w 267"/>
              <a:gd name="T57" fmla="*/ 177 h 177"/>
              <a:gd name="T58" fmla="*/ 233 w 267"/>
              <a:gd name="T59" fmla="*/ 177 h 177"/>
              <a:gd name="T60" fmla="*/ 244 w 267"/>
              <a:gd name="T61" fmla="*/ 168 h 177"/>
              <a:gd name="T62" fmla="*/ 250 w 267"/>
              <a:gd name="T63" fmla="*/ 160 h 177"/>
              <a:gd name="T64" fmla="*/ 267 w 267"/>
              <a:gd name="T65" fmla="*/ 177 h 177"/>
              <a:gd name="T66" fmla="*/ 19 w 267"/>
              <a:gd name="T67" fmla="*/ 117 h 177"/>
              <a:gd name="T68" fmla="*/ 36 w 267"/>
              <a:gd name="T69" fmla="*/ 117 h 177"/>
              <a:gd name="T70" fmla="*/ 32 w 267"/>
              <a:gd name="T71" fmla="*/ 60 h 177"/>
              <a:gd name="T72" fmla="*/ 48 w 267"/>
              <a:gd name="T73" fmla="*/ 69 h 177"/>
              <a:gd name="T74" fmla="*/ 137 w 267"/>
              <a:gd name="T75" fmla="*/ 18 h 177"/>
              <a:gd name="T76" fmla="*/ 180 w 267"/>
              <a:gd name="T77" fmla="*/ 115 h 177"/>
              <a:gd name="T78" fmla="*/ 133 w 267"/>
              <a:gd name="T79" fmla="*/ 63 h 177"/>
              <a:gd name="T80" fmla="*/ 219 w 267"/>
              <a:gd name="T81" fmla="*/ 69 h 177"/>
              <a:gd name="T82" fmla="*/ 234 w 267"/>
              <a:gd name="T83" fmla="*/ 60 h 177"/>
              <a:gd name="T84" fmla="*/ 230 w 267"/>
              <a:gd name="T85" fmla="*/ 117 h 177"/>
              <a:gd name="T86" fmla="*/ 248 w 267"/>
              <a:gd name="T87" fmla="*/ 1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177">
                <a:moveTo>
                  <a:pt x="248" y="115"/>
                </a:moveTo>
                <a:cubicBezTo>
                  <a:pt x="248" y="74"/>
                  <a:pt x="226" y="38"/>
                  <a:pt x="194" y="18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90" y="15"/>
                  <a:pt x="190" y="15"/>
                  <a:pt x="190" y="15"/>
                </a:cubicBezTo>
                <a:cubicBezTo>
                  <a:pt x="173" y="6"/>
                  <a:pt x="154" y="0"/>
                  <a:pt x="133" y="0"/>
                </a:cubicBezTo>
                <a:cubicBezTo>
                  <a:pt x="111" y="0"/>
                  <a:pt x="90" y="7"/>
                  <a:pt x="73" y="17"/>
                </a:cubicBezTo>
                <a:cubicBezTo>
                  <a:pt x="77" y="15"/>
                  <a:pt x="77" y="15"/>
                  <a:pt x="77" y="15"/>
                </a:cubicBezTo>
                <a:cubicBezTo>
                  <a:pt x="86" y="31"/>
                  <a:pt x="86" y="31"/>
                  <a:pt x="86" y="31"/>
                </a:cubicBezTo>
                <a:cubicBezTo>
                  <a:pt x="82" y="33"/>
                  <a:pt x="82" y="33"/>
                  <a:pt x="82" y="33"/>
                </a:cubicBezTo>
                <a:cubicBezTo>
                  <a:pt x="73" y="17"/>
                  <a:pt x="73" y="17"/>
                  <a:pt x="73" y="17"/>
                </a:cubicBezTo>
                <a:cubicBezTo>
                  <a:pt x="40" y="38"/>
                  <a:pt x="18" y="74"/>
                  <a:pt x="18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77"/>
                  <a:pt x="0" y="177"/>
                  <a:pt x="0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177"/>
                  <a:pt x="18" y="177"/>
                  <a:pt x="18" y="177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7"/>
                  <a:pt x="32" y="177"/>
                  <a:pt x="32" y="17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43" y="168"/>
                  <a:pt x="43" y="168"/>
                  <a:pt x="43" y="168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6" y="177"/>
                  <a:pt x="66" y="177"/>
                  <a:pt x="66" y="177"/>
                </a:cubicBezTo>
                <a:cubicBezTo>
                  <a:pt x="73" y="177"/>
                  <a:pt x="73" y="177"/>
                  <a:pt x="73" y="177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77"/>
                  <a:pt x="78" y="177"/>
                  <a:pt x="78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77"/>
                  <a:pt x="91" y="177"/>
                  <a:pt x="91" y="177"/>
                </a:cubicBezTo>
                <a:cubicBezTo>
                  <a:pt x="98" y="177"/>
                  <a:pt x="98" y="177"/>
                  <a:pt x="98" y="17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21" y="177"/>
                  <a:pt x="121" y="177"/>
                  <a:pt x="121" y="177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77"/>
                  <a:pt x="137" y="177"/>
                  <a:pt x="137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68"/>
                  <a:pt x="146" y="168"/>
                  <a:pt x="146" y="168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57" y="168"/>
                  <a:pt x="157" y="168"/>
                  <a:pt x="157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3" y="168"/>
                  <a:pt x="173" y="168"/>
                  <a:pt x="173" y="168"/>
                </a:cubicBezTo>
                <a:cubicBezTo>
                  <a:pt x="173" y="177"/>
                  <a:pt x="173" y="177"/>
                  <a:pt x="173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85" y="168"/>
                  <a:pt x="185" y="168"/>
                  <a:pt x="185" y="168"/>
                </a:cubicBezTo>
                <a:cubicBezTo>
                  <a:pt x="185" y="177"/>
                  <a:pt x="185" y="177"/>
                  <a:pt x="185" y="177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6" y="160"/>
                  <a:pt x="196" y="160"/>
                  <a:pt x="196" y="160"/>
                </a:cubicBezTo>
                <a:cubicBezTo>
                  <a:pt x="196" y="177"/>
                  <a:pt x="196" y="177"/>
                  <a:pt x="196" y="177"/>
                </a:cubicBezTo>
                <a:cubicBezTo>
                  <a:pt x="205" y="177"/>
                  <a:pt x="205" y="177"/>
                  <a:pt x="205" y="177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10" y="168"/>
                  <a:pt x="210" y="168"/>
                  <a:pt x="210" y="168"/>
                </a:cubicBezTo>
                <a:cubicBezTo>
                  <a:pt x="210" y="177"/>
                  <a:pt x="210" y="177"/>
                  <a:pt x="210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17" y="168"/>
                  <a:pt x="217" y="168"/>
                  <a:pt x="217" y="168"/>
                </a:cubicBezTo>
                <a:cubicBezTo>
                  <a:pt x="221" y="168"/>
                  <a:pt x="221" y="168"/>
                  <a:pt x="221" y="168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28" y="177"/>
                  <a:pt x="228" y="177"/>
                  <a:pt x="228" y="177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40" y="177"/>
                  <a:pt x="240" y="177"/>
                  <a:pt x="240" y="177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77"/>
                  <a:pt x="244" y="177"/>
                  <a:pt x="244" y="177"/>
                </a:cubicBezTo>
                <a:cubicBezTo>
                  <a:pt x="250" y="177"/>
                  <a:pt x="250" y="177"/>
                  <a:pt x="250" y="177"/>
                </a:cubicBezTo>
                <a:cubicBezTo>
                  <a:pt x="250" y="160"/>
                  <a:pt x="250" y="160"/>
                  <a:pt x="250" y="160"/>
                </a:cubicBezTo>
                <a:cubicBezTo>
                  <a:pt x="255" y="160"/>
                  <a:pt x="255" y="160"/>
                  <a:pt x="255" y="160"/>
                </a:cubicBezTo>
                <a:cubicBezTo>
                  <a:pt x="255" y="177"/>
                  <a:pt x="255" y="177"/>
                  <a:pt x="255" y="177"/>
                </a:cubicBezTo>
                <a:cubicBezTo>
                  <a:pt x="267" y="177"/>
                  <a:pt x="267" y="177"/>
                  <a:pt x="267" y="177"/>
                </a:cubicBezTo>
                <a:cubicBezTo>
                  <a:pt x="267" y="115"/>
                  <a:pt x="267" y="115"/>
                  <a:pt x="267" y="115"/>
                </a:cubicBezTo>
                <a:lnTo>
                  <a:pt x="248" y="115"/>
                </a:lnTo>
                <a:close/>
                <a:moveTo>
                  <a:pt x="19" y="117"/>
                </a:moveTo>
                <a:cubicBezTo>
                  <a:pt x="19" y="113"/>
                  <a:pt x="19" y="113"/>
                  <a:pt x="19" y="113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17"/>
                  <a:pt x="36" y="117"/>
                  <a:pt x="36" y="117"/>
                </a:cubicBezTo>
                <a:lnTo>
                  <a:pt x="19" y="117"/>
                </a:lnTo>
                <a:close/>
                <a:moveTo>
                  <a:pt x="48" y="69"/>
                </a:moveTo>
                <a:cubicBezTo>
                  <a:pt x="32" y="60"/>
                  <a:pt x="32" y="60"/>
                  <a:pt x="32" y="60"/>
                </a:cubicBezTo>
                <a:cubicBezTo>
                  <a:pt x="35" y="56"/>
                  <a:pt x="35" y="56"/>
                  <a:pt x="35" y="56"/>
                </a:cubicBezTo>
                <a:cubicBezTo>
                  <a:pt x="50" y="65"/>
                  <a:pt x="50" y="65"/>
                  <a:pt x="50" y="65"/>
                </a:cubicBezTo>
                <a:lnTo>
                  <a:pt x="48" y="69"/>
                </a:lnTo>
                <a:close/>
                <a:moveTo>
                  <a:pt x="132" y="1"/>
                </a:moveTo>
                <a:cubicBezTo>
                  <a:pt x="137" y="1"/>
                  <a:pt x="137" y="1"/>
                  <a:pt x="137" y="1"/>
                </a:cubicBezTo>
                <a:cubicBezTo>
                  <a:pt x="137" y="18"/>
                  <a:pt x="137" y="18"/>
                  <a:pt x="137" y="18"/>
                </a:cubicBezTo>
                <a:cubicBezTo>
                  <a:pt x="132" y="18"/>
                  <a:pt x="132" y="18"/>
                  <a:pt x="132" y="18"/>
                </a:cubicBezTo>
                <a:lnTo>
                  <a:pt x="132" y="1"/>
                </a:lnTo>
                <a:close/>
                <a:moveTo>
                  <a:pt x="180" y="115"/>
                </a:moveTo>
                <a:cubicBezTo>
                  <a:pt x="87" y="115"/>
                  <a:pt x="87" y="115"/>
                  <a:pt x="87" y="115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87"/>
                  <a:pt x="104" y="63"/>
                  <a:pt x="133" y="63"/>
                </a:cubicBezTo>
                <a:cubicBezTo>
                  <a:pt x="162" y="63"/>
                  <a:pt x="185" y="87"/>
                  <a:pt x="185" y="115"/>
                </a:cubicBezTo>
                <a:lnTo>
                  <a:pt x="180" y="115"/>
                </a:lnTo>
                <a:close/>
                <a:moveTo>
                  <a:pt x="219" y="69"/>
                </a:moveTo>
                <a:cubicBezTo>
                  <a:pt x="216" y="65"/>
                  <a:pt x="216" y="65"/>
                  <a:pt x="216" y="6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4" y="60"/>
                  <a:pt x="234" y="60"/>
                  <a:pt x="234" y="60"/>
                </a:cubicBezTo>
                <a:lnTo>
                  <a:pt x="219" y="69"/>
                </a:lnTo>
                <a:close/>
                <a:moveTo>
                  <a:pt x="248" y="117"/>
                </a:moveTo>
                <a:cubicBezTo>
                  <a:pt x="230" y="117"/>
                  <a:pt x="230" y="117"/>
                  <a:pt x="230" y="117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48" y="113"/>
                  <a:pt x="248" y="113"/>
                  <a:pt x="248" y="113"/>
                </a:cubicBezTo>
                <a:lnTo>
                  <a:pt x="248" y="117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7539038" y="480786"/>
            <a:ext cx="596900" cy="479425"/>
            <a:chOff x="7539038" y="480786"/>
            <a:chExt cx="596900" cy="479425"/>
          </a:xfrm>
        </p:grpSpPr>
        <p:sp>
          <p:nvSpPr>
            <p:cNvPr id="19" name="Freeform 16"/>
            <p:cNvSpPr/>
            <p:nvPr/>
          </p:nvSpPr>
          <p:spPr bwMode="auto">
            <a:xfrm>
              <a:off x="7539038" y="510948"/>
              <a:ext cx="198438" cy="419100"/>
            </a:xfrm>
            <a:custGeom>
              <a:avLst/>
              <a:gdLst>
                <a:gd name="T0" fmla="*/ 20 w 60"/>
                <a:gd name="T1" fmla="*/ 120 h 127"/>
                <a:gd name="T2" fmla="*/ 9 w 60"/>
                <a:gd name="T3" fmla="*/ 125 h 127"/>
                <a:gd name="T4" fmla="*/ 6 w 60"/>
                <a:gd name="T5" fmla="*/ 124 h 127"/>
                <a:gd name="T6" fmla="*/ 1 w 60"/>
                <a:gd name="T7" fmla="*/ 113 h 127"/>
                <a:gd name="T8" fmla="*/ 40 w 60"/>
                <a:gd name="T9" fmla="*/ 7 h 127"/>
                <a:gd name="T10" fmla="*/ 50 w 60"/>
                <a:gd name="T11" fmla="*/ 2 h 127"/>
                <a:gd name="T12" fmla="*/ 54 w 60"/>
                <a:gd name="T13" fmla="*/ 3 h 127"/>
                <a:gd name="T14" fmla="*/ 58 w 60"/>
                <a:gd name="T15" fmla="*/ 13 h 127"/>
                <a:gd name="T16" fmla="*/ 20 w 60"/>
                <a:gd name="T17" fmla="*/ 1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7">
                  <a:moveTo>
                    <a:pt x="20" y="120"/>
                  </a:moveTo>
                  <a:cubicBezTo>
                    <a:pt x="18" y="124"/>
                    <a:pt x="13" y="127"/>
                    <a:pt x="9" y="12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2" y="122"/>
                    <a:pt x="0" y="118"/>
                    <a:pt x="1" y="113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3"/>
                    <a:pt x="46" y="0"/>
                    <a:pt x="50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8" y="5"/>
                    <a:pt x="60" y="9"/>
                    <a:pt x="58" y="13"/>
                  </a:cubicBezTo>
                  <a:lnTo>
                    <a:pt x="20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951788" y="480786"/>
              <a:ext cx="184150" cy="479425"/>
            </a:xfrm>
            <a:custGeom>
              <a:avLst/>
              <a:gdLst>
                <a:gd name="T0" fmla="*/ 21 w 56"/>
                <a:gd name="T1" fmla="*/ 137 h 145"/>
                <a:gd name="T2" fmla="*/ 10 w 56"/>
                <a:gd name="T3" fmla="*/ 144 h 145"/>
                <a:gd name="T4" fmla="*/ 7 w 56"/>
                <a:gd name="T5" fmla="*/ 143 h 145"/>
                <a:gd name="T6" fmla="*/ 2 w 56"/>
                <a:gd name="T7" fmla="*/ 132 h 145"/>
                <a:gd name="T8" fmla="*/ 35 w 56"/>
                <a:gd name="T9" fmla="*/ 8 h 145"/>
                <a:gd name="T10" fmla="*/ 46 w 56"/>
                <a:gd name="T11" fmla="*/ 1 h 145"/>
                <a:gd name="T12" fmla="*/ 49 w 56"/>
                <a:gd name="T13" fmla="*/ 2 h 145"/>
                <a:gd name="T14" fmla="*/ 54 w 56"/>
                <a:gd name="T15" fmla="*/ 13 h 145"/>
                <a:gd name="T16" fmla="*/ 21 w 56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5">
                  <a:moveTo>
                    <a:pt x="21" y="137"/>
                  </a:moveTo>
                  <a:cubicBezTo>
                    <a:pt x="19" y="142"/>
                    <a:pt x="15" y="145"/>
                    <a:pt x="10" y="144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2"/>
                    <a:pt x="0" y="137"/>
                    <a:pt x="2" y="1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3"/>
                    <a:pt x="41" y="0"/>
                    <a:pt x="46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3"/>
                    <a:pt x="56" y="8"/>
                    <a:pt x="54" y="13"/>
                  </a:cubicBezTo>
                  <a:lnTo>
                    <a:pt x="21" y="13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934326" y="510948"/>
              <a:ext cx="198438" cy="419100"/>
            </a:xfrm>
            <a:custGeom>
              <a:avLst/>
              <a:gdLst>
                <a:gd name="T0" fmla="*/ 20 w 60"/>
                <a:gd name="T1" fmla="*/ 7 h 127"/>
                <a:gd name="T2" fmla="*/ 10 w 60"/>
                <a:gd name="T3" fmla="*/ 2 h 127"/>
                <a:gd name="T4" fmla="*/ 6 w 60"/>
                <a:gd name="T5" fmla="*/ 3 h 127"/>
                <a:gd name="T6" fmla="*/ 1 w 60"/>
                <a:gd name="T7" fmla="*/ 13 h 127"/>
                <a:gd name="T8" fmla="*/ 40 w 60"/>
                <a:gd name="T9" fmla="*/ 120 h 127"/>
                <a:gd name="T10" fmla="*/ 51 w 60"/>
                <a:gd name="T11" fmla="*/ 125 h 127"/>
                <a:gd name="T12" fmla="*/ 54 w 60"/>
                <a:gd name="T13" fmla="*/ 124 h 127"/>
                <a:gd name="T14" fmla="*/ 59 w 60"/>
                <a:gd name="T15" fmla="*/ 113 h 127"/>
                <a:gd name="T16" fmla="*/ 20 w 60"/>
                <a:gd name="T17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7">
                  <a:moveTo>
                    <a:pt x="20" y="7"/>
                  </a:moveTo>
                  <a:cubicBezTo>
                    <a:pt x="18" y="3"/>
                    <a:pt x="14" y="0"/>
                    <a:pt x="10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5"/>
                    <a:pt x="0" y="9"/>
                    <a:pt x="1" y="13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124"/>
                    <a:pt x="47" y="127"/>
                    <a:pt x="51" y="125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8" y="122"/>
                    <a:pt x="60" y="118"/>
                    <a:pt x="59" y="113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566026" y="679223"/>
              <a:ext cx="539750" cy="82550"/>
            </a:xfrm>
            <a:custGeom>
              <a:avLst/>
              <a:gdLst>
                <a:gd name="T0" fmla="*/ 164 w 164"/>
                <a:gd name="T1" fmla="*/ 21 h 25"/>
                <a:gd name="T2" fmla="*/ 156 w 164"/>
                <a:gd name="T3" fmla="*/ 25 h 25"/>
                <a:gd name="T4" fmla="*/ 8 w 164"/>
                <a:gd name="T5" fmla="*/ 25 h 25"/>
                <a:gd name="T6" fmla="*/ 0 w 164"/>
                <a:gd name="T7" fmla="*/ 21 h 25"/>
                <a:gd name="T8" fmla="*/ 0 w 164"/>
                <a:gd name="T9" fmla="*/ 4 h 25"/>
                <a:gd name="T10" fmla="*/ 8 w 164"/>
                <a:gd name="T11" fmla="*/ 0 h 25"/>
                <a:gd name="T12" fmla="*/ 156 w 164"/>
                <a:gd name="T13" fmla="*/ 0 h 25"/>
                <a:gd name="T14" fmla="*/ 164 w 164"/>
                <a:gd name="T15" fmla="*/ 4 h 25"/>
                <a:gd name="T16" fmla="*/ 164 w 164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5">
                  <a:moveTo>
                    <a:pt x="164" y="21"/>
                  </a:moveTo>
                  <a:cubicBezTo>
                    <a:pt x="164" y="24"/>
                    <a:pt x="160" y="25"/>
                    <a:pt x="156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0" y="0"/>
                    <a:pt x="164" y="2"/>
                    <a:pt x="164" y="4"/>
                  </a:cubicBezTo>
                  <a:lnTo>
                    <a:pt x="164" y="2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423151" y="4545013"/>
            <a:ext cx="825500" cy="725487"/>
            <a:chOff x="7423151" y="4545013"/>
            <a:chExt cx="825500" cy="725487"/>
          </a:xfrm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423151" y="4572000"/>
              <a:ext cx="241300" cy="660400"/>
            </a:xfrm>
            <a:custGeom>
              <a:avLst/>
              <a:gdLst>
                <a:gd name="T0" fmla="*/ 0 w 73"/>
                <a:gd name="T1" fmla="*/ 0 h 200"/>
                <a:gd name="T2" fmla="*/ 0 w 73"/>
                <a:gd name="T3" fmla="*/ 200 h 200"/>
                <a:gd name="T4" fmla="*/ 73 w 73"/>
                <a:gd name="T5" fmla="*/ 200 h 200"/>
                <a:gd name="T6" fmla="*/ 73 w 73"/>
                <a:gd name="T7" fmla="*/ 0 h 200"/>
                <a:gd name="T8" fmla="*/ 0 w 73"/>
                <a:gd name="T9" fmla="*/ 0 h 200"/>
                <a:gd name="T10" fmla="*/ 36 w 73"/>
                <a:gd name="T11" fmla="*/ 184 h 200"/>
                <a:gd name="T12" fmla="*/ 19 w 73"/>
                <a:gd name="T13" fmla="*/ 166 h 200"/>
                <a:gd name="T14" fmla="*/ 36 w 73"/>
                <a:gd name="T15" fmla="*/ 149 h 200"/>
                <a:gd name="T16" fmla="*/ 54 w 73"/>
                <a:gd name="T17" fmla="*/ 166 h 200"/>
                <a:gd name="T18" fmla="*/ 36 w 73"/>
                <a:gd name="T19" fmla="*/ 184 h 200"/>
                <a:gd name="T20" fmla="*/ 59 w 73"/>
                <a:gd name="T21" fmla="*/ 103 h 200"/>
                <a:gd name="T22" fmla="*/ 14 w 73"/>
                <a:gd name="T23" fmla="*/ 103 h 200"/>
                <a:gd name="T24" fmla="*/ 14 w 73"/>
                <a:gd name="T25" fmla="*/ 20 h 200"/>
                <a:gd name="T26" fmla="*/ 59 w 73"/>
                <a:gd name="T27" fmla="*/ 20 h 200"/>
                <a:gd name="T28" fmla="*/ 59 w 73"/>
                <a:gd name="T29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  <a:moveTo>
                    <a:pt x="36" y="184"/>
                  </a:moveTo>
                  <a:cubicBezTo>
                    <a:pt x="27" y="184"/>
                    <a:pt x="19" y="176"/>
                    <a:pt x="19" y="166"/>
                  </a:cubicBezTo>
                  <a:cubicBezTo>
                    <a:pt x="19" y="156"/>
                    <a:pt x="27" y="149"/>
                    <a:pt x="36" y="149"/>
                  </a:cubicBezTo>
                  <a:cubicBezTo>
                    <a:pt x="46" y="149"/>
                    <a:pt x="54" y="156"/>
                    <a:pt x="54" y="166"/>
                  </a:cubicBezTo>
                  <a:cubicBezTo>
                    <a:pt x="54" y="176"/>
                    <a:pt x="46" y="184"/>
                    <a:pt x="36" y="184"/>
                  </a:cubicBezTo>
                  <a:close/>
                  <a:moveTo>
                    <a:pt x="59" y="103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9" y="10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677151" y="4572000"/>
              <a:ext cx="241300" cy="660400"/>
            </a:xfrm>
            <a:custGeom>
              <a:avLst/>
              <a:gdLst>
                <a:gd name="T0" fmla="*/ 0 w 73"/>
                <a:gd name="T1" fmla="*/ 0 h 200"/>
                <a:gd name="T2" fmla="*/ 0 w 73"/>
                <a:gd name="T3" fmla="*/ 200 h 200"/>
                <a:gd name="T4" fmla="*/ 73 w 73"/>
                <a:gd name="T5" fmla="*/ 200 h 200"/>
                <a:gd name="T6" fmla="*/ 73 w 73"/>
                <a:gd name="T7" fmla="*/ 0 h 200"/>
                <a:gd name="T8" fmla="*/ 0 w 73"/>
                <a:gd name="T9" fmla="*/ 0 h 200"/>
                <a:gd name="T10" fmla="*/ 37 w 73"/>
                <a:gd name="T11" fmla="*/ 184 h 200"/>
                <a:gd name="T12" fmla="*/ 19 w 73"/>
                <a:gd name="T13" fmla="*/ 166 h 200"/>
                <a:gd name="T14" fmla="*/ 37 w 73"/>
                <a:gd name="T15" fmla="*/ 149 h 200"/>
                <a:gd name="T16" fmla="*/ 54 w 73"/>
                <a:gd name="T17" fmla="*/ 166 h 200"/>
                <a:gd name="T18" fmla="*/ 37 w 73"/>
                <a:gd name="T19" fmla="*/ 184 h 200"/>
                <a:gd name="T20" fmla="*/ 59 w 73"/>
                <a:gd name="T21" fmla="*/ 103 h 200"/>
                <a:gd name="T22" fmla="*/ 14 w 73"/>
                <a:gd name="T23" fmla="*/ 103 h 200"/>
                <a:gd name="T24" fmla="*/ 14 w 73"/>
                <a:gd name="T25" fmla="*/ 20 h 200"/>
                <a:gd name="T26" fmla="*/ 59 w 73"/>
                <a:gd name="T27" fmla="*/ 20 h 200"/>
                <a:gd name="T28" fmla="*/ 59 w 73"/>
                <a:gd name="T29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  <a:moveTo>
                    <a:pt x="37" y="184"/>
                  </a:moveTo>
                  <a:cubicBezTo>
                    <a:pt x="27" y="184"/>
                    <a:pt x="19" y="176"/>
                    <a:pt x="19" y="166"/>
                  </a:cubicBezTo>
                  <a:cubicBezTo>
                    <a:pt x="19" y="156"/>
                    <a:pt x="27" y="149"/>
                    <a:pt x="37" y="149"/>
                  </a:cubicBezTo>
                  <a:cubicBezTo>
                    <a:pt x="46" y="149"/>
                    <a:pt x="54" y="156"/>
                    <a:pt x="54" y="166"/>
                  </a:cubicBezTo>
                  <a:cubicBezTo>
                    <a:pt x="54" y="176"/>
                    <a:pt x="46" y="184"/>
                    <a:pt x="37" y="184"/>
                  </a:cubicBezTo>
                  <a:close/>
                  <a:moveTo>
                    <a:pt x="59" y="103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9" y="10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927976" y="4545013"/>
              <a:ext cx="320675" cy="687388"/>
            </a:xfrm>
            <a:custGeom>
              <a:avLst/>
              <a:gdLst>
                <a:gd name="T0" fmla="*/ 72 w 97"/>
                <a:gd name="T1" fmla="*/ 0 h 208"/>
                <a:gd name="T2" fmla="*/ 0 w 97"/>
                <a:gd name="T3" fmla="*/ 9 h 208"/>
                <a:gd name="T4" fmla="*/ 25 w 97"/>
                <a:gd name="T5" fmla="*/ 208 h 208"/>
                <a:gd name="T6" fmla="*/ 97 w 97"/>
                <a:gd name="T7" fmla="*/ 199 h 208"/>
                <a:gd name="T8" fmla="*/ 72 w 97"/>
                <a:gd name="T9" fmla="*/ 0 h 208"/>
                <a:gd name="T10" fmla="*/ 16 w 97"/>
                <a:gd name="T11" fmla="*/ 28 h 208"/>
                <a:gd name="T12" fmla="*/ 61 w 97"/>
                <a:gd name="T13" fmla="*/ 22 h 208"/>
                <a:gd name="T14" fmla="*/ 71 w 97"/>
                <a:gd name="T15" fmla="*/ 105 h 208"/>
                <a:gd name="T16" fmla="*/ 27 w 97"/>
                <a:gd name="T17" fmla="*/ 110 h 208"/>
                <a:gd name="T18" fmla="*/ 16 w 97"/>
                <a:gd name="T19" fmla="*/ 28 h 208"/>
                <a:gd name="T20" fmla="*/ 59 w 97"/>
                <a:gd name="T21" fmla="*/ 187 h 208"/>
                <a:gd name="T22" fmla="*/ 40 w 97"/>
                <a:gd name="T23" fmla="*/ 172 h 208"/>
                <a:gd name="T24" fmla="*/ 55 w 97"/>
                <a:gd name="T25" fmla="*/ 152 h 208"/>
                <a:gd name="T26" fmla="*/ 74 w 97"/>
                <a:gd name="T27" fmla="*/ 168 h 208"/>
                <a:gd name="T28" fmla="*/ 59 w 97"/>
                <a:gd name="T29" fmla="*/ 18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208">
                  <a:moveTo>
                    <a:pt x="7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97" y="199"/>
                    <a:pt x="97" y="199"/>
                    <a:pt x="97" y="199"/>
                  </a:cubicBezTo>
                  <a:lnTo>
                    <a:pt x="72" y="0"/>
                  </a:lnTo>
                  <a:close/>
                  <a:moveTo>
                    <a:pt x="16" y="28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27" y="110"/>
                    <a:pt x="27" y="110"/>
                    <a:pt x="27" y="110"/>
                  </a:cubicBezTo>
                  <a:lnTo>
                    <a:pt x="16" y="28"/>
                  </a:lnTo>
                  <a:close/>
                  <a:moveTo>
                    <a:pt x="59" y="187"/>
                  </a:moveTo>
                  <a:cubicBezTo>
                    <a:pt x="50" y="188"/>
                    <a:pt x="41" y="182"/>
                    <a:pt x="40" y="172"/>
                  </a:cubicBezTo>
                  <a:cubicBezTo>
                    <a:pt x="38" y="162"/>
                    <a:pt x="45" y="154"/>
                    <a:pt x="55" y="152"/>
                  </a:cubicBezTo>
                  <a:cubicBezTo>
                    <a:pt x="64" y="151"/>
                    <a:pt x="73" y="158"/>
                    <a:pt x="74" y="168"/>
                  </a:cubicBezTo>
                  <a:cubicBezTo>
                    <a:pt x="76" y="177"/>
                    <a:pt x="69" y="186"/>
                    <a:pt x="59" y="18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423151" y="5248275"/>
              <a:ext cx="825500" cy="2222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539038" y="6083300"/>
            <a:ext cx="593725" cy="774700"/>
            <a:chOff x="7539038" y="6083300"/>
            <a:chExt cx="593725" cy="774700"/>
          </a:xfrm>
        </p:grpSpPr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7539038" y="6083300"/>
              <a:ext cx="593725" cy="774700"/>
            </a:xfrm>
            <a:custGeom>
              <a:avLst/>
              <a:gdLst>
                <a:gd name="T0" fmla="*/ 146 w 180"/>
                <a:gd name="T1" fmla="*/ 235 h 235"/>
                <a:gd name="T2" fmla="*/ 34 w 180"/>
                <a:gd name="T3" fmla="*/ 235 h 235"/>
                <a:gd name="T4" fmla="*/ 5 w 180"/>
                <a:gd name="T5" fmla="*/ 221 h 235"/>
                <a:gd name="T6" fmla="*/ 8 w 180"/>
                <a:gd name="T7" fmla="*/ 190 h 235"/>
                <a:gd name="T8" fmla="*/ 58 w 180"/>
                <a:gd name="T9" fmla="*/ 107 h 235"/>
                <a:gd name="T10" fmla="*/ 58 w 180"/>
                <a:gd name="T11" fmla="*/ 32 h 235"/>
                <a:gd name="T12" fmla="*/ 56 w 180"/>
                <a:gd name="T13" fmla="*/ 32 h 235"/>
                <a:gd name="T14" fmla="*/ 42 w 180"/>
                <a:gd name="T15" fmla="*/ 16 h 235"/>
                <a:gd name="T16" fmla="*/ 56 w 180"/>
                <a:gd name="T17" fmla="*/ 0 h 235"/>
                <a:gd name="T18" fmla="*/ 124 w 180"/>
                <a:gd name="T19" fmla="*/ 0 h 235"/>
                <a:gd name="T20" fmla="*/ 138 w 180"/>
                <a:gd name="T21" fmla="*/ 16 h 235"/>
                <a:gd name="T22" fmla="*/ 124 w 180"/>
                <a:gd name="T23" fmla="*/ 32 h 235"/>
                <a:gd name="T24" fmla="*/ 122 w 180"/>
                <a:gd name="T25" fmla="*/ 32 h 235"/>
                <a:gd name="T26" fmla="*/ 122 w 180"/>
                <a:gd name="T27" fmla="*/ 107 h 235"/>
                <a:gd name="T28" fmla="*/ 173 w 180"/>
                <a:gd name="T29" fmla="*/ 190 h 235"/>
                <a:gd name="T30" fmla="*/ 176 w 180"/>
                <a:gd name="T31" fmla="*/ 221 h 235"/>
                <a:gd name="T32" fmla="*/ 146 w 180"/>
                <a:gd name="T33" fmla="*/ 235 h 235"/>
                <a:gd name="T34" fmla="*/ 56 w 180"/>
                <a:gd name="T35" fmla="*/ 10 h 235"/>
                <a:gd name="T36" fmla="*/ 53 w 180"/>
                <a:gd name="T37" fmla="*/ 16 h 235"/>
                <a:gd name="T38" fmla="*/ 56 w 180"/>
                <a:gd name="T39" fmla="*/ 22 h 235"/>
                <a:gd name="T40" fmla="*/ 69 w 180"/>
                <a:gd name="T41" fmla="*/ 22 h 235"/>
                <a:gd name="T42" fmla="*/ 69 w 180"/>
                <a:gd name="T43" fmla="*/ 110 h 235"/>
                <a:gd name="T44" fmla="*/ 17 w 180"/>
                <a:gd name="T45" fmla="*/ 196 h 235"/>
                <a:gd name="T46" fmla="*/ 14 w 180"/>
                <a:gd name="T47" fmla="*/ 216 h 235"/>
                <a:gd name="T48" fmla="*/ 34 w 180"/>
                <a:gd name="T49" fmla="*/ 224 h 235"/>
                <a:gd name="T50" fmla="*/ 146 w 180"/>
                <a:gd name="T51" fmla="*/ 224 h 235"/>
                <a:gd name="T52" fmla="*/ 167 w 180"/>
                <a:gd name="T53" fmla="*/ 216 h 235"/>
                <a:gd name="T54" fmla="*/ 164 w 180"/>
                <a:gd name="T55" fmla="*/ 196 h 235"/>
                <a:gd name="T56" fmla="*/ 112 w 180"/>
                <a:gd name="T57" fmla="*/ 110 h 235"/>
                <a:gd name="T58" fmla="*/ 112 w 180"/>
                <a:gd name="T59" fmla="*/ 22 h 235"/>
                <a:gd name="T60" fmla="*/ 124 w 180"/>
                <a:gd name="T61" fmla="*/ 22 h 235"/>
                <a:gd name="T62" fmla="*/ 128 w 180"/>
                <a:gd name="T63" fmla="*/ 16 h 235"/>
                <a:gd name="T64" fmla="*/ 124 w 180"/>
                <a:gd name="T65" fmla="*/ 10 h 235"/>
                <a:gd name="T66" fmla="*/ 56 w 180"/>
                <a:gd name="T67" fmla="*/ 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0" h="235">
                  <a:moveTo>
                    <a:pt x="146" y="235"/>
                  </a:moveTo>
                  <a:cubicBezTo>
                    <a:pt x="34" y="235"/>
                    <a:pt x="34" y="235"/>
                    <a:pt x="34" y="235"/>
                  </a:cubicBezTo>
                  <a:cubicBezTo>
                    <a:pt x="20" y="235"/>
                    <a:pt x="10" y="230"/>
                    <a:pt x="5" y="221"/>
                  </a:cubicBezTo>
                  <a:cubicBezTo>
                    <a:pt x="0" y="212"/>
                    <a:pt x="1" y="202"/>
                    <a:pt x="8" y="190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9" y="32"/>
                    <a:pt x="42" y="25"/>
                    <a:pt x="42" y="16"/>
                  </a:cubicBezTo>
                  <a:cubicBezTo>
                    <a:pt x="42" y="7"/>
                    <a:pt x="49" y="0"/>
                    <a:pt x="5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2" y="0"/>
                    <a:pt x="138" y="7"/>
                    <a:pt x="138" y="16"/>
                  </a:cubicBezTo>
                  <a:cubicBezTo>
                    <a:pt x="138" y="25"/>
                    <a:pt x="132" y="32"/>
                    <a:pt x="124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9" y="202"/>
                    <a:pt x="180" y="212"/>
                    <a:pt x="176" y="221"/>
                  </a:cubicBezTo>
                  <a:cubicBezTo>
                    <a:pt x="170" y="230"/>
                    <a:pt x="160" y="235"/>
                    <a:pt x="146" y="235"/>
                  </a:cubicBezTo>
                  <a:close/>
                  <a:moveTo>
                    <a:pt x="56" y="10"/>
                  </a:moveTo>
                  <a:cubicBezTo>
                    <a:pt x="55" y="10"/>
                    <a:pt x="53" y="13"/>
                    <a:pt x="53" y="16"/>
                  </a:cubicBezTo>
                  <a:cubicBezTo>
                    <a:pt x="53" y="20"/>
                    <a:pt x="55" y="22"/>
                    <a:pt x="5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17" y="196"/>
                    <a:pt x="17" y="196"/>
                    <a:pt x="17" y="196"/>
                  </a:cubicBezTo>
                  <a:cubicBezTo>
                    <a:pt x="12" y="204"/>
                    <a:pt x="11" y="211"/>
                    <a:pt x="14" y="216"/>
                  </a:cubicBezTo>
                  <a:cubicBezTo>
                    <a:pt x="17" y="221"/>
                    <a:pt x="24" y="224"/>
                    <a:pt x="34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56" y="224"/>
                    <a:pt x="163" y="221"/>
                    <a:pt x="167" y="216"/>
                  </a:cubicBezTo>
                  <a:cubicBezTo>
                    <a:pt x="169" y="211"/>
                    <a:pt x="168" y="204"/>
                    <a:pt x="164" y="19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6" y="22"/>
                    <a:pt x="128" y="20"/>
                    <a:pt x="128" y="16"/>
                  </a:cubicBezTo>
                  <a:cubicBezTo>
                    <a:pt x="128" y="13"/>
                    <a:pt x="126" y="10"/>
                    <a:pt x="124" y="1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7602538" y="6604000"/>
              <a:ext cx="468313" cy="195263"/>
            </a:xfrm>
            <a:custGeom>
              <a:avLst/>
              <a:gdLst>
                <a:gd name="T0" fmla="*/ 113 w 142"/>
                <a:gd name="T1" fmla="*/ 0 h 59"/>
                <a:gd name="T2" fmla="*/ 30 w 142"/>
                <a:gd name="T3" fmla="*/ 0 h 59"/>
                <a:gd name="T4" fmla="*/ 4 w 142"/>
                <a:gd name="T5" fmla="*/ 42 h 59"/>
                <a:gd name="T6" fmla="*/ 2 w 142"/>
                <a:gd name="T7" fmla="*/ 54 h 59"/>
                <a:gd name="T8" fmla="*/ 15 w 142"/>
                <a:gd name="T9" fmla="*/ 59 h 59"/>
                <a:gd name="T10" fmla="*/ 127 w 142"/>
                <a:gd name="T11" fmla="*/ 59 h 59"/>
                <a:gd name="T12" fmla="*/ 141 w 142"/>
                <a:gd name="T13" fmla="*/ 54 h 59"/>
                <a:gd name="T14" fmla="*/ 138 w 142"/>
                <a:gd name="T15" fmla="*/ 42 h 59"/>
                <a:gd name="T16" fmla="*/ 113 w 142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59">
                  <a:moveTo>
                    <a:pt x="11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47"/>
                    <a:pt x="0" y="52"/>
                    <a:pt x="2" y="54"/>
                  </a:cubicBezTo>
                  <a:cubicBezTo>
                    <a:pt x="3" y="56"/>
                    <a:pt x="7" y="59"/>
                    <a:pt x="15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35" y="59"/>
                    <a:pt x="139" y="56"/>
                    <a:pt x="141" y="54"/>
                  </a:cubicBezTo>
                  <a:cubicBezTo>
                    <a:pt x="142" y="52"/>
                    <a:pt x="141" y="47"/>
                    <a:pt x="138" y="42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9004301" y="1820863"/>
            <a:ext cx="639763" cy="685800"/>
          </a:xfrm>
          <a:custGeom>
            <a:avLst/>
            <a:gdLst>
              <a:gd name="T0" fmla="*/ 11 w 194"/>
              <a:gd name="T1" fmla="*/ 0 h 208"/>
              <a:gd name="T2" fmla="*/ 0 w 194"/>
              <a:gd name="T3" fmla="*/ 198 h 208"/>
              <a:gd name="T4" fmla="*/ 183 w 194"/>
              <a:gd name="T5" fmla="*/ 208 h 208"/>
              <a:gd name="T6" fmla="*/ 194 w 194"/>
              <a:gd name="T7" fmla="*/ 10 h 208"/>
              <a:gd name="T8" fmla="*/ 20 w 194"/>
              <a:gd name="T9" fmla="*/ 31 h 208"/>
              <a:gd name="T10" fmla="*/ 164 w 194"/>
              <a:gd name="T11" fmla="*/ 21 h 208"/>
              <a:gd name="T12" fmla="*/ 174 w 194"/>
              <a:gd name="T13" fmla="*/ 49 h 208"/>
              <a:gd name="T14" fmla="*/ 30 w 194"/>
              <a:gd name="T15" fmla="*/ 59 h 208"/>
              <a:gd name="T16" fmla="*/ 20 w 194"/>
              <a:gd name="T17" fmla="*/ 31 h 208"/>
              <a:gd name="T18" fmla="*/ 41 w 194"/>
              <a:gd name="T19" fmla="*/ 191 h 208"/>
              <a:gd name="T20" fmla="*/ 21 w 194"/>
              <a:gd name="T21" fmla="*/ 184 h 208"/>
              <a:gd name="T22" fmla="*/ 28 w 194"/>
              <a:gd name="T23" fmla="*/ 164 h 208"/>
              <a:gd name="T24" fmla="*/ 48 w 194"/>
              <a:gd name="T25" fmla="*/ 171 h 208"/>
              <a:gd name="T26" fmla="*/ 48 w 194"/>
              <a:gd name="T27" fmla="*/ 141 h 208"/>
              <a:gd name="T28" fmla="*/ 28 w 194"/>
              <a:gd name="T29" fmla="*/ 148 h 208"/>
              <a:gd name="T30" fmla="*/ 21 w 194"/>
              <a:gd name="T31" fmla="*/ 128 h 208"/>
              <a:gd name="T32" fmla="*/ 41 w 194"/>
              <a:gd name="T33" fmla="*/ 121 h 208"/>
              <a:gd name="T34" fmla="*/ 48 w 194"/>
              <a:gd name="T35" fmla="*/ 141 h 208"/>
              <a:gd name="T36" fmla="*/ 41 w 194"/>
              <a:gd name="T37" fmla="*/ 104 h 208"/>
              <a:gd name="T38" fmla="*/ 21 w 194"/>
              <a:gd name="T39" fmla="*/ 97 h 208"/>
              <a:gd name="T40" fmla="*/ 28 w 194"/>
              <a:gd name="T41" fmla="*/ 78 h 208"/>
              <a:gd name="T42" fmla="*/ 48 w 194"/>
              <a:gd name="T43" fmla="*/ 85 h 208"/>
              <a:gd name="T44" fmla="*/ 90 w 194"/>
              <a:gd name="T45" fmla="*/ 184 h 208"/>
              <a:gd name="T46" fmla="*/ 71 w 194"/>
              <a:gd name="T47" fmla="*/ 191 h 208"/>
              <a:gd name="T48" fmla="*/ 64 w 194"/>
              <a:gd name="T49" fmla="*/ 171 h 208"/>
              <a:gd name="T50" fmla="*/ 84 w 194"/>
              <a:gd name="T51" fmla="*/ 164 h 208"/>
              <a:gd name="T52" fmla="*/ 90 w 194"/>
              <a:gd name="T53" fmla="*/ 184 h 208"/>
              <a:gd name="T54" fmla="*/ 84 w 194"/>
              <a:gd name="T55" fmla="*/ 148 h 208"/>
              <a:gd name="T56" fmla="*/ 64 w 194"/>
              <a:gd name="T57" fmla="*/ 141 h 208"/>
              <a:gd name="T58" fmla="*/ 71 w 194"/>
              <a:gd name="T59" fmla="*/ 121 h 208"/>
              <a:gd name="T60" fmla="*/ 90 w 194"/>
              <a:gd name="T61" fmla="*/ 128 h 208"/>
              <a:gd name="T62" fmla="*/ 90 w 194"/>
              <a:gd name="T63" fmla="*/ 97 h 208"/>
              <a:gd name="T64" fmla="*/ 71 w 194"/>
              <a:gd name="T65" fmla="*/ 104 h 208"/>
              <a:gd name="T66" fmla="*/ 64 w 194"/>
              <a:gd name="T67" fmla="*/ 85 h 208"/>
              <a:gd name="T68" fmla="*/ 84 w 194"/>
              <a:gd name="T69" fmla="*/ 78 h 208"/>
              <a:gd name="T70" fmla="*/ 90 w 194"/>
              <a:gd name="T71" fmla="*/ 97 h 208"/>
              <a:gd name="T72" fmla="*/ 126 w 194"/>
              <a:gd name="T73" fmla="*/ 191 h 208"/>
              <a:gd name="T74" fmla="*/ 106 w 194"/>
              <a:gd name="T75" fmla="*/ 184 h 208"/>
              <a:gd name="T76" fmla="*/ 113 w 194"/>
              <a:gd name="T77" fmla="*/ 164 h 208"/>
              <a:gd name="T78" fmla="*/ 132 w 194"/>
              <a:gd name="T79" fmla="*/ 171 h 208"/>
              <a:gd name="T80" fmla="*/ 132 w 194"/>
              <a:gd name="T81" fmla="*/ 141 h 208"/>
              <a:gd name="T82" fmla="*/ 113 w 194"/>
              <a:gd name="T83" fmla="*/ 148 h 208"/>
              <a:gd name="T84" fmla="*/ 106 w 194"/>
              <a:gd name="T85" fmla="*/ 128 h 208"/>
              <a:gd name="T86" fmla="*/ 126 w 194"/>
              <a:gd name="T87" fmla="*/ 121 h 208"/>
              <a:gd name="T88" fmla="*/ 132 w 194"/>
              <a:gd name="T89" fmla="*/ 141 h 208"/>
              <a:gd name="T90" fmla="*/ 126 w 194"/>
              <a:gd name="T91" fmla="*/ 104 h 208"/>
              <a:gd name="T92" fmla="*/ 106 w 194"/>
              <a:gd name="T93" fmla="*/ 97 h 208"/>
              <a:gd name="T94" fmla="*/ 113 w 194"/>
              <a:gd name="T95" fmla="*/ 78 h 208"/>
              <a:gd name="T96" fmla="*/ 132 w 194"/>
              <a:gd name="T97" fmla="*/ 85 h 208"/>
              <a:gd name="T98" fmla="*/ 179 w 194"/>
              <a:gd name="T99" fmla="*/ 186 h 208"/>
              <a:gd name="T100" fmla="*/ 155 w 194"/>
              <a:gd name="T101" fmla="*/ 195 h 208"/>
              <a:gd name="T102" fmla="*/ 146 w 194"/>
              <a:gd name="T103" fmla="*/ 170 h 208"/>
              <a:gd name="T104" fmla="*/ 171 w 194"/>
              <a:gd name="T105" fmla="*/ 162 h 208"/>
              <a:gd name="T106" fmla="*/ 179 w 194"/>
              <a:gd name="T107" fmla="*/ 186 h 208"/>
              <a:gd name="T108" fmla="*/ 171 w 194"/>
              <a:gd name="T109" fmla="*/ 151 h 208"/>
              <a:gd name="T110" fmla="*/ 146 w 194"/>
              <a:gd name="T111" fmla="*/ 142 h 208"/>
              <a:gd name="T112" fmla="*/ 155 w 194"/>
              <a:gd name="T113" fmla="*/ 118 h 208"/>
              <a:gd name="T114" fmla="*/ 179 w 194"/>
              <a:gd name="T115" fmla="*/ 126 h 208"/>
              <a:gd name="T116" fmla="*/ 179 w 194"/>
              <a:gd name="T117" fmla="*/ 98 h 208"/>
              <a:gd name="T118" fmla="*/ 155 w 194"/>
              <a:gd name="T119" fmla="*/ 107 h 208"/>
              <a:gd name="T120" fmla="*/ 146 w 194"/>
              <a:gd name="T121" fmla="*/ 82 h 208"/>
              <a:gd name="T122" fmla="*/ 171 w 194"/>
              <a:gd name="T123" fmla="*/ 74 h 208"/>
              <a:gd name="T124" fmla="*/ 179 w 194"/>
              <a:gd name="T125" fmla="*/ 9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" h="208">
                <a:moveTo>
                  <a:pt x="18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4"/>
                  <a:pt x="5" y="208"/>
                  <a:pt x="11" y="208"/>
                </a:cubicBezTo>
                <a:cubicBezTo>
                  <a:pt x="183" y="208"/>
                  <a:pt x="183" y="208"/>
                  <a:pt x="183" y="208"/>
                </a:cubicBezTo>
                <a:cubicBezTo>
                  <a:pt x="189" y="208"/>
                  <a:pt x="194" y="204"/>
                  <a:pt x="194" y="198"/>
                </a:cubicBezTo>
                <a:cubicBezTo>
                  <a:pt x="194" y="10"/>
                  <a:pt x="194" y="10"/>
                  <a:pt x="194" y="10"/>
                </a:cubicBezTo>
                <a:cubicBezTo>
                  <a:pt x="194" y="4"/>
                  <a:pt x="189" y="0"/>
                  <a:pt x="183" y="0"/>
                </a:cubicBezTo>
                <a:close/>
                <a:moveTo>
                  <a:pt x="20" y="31"/>
                </a:moveTo>
                <a:cubicBezTo>
                  <a:pt x="20" y="26"/>
                  <a:pt x="24" y="21"/>
                  <a:pt x="30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0" y="21"/>
                  <a:pt x="174" y="26"/>
                  <a:pt x="174" y="31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54"/>
                  <a:pt x="170" y="59"/>
                  <a:pt x="164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4" y="59"/>
                  <a:pt x="20" y="54"/>
                  <a:pt x="20" y="49"/>
                </a:cubicBezTo>
                <a:lnTo>
                  <a:pt x="20" y="31"/>
                </a:lnTo>
                <a:close/>
                <a:moveTo>
                  <a:pt x="48" y="184"/>
                </a:moveTo>
                <a:cubicBezTo>
                  <a:pt x="48" y="188"/>
                  <a:pt x="45" y="191"/>
                  <a:pt x="41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4" y="191"/>
                  <a:pt x="21" y="188"/>
                  <a:pt x="21" y="184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1" y="167"/>
                  <a:pt x="24" y="164"/>
                  <a:pt x="28" y="164"/>
                </a:cubicBezTo>
                <a:cubicBezTo>
                  <a:pt x="41" y="164"/>
                  <a:pt x="41" y="164"/>
                  <a:pt x="41" y="164"/>
                </a:cubicBezTo>
                <a:cubicBezTo>
                  <a:pt x="45" y="164"/>
                  <a:pt x="48" y="167"/>
                  <a:pt x="48" y="171"/>
                </a:cubicBezTo>
                <a:lnTo>
                  <a:pt x="48" y="184"/>
                </a:lnTo>
                <a:close/>
                <a:moveTo>
                  <a:pt x="48" y="141"/>
                </a:moveTo>
                <a:cubicBezTo>
                  <a:pt x="48" y="144"/>
                  <a:pt x="45" y="148"/>
                  <a:pt x="41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4" y="148"/>
                  <a:pt x="21" y="144"/>
                  <a:pt x="21" y="141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1" y="124"/>
                  <a:pt x="24" y="121"/>
                  <a:pt x="28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5" y="121"/>
                  <a:pt x="48" y="124"/>
                  <a:pt x="48" y="128"/>
                </a:cubicBezTo>
                <a:lnTo>
                  <a:pt x="48" y="141"/>
                </a:lnTo>
                <a:close/>
                <a:moveTo>
                  <a:pt x="48" y="97"/>
                </a:moveTo>
                <a:cubicBezTo>
                  <a:pt x="48" y="101"/>
                  <a:pt x="45" y="104"/>
                  <a:pt x="41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4" y="104"/>
                  <a:pt x="21" y="101"/>
                  <a:pt x="21" y="97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1"/>
                  <a:pt x="24" y="78"/>
                  <a:pt x="2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5" y="78"/>
                  <a:pt x="48" y="81"/>
                  <a:pt x="48" y="85"/>
                </a:cubicBezTo>
                <a:lnTo>
                  <a:pt x="48" y="97"/>
                </a:lnTo>
                <a:close/>
                <a:moveTo>
                  <a:pt x="90" y="184"/>
                </a:moveTo>
                <a:cubicBezTo>
                  <a:pt x="90" y="188"/>
                  <a:pt x="87" y="191"/>
                  <a:pt x="84" y="191"/>
                </a:cubicBezTo>
                <a:cubicBezTo>
                  <a:pt x="71" y="191"/>
                  <a:pt x="71" y="191"/>
                  <a:pt x="71" y="191"/>
                </a:cubicBezTo>
                <a:cubicBezTo>
                  <a:pt x="67" y="191"/>
                  <a:pt x="64" y="188"/>
                  <a:pt x="64" y="184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64" y="167"/>
                  <a:pt x="67" y="164"/>
                  <a:pt x="71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4"/>
                  <a:pt x="90" y="167"/>
                  <a:pt x="90" y="171"/>
                </a:cubicBezTo>
                <a:lnTo>
                  <a:pt x="90" y="184"/>
                </a:lnTo>
                <a:close/>
                <a:moveTo>
                  <a:pt x="90" y="141"/>
                </a:moveTo>
                <a:cubicBezTo>
                  <a:pt x="90" y="144"/>
                  <a:pt x="87" y="148"/>
                  <a:pt x="84" y="148"/>
                </a:cubicBezTo>
                <a:cubicBezTo>
                  <a:pt x="71" y="148"/>
                  <a:pt x="71" y="148"/>
                  <a:pt x="71" y="148"/>
                </a:cubicBezTo>
                <a:cubicBezTo>
                  <a:pt x="67" y="148"/>
                  <a:pt x="64" y="144"/>
                  <a:pt x="64" y="141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124"/>
                  <a:pt x="67" y="121"/>
                  <a:pt x="71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7" y="121"/>
                  <a:pt x="90" y="124"/>
                  <a:pt x="90" y="128"/>
                </a:cubicBezTo>
                <a:lnTo>
                  <a:pt x="90" y="141"/>
                </a:lnTo>
                <a:close/>
                <a:moveTo>
                  <a:pt x="90" y="97"/>
                </a:moveTo>
                <a:cubicBezTo>
                  <a:pt x="90" y="101"/>
                  <a:pt x="87" y="104"/>
                  <a:pt x="84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7" y="104"/>
                  <a:pt x="64" y="101"/>
                  <a:pt x="64" y="97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1"/>
                  <a:pt x="67" y="78"/>
                  <a:pt x="71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7" y="78"/>
                  <a:pt x="90" y="81"/>
                  <a:pt x="90" y="85"/>
                </a:cubicBezTo>
                <a:lnTo>
                  <a:pt x="90" y="97"/>
                </a:lnTo>
                <a:close/>
                <a:moveTo>
                  <a:pt x="132" y="184"/>
                </a:moveTo>
                <a:cubicBezTo>
                  <a:pt x="132" y="188"/>
                  <a:pt x="129" y="191"/>
                  <a:pt x="126" y="191"/>
                </a:cubicBezTo>
                <a:cubicBezTo>
                  <a:pt x="113" y="191"/>
                  <a:pt x="113" y="191"/>
                  <a:pt x="113" y="191"/>
                </a:cubicBezTo>
                <a:cubicBezTo>
                  <a:pt x="109" y="191"/>
                  <a:pt x="106" y="188"/>
                  <a:pt x="106" y="184"/>
                </a:cubicBezTo>
                <a:cubicBezTo>
                  <a:pt x="106" y="171"/>
                  <a:pt x="106" y="171"/>
                  <a:pt x="106" y="171"/>
                </a:cubicBezTo>
                <a:cubicBezTo>
                  <a:pt x="106" y="167"/>
                  <a:pt x="109" y="164"/>
                  <a:pt x="113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9" y="164"/>
                  <a:pt x="132" y="167"/>
                  <a:pt x="132" y="171"/>
                </a:cubicBezTo>
                <a:lnTo>
                  <a:pt x="132" y="184"/>
                </a:lnTo>
                <a:close/>
                <a:moveTo>
                  <a:pt x="132" y="141"/>
                </a:moveTo>
                <a:cubicBezTo>
                  <a:pt x="132" y="144"/>
                  <a:pt x="129" y="148"/>
                  <a:pt x="126" y="148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09" y="148"/>
                  <a:pt x="106" y="144"/>
                  <a:pt x="106" y="141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6" y="124"/>
                  <a:pt x="109" y="121"/>
                  <a:pt x="113" y="12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29" y="121"/>
                  <a:pt x="132" y="124"/>
                  <a:pt x="132" y="128"/>
                </a:cubicBezTo>
                <a:lnTo>
                  <a:pt x="132" y="141"/>
                </a:lnTo>
                <a:close/>
                <a:moveTo>
                  <a:pt x="132" y="97"/>
                </a:moveTo>
                <a:cubicBezTo>
                  <a:pt x="132" y="101"/>
                  <a:pt x="129" y="104"/>
                  <a:pt x="126" y="104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09" y="104"/>
                  <a:pt x="106" y="101"/>
                  <a:pt x="106" y="97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1"/>
                  <a:pt x="109" y="78"/>
                  <a:pt x="113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9" y="78"/>
                  <a:pt x="132" y="81"/>
                  <a:pt x="132" y="85"/>
                </a:cubicBezTo>
                <a:lnTo>
                  <a:pt x="132" y="97"/>
                </a:lnTo>
                <a:close/>
                <a:moveTo>
                  <a:pt x="179" y="186"/>
                </a:moveTo>
                <a:cubicBezTo>
                  <a:pt x="179" y="191"/>
                  <a:pt x="175" y="195"/>
                  <a:pt x="171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0" y="195"/>
                  <a:pt x="146" y="191"/>
                  <a:pt x="146" y="186"/>
                </a:cubicBezTo>
                <a:cubicBezTo>
                  <a:pt x="146" y="170"/>
                  <a:pt x="146" y="170"/>
                  <a:pt x="146" y="170"/>
                </a:cubicBezTo>
                <a:cubicBezTo>
                  <a:pt x="146" y="166"/>
                  <a:pt x="150" y="162"/>
                  <a:pt x="155" y="162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5" y="162"/>
                  <a:pt x="179" y="166"/>
                  <a:pt x="179" y="170"/>
                </a:cubicBezTo>
                <a:lnTo>
                  <a:pt x="179" y="186"/>
                </a:lnTo>
                <a:close/>
                <a:moveTo>
                  <a:pt x="179" y="142"/>
                </a:moveTo>
                <a:cubicBezTo>
                  <a:pt x="179" y="147"/>
                  <a:pt x="175" y="151"/>
                  <a:pt x="171" y="151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0" y="151"/>
                  <a:pt x="146" y="147"/>
                  <a:pt x="146" y="142"/>
                </a:cubicBezTo>
                <a:cubicBezTo>
                  <a:pt x="146" y="126"/>
                  <a:pt x="146" y="126"/>
                  <a:pt x="146" y="126"/>
                </a:cubicBezTo>
                <a:cubicBezTo>
                  <a:pt x="146" y="122"/>
                  <a:pt x="150" y="118"/>
                  <a:pt x="155" y="118"/>
                </a:cubicBezTo>
                <a:cubicBezTo>
                  <a:pt x="171" y="118"/>
                  <a:pt x="171" y="118"/>
                  <a:pt x="171" y="118"/>
                </a:cubicBezTo>
                <a:cubicBezTo>
                  <a:pt x="175" y="118"/>
                  <a:pt x="179" y="122"/>
                  <a:pt x="179" y="126"/>
                </a:cubicBezTo>
                <a:lnTo>
                  <a:pt x="179" y="142"/>
                </a:lnTo>
                <a:close/>
                <a:moveTo>
                  <a:pt x="179" y="98"/>
                </a:moveTo>
                <a:cubicBezTo>
                  <a:pt x="179" y="103"/>
                  <a:pt x="175" y="107"/>
                  <a:pt x="171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0" y="107"/>
                  <a:pt x="146" y="103"/>
                  <a:pt x="146" y="98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6" y="77"/>
                  <a:pt x="150" y="74"/>
                  <a:pt x="155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5" y="74"/>
                  <a:pt x="179" y="77"/>
                  <a:pt x="179" y="82"/>
                </a:cubicBezTo>
                <a:lnTo>
                  <a:pt x="179" y="98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8924926" y="2995613"/>
            <a:ext cx="796925" cy="774700"/>
            <a:chOff x="8924926" y="2995613"/>
            <a:chExt cx="796925" cy="774700"/>
          </a:xfrm>
        </p:grpSpPr>
        <p:sp>
          <p:nvSpPr>
            <p:cNvPr id="30" name="Freeform 27"/>
            <p:cNvSpPr/>
            <p:nvPr/>
          </p:nvSpPr>
          <p:spPr bwMode="auto">
            <a:xfrm>
              <a:off x="8977313" y="3575050"/>
              <a:ext cx="692150" cy="195263"/>
            </a:xfrm>
            <a:custGeom>
              <a:avLst/>
              <a:gdLst>
                <a:gd name="T0" fmla="*/ 0 w 210"/>
                <a:gd name="T1" fmla="*/ 40 h 59"/>
                <a:gd name="T2" fmla="*/ 21 w 210"/>
                <a:gd name="T3" fmla="*/ 59 h 59"/>
                <a:gd name="T4" fmla="*/ 189 w 210"/>
                <a:gd name="T5" fmla="*/ 59 h 59"/>
                <a:gd name="T6" fmla="*/ 210 w 210"/>
                <a:gd name="T7" fmla="*/ 40 h 59"/>
                <a:gd name="T8" fmla="*/ 210 w 210"/>
                <a:gd name="T9" fmla="*/ 0 h 59"/>
                <a:gd name="T10" fmla="*/ 0 w 210"/>
                <a:gd name="T11" fmla="*/ 0 h 59"/>
                <a:gd name="T12" fmla="*/ 0 w 210"/>
                <a:gd name="T1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59">
                  <a:moveTo>
                    <a:pt x="0" y="40"/>
                  </a:moveTo>
                  <a:cubicBezTo>
                    <a:pt x="0" y="51"/>
                    <a:pt x="9" y="59"/>
                    <a:pt x="21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201" y="59"/>
                    <a:pt x="210" y="51"/>
                    <a:pt x="210" y="4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8924926" y="2995613"/>
              <a:ext cx="796925" cy="557213"/>
            </a:xfrm>
            <a:custGeom>
              <a:avLst/>
              <a:gdLst>
                <a:gd name="T0" fmla="*/ 224 w 242"/>
                <a:gd name="T1" fmla="*/ 44 h 169"/>
                <a:gd name="T2" fmla="*/ 189 w 242"/>
                <a:gd name="T3" fmla="*/ 44 h 169"/>
                <a:gd name="T4" fmla="*/ 189 w 242"/>
                <a:gd name="T5" fmla="*/ 28 h 169"/>
                <a:gd name="T6" fmla="*/ 161 w 242"/>
                <a:gd name="T7" fmla="*/ 0 h 169"/>
                <a:gd name="T8" fmla="*/ 81 w 242"/>
                <a:gd name="T9" fmla="*/ 0 h 169"/>
                <a:gd name="T10" fmla="*/ 53 w 242"/>
                <a:gd name="T11" fmla="*/ 28 h 169"/>
                <a:gd name="T12" fmla="*/ 53 w 242"/>
                <a:gd name="T13" fmla="*/ 44 h 169"/>
                <a:gd name="T14" fmla="*/ 18 w 242"/>
                <a:gd name="T15" fmla="*/ 44 h 169"/>
                <a:gd name="T16" fmla="*/ 0 w 242"/>
                <a:gd name="T17" fmla="*/ 59 h 169"/>
                <a:gd name="T18" fmla="*/ 0 w 242"/>
                <a:gd name="T19" fmla="*/ 153 h 169"/>
                <a:gd name="T20" fmla="*/ 18 w 242"/>
                <a:gd name="T21" fmla="*/ 169 h 169"/>
                <a:gd name="T22" fmla="*/ 27 w 242"/>
                <a:gd name="T23" fmla="*/ 169 h 169"/>
                <a:gd name="T24" fmla="*/ 215 w 242"/>
                <a:gd name="T25" fmla="*/ 169 h 169"/>
                <a:gd name="T26" fmla="*/ 224 w 242"/>
                <a:gd name="T27" fmla="*/ 169 h 169"/>
                <a:gd name="T28" fmla="*/ 242 w 242"/>
                <a:gd name="T29" fmla="*/ 153 h 169"/>
                <a:gd name="T30" fmla="*/ 242 w 242"/>
                <a:gd name="T31" fmla="*/ 59 h 169"/>
                <a:gd name="T32" fmla="*/ 224 w 242"/>
                <a:gd name="T33" fmla="*/ 44 h 169"/>
                <a:gd name="T34" fmla="*/ 72 w 242"/>
                <a:gd name="T35" fmla="*/ 28 h 169"/>
                <a:gd name="T36" fmla="*/ 81 w 242"/>
                <a:gd name="T37" fmla="*/ 19 h 169"/>
                <a:gd name="T38" fmla="*/ 161 w 242"/>
                <a:gd name="T39" fmla="*/ 19 h 169"/>
                <a:gd name="T40" fmla="*/ 170 w 242"/>
                <a:gd name="T41" fmla="*/ 28 h 169"/>
                <a:gd name="T42" fmla="*/ 170 w 242"/>
                <a:gd name="T43" fmla="*/ 44 h 169"/>
                <a:gd name="T44" fmla="*/ 72 w 242"/>
                <a:gd name="T45" fmla="*/ 44 h 169"/>
                <a:gd name="T46" fmla="*/ 72 w 242"/>
                <a:gd name="T47" fmla="*/ 2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2" h="169">
                  <a:moveTo>
                    <a:pt x="224" y="44"/>
                  </a:moveTo>
                  <a:cubicBezTo>
                    <a:pt x="189" y="44"/>
                    <a:pt x="189" y="44"/>
                    <a:pt x="189" y="44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13"/>
                    <a:pt x="176" y="0"/>
                    <a:pt x="16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6" y="0"/>
                    <a:pt x="53" y="13"/>
                    <a:pt x="53" y="28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4"/>
                    <a:pt x="0" y="51"/>
                    <a:pt x="0" y="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69"/>
                    <a:pt x="18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4" y="169"/>
                    <a:pt x="242" y="162"/>
                    <a:pt x="242" y="153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2" y="51"/>
                    <a:pt x="234" y="44"/>
                    <a:pt x="224" y="44"/>
                  </a:cubicBezTo>
                  <a:close/>
                  <a:moveTo>
                    <a:pt x="72" y="28"/>
                  </a:moveTo>
                  <a:cubicBezTo>
                    <a:pt x="72" y="23"/>
                    <a:pt x="76" y="19"/>
                    <a:pt x="8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6" y="19"/>
                    <a:pt x="170" y="23"/>
                    <a:pt x="170" y="28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72" y="44"/>
                    <a:pt x="72" y="44"/>
                    <a:pt x="72" y="44"/>
                  </a:cubicBezTo>
                  <a:lnTo>
                    <a:pt x="72" y="2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9082088" y="3503613"/>
              <a:ext cx="79375" cy="122238"/>
            </a:xfrm>
            <a:custGeom>
              <a:avLst/>
              <a:gdLst>
                <a:gd name="T0" fmla="*/ 12 w 24"/>
                <a:gd name="T1" fmla="*/ 37 h 37"/>
                <a:gd name="T2" fmla="*/ 0 w 24"/>
                <a:gd name="T3" fmla="*/ 25 h 37"/>
                <a:gd name="T4" fmla="*/ 0 w 24"/>
                <a:gd name="T5" fmla="*/ 12 h 37"/>
                <a:gd name="T6" fmla="*/ 12 w 24"/>
                <a:gd name="T7" fmla="*/ 0 h 37"/>
                <a:gd name="T8" fmla="*/ 24 w 24"/>
                <a:gd name="T9" fmla="*/ 12 h 37"/>
                <a:gd name="T10" fmla="*/ 24 w 24"/>
                <a:gd name="T11" fmla="*/ 25 h 37"/>
                <a:gd name="T12" fmla="*/ 12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12" y="37"/>
                  </a:moveTo>
                  <a:cubicBezTo>
                    <a:pt x="5" y="37"/>
                    <a:pt x="0" y="31"/>
                    <a:pt x="0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31"/>
                    <a:pt x="18" y="37"/>
                    <a:pt x="12" y="3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9069388" y="3489325"/>
              <a:ext cx="103188" cy="146050"/>
            </a:xfrm>
            <a:custGeom>
              <a:avLst/>
              <a:gdLst>
                <a:gd name="T0" fmla="*/ 16 w 31"/>
                <a:gd name="T1" fmla="*/ 8 h 44"/>
                <a:gd name="T2" fmla="*/ 24 w 31"/>
                <a:gd name="T3" fmla="*/ 16 h 44"/>
                <a:gd name="T4" fmla="*/ 24 w 31"/>
                <a:gd name="T5" fmla="*/ 29 h 44"/>
                <a:gd name="T6" fmla="*/ 16 w 31"/>
                <a:gd name="T7" fmla="*/ 37 h 44"/>
                <a:gd name="T8" fmla="*/ 8 w 31"/>
                <a:gd name="T9" fmla="*/ 29 h 44"/>
                <a:gd name="T10" fmla="*/ 8 w 31"/>
                <a:gd name="T11" fmla="*/ 16 h 44"/>
                <a:gd name="T12" fmla="*/ 16 w 31"/>
                <a:gd name="T13" fmla="*/ 8 h 44"/>
                <a:gd name="T14" fmla="*/ 16 w 31"/>
                <a:gd name="T15" fmla="*/ 0 h 44"/>
                <a:gd name="T16" fmla="*/ 0 w 31"/>
                <a:gd name="T17" fmla="*/ 16 h 44"/>
                <a:gd name="T18" fmla="*/ 0 w 31"/>
                <a:gd name="T19" fmla="*/ 29 h 44"/>
                <a:gd name="T20" fmla="*/ 16 w 31"/>
                <a:gd name="T21" fmla="*/ 44 h 44"/>
                <a:gd name="T22" fmla="*/ 31 w 31"/>
                <a:gd name="T23" fmla="*/ 29 h 44"/>
                <a:gd name="T24" fmla="*/ 31 w 31"/>
                <a:gd name="T25" fmla="*/ 16 h 44"/>
                <a:gd name="T26" fmla="*/ 16 w 31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4">
                  <a:moveTo>
                    <a:pt x="16" y="8"/>
                  </a:moveTo>
                  <a:cubicBezTo>
                    <a:pt x="20" y="8"/>
                    <a:pt x="24" y="11"/>
                    <a:pt x="24" y="1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3"/>
                    <a:pt x="20" y="37"/>
                    <a:pt x="16" y="37"/>
                  </a:cubicBezTo>
                  <a:cubicBezTo>
                    <a:pt x="11" y="37"/>
                    <a:pt x="8" y="33"/>
                    <a:pt x="8" y="29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lose/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7" y="44"/>
                    <a:pt x="16" y="44"/>
                  </a:cubicBezTo>
                  <a:cubicBezTo>
                    <a:pt x="24" y="44"/>
                    <a:pt x="31" y="37"/>
                    <a:pt x="31" y="2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9488488" y="3503613"/>
              <a:ext cx="76200" cy="122238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25 h 37"/>
                <a:gd name="T4" fmla="*/ 0 w 23"/>
                <a:gd name="T5" fmla="*/ 12 h 37"/>
                <a:gd name="T6" fmla="*/ 11 w 23"/>
                <a:gd name="T7" fmla="*/ 0 h 37"/>
                <a:gd name="T8" fmla="*/ 23 w 23"/>
                <a:gd name="T9" fmla="*/ 12 h 37"/>
                <a:gd name="T10" fmla="*/ 23 w 23"/>
                <a:gd name="T11" fmla="*/ 25 h 37"/>
                <a:gd name="T12" fmla="*/ 11 w 2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5" y="37"/>
                    <a:pt x="0" y="31"/>
                    <a:pt x="0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1"/>
                    <a:pt x="18" y="37"/>
                    <a:pt x="11" y="3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9475788" y="3489325"/>
              <a:ext cx="101600" cy="146050"/>
            </a:xfrm>
            <a:custGeom>
              <a:avLst/>
              <a:gdLst>
                <a:gd name="T0" fmla="*/ 15 w 31"/>
                <a:gd name="T1" fmla="*/ 8 h 44"/>
                <a:gd name="T2" fmla="*/ 23 w 31"/>
                <a:gd name="T3" fmla="*/ 16 h 44"/>
                <a:gd name="T4" fmla="*/ 23 w 31"/>
                <a:gd name="T5" fmla="*/ 29 h 44"/>
                <a:gd name="T6" fmla="*/ 15 w 31"/>
                <a:gd name="T7" fmla="*/ 37 h 44"/>
                <a:gd name="T8" fmla="*/ 7 w 31"/>
                <a:gd name="T9" fmla="*/ 29 h 44"/>
                <a:gd name="T10" fmla="*/ 7 w 31"/>
                <a:gd name="T11" fmla="*/ 16 h 44"/>
                <a:gd name="T12" fmla="*/ 15 w 31"/>
                <a:gd name="T13" fmla="*/ 8 h 44"/>
                <a:gd name="T14" fmla="*/ 15 w 31"/>
                <a:gd name="T15" fmla="*/ 0 h 44"/>
                <a:gd name="T16" fmla="*/ 0 w 31"/>
                <a:gd name="T17" fmla="*/ 16 h 44"/>
                <a:gd name="T18" fmla="*/ 0 w 31"/>
                <a:gd name="T19" fmla="*/ 29 h 44"/>
                <a:gd name="T20" fmla="*/ 15 w 31"/>
                <a:gd name="T21" fmla="*/ 44 h 44"/>
                <a:gd name="T22" fmla="*/ 31 w 31"/>
                <a:gd name="T23" fmla="*/ 29 h 44"/>
                <a:gd name="T24" fmla="*/ 31 w 31"/>
                <a:gd name="T25" fmla="*/ 16 h 44"/>
                <a:gd name="T26" fmla="*/ 15 w 31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4">
                  <a:moveTo>
                    <a:pt x="15" y="8"/>
                  </a:moveTo>
                  <a:cubicBezTo>
                    <a:pt x="20" y="8"/>
                    <a:pt x="23" y="11"/>
                    <a:pt x="23" y="1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3"/>
                    <a:pt x="20" y="37"/>
                    <a:pt x="15" y="37"/>
                  </a:cubicBezTo>
                  <a:cubicBezTo>
                    <a:pt x="11" y="37"/>
                    <a:pt x="7" y="33"/>
                    <a:pt x="7" y="2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11" y="8"/>
                    <a:pt x="15" y="8"/>
                  </a:cubicBezTo>
                  <a:close/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7" y="44"/>
                    <a:pt x="15" y="44"/>
                  </a:cubicBezTo>
                  <a:cubicBezTo>
                    <a:pt x="24" y="44"/>
                    <a:pt x="31" y="37"/>
                    <a:pt x="31" y="2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996363" y="336323"/>
            <a:ext cx="657225" cy="768351"/>
            <a:chOff x="8996363" y="241300"/>
            <a:chExt cx="657225" cy="768351"/>
          </a:xfrm>
        </p:grpSpPr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042401" y="241300"/>
              <a:ext cx="561975" cy="636588"/>
            </a:xfrm>
            <a:custGeom>
              <a:avLst/>
              <a:gdLst>
                <a:gd name="T0" fmla="*/ 165 w 170"/>
                <a:gd name="T1" fmla="*/ 152 h 193"/>
                <a:gd name="T2" fmla="*/ 141 w 170"/>
                <a:gd name="T3" fmla="*/ 98 h 193"/>
                <a:gd name="T4" fmla="*/ 101 w 170"/>
                <a:gd name="T5" fmla="*/ 21 h 193"/>
                <a:gd name="T6" fmla="*/ 101 w 170"/>
                <a:gd name="T7" fmla="*/ 17 h 193"/>
                <a:gd name="T8" fmla="*/ 84 w 170"/>
                <a:gd name="T9" fmla="*/ 0 h 193"/>
                <a:gd name="T10" fmla="*/ 66 w 170"/>
                <a:gd name="T11" fmla="*/ 17 h 193"/>
                <a:gd name="T12" fmla="*/ 67 w 170"/>
                <a:gd name="T13" fmla="*/ 22 h 193"/>
                <a:gd name="T14" fmla="*/ 29 w 170"/>
                <a:gd name="T15" fmla="*/ 98 h 193"/>
                <a:gd name="T16" fmla="*/ 5 w 170"/>
                <a:gd name="T17" fmla="*/ 152 h 193"/>
                <a:gd name="T18" fmla="*/ 0 w 170"/>
                <a:gd name="T19" fmla="*/ 157 h 193"/>
                <a:gd name="T20" fmla="*/ 170 w 170"/>
                <a:gd name="T21" fmla="*/ 156 h 193"/>
                <a:gd name="T22" fmla="*/ 165 w 170"/>
                <a:gd name="T23" fmla="*/ 152 h 193"/>
                <a:gd name="T24" fmla="*/ 73 w 170"/>
                <a:gd name="T25" fmla="*/ 17 h 193"/>
                <a:gd name="T26" fmla="*/ 84 w 170"/>
                <a:gd name="T27" fmla="*/ 7 h 193"/>
                <a:gd name="T28" fmla="*/ 94 w 170"/>
                <a:gd name="T29" fmla="*/ 17 h 193"/>
                <a:gd name="T30" fmla="*/ 94 w 170"/>
                <a:gd name="T31" fmla="*/ 19 h 193"/>
                <a:gd name="T32" fmla="*/ 74 w 170"/>
                <a:gd name="T33" fmla="*/ 19 h 193"/>
                <a:gd name="T34" fmla="*/ 73 w 170"/>
                <a:gd name="T35" fmla="*/ 17 h 193"/>
                <a:gd name="T36" fmla="*/ 45 w 170"/>
                <a:gd name="T37" fmla="*/ 101 h 193"/>
                <a:gd name="T38" fmla="*/ 25 w 170"/>
                <a:gd name="T39" fmla="*/ 154 h 193"/>
                <a:gd name="T40" fmla="*/ 20 w 170"/>
                <a:gd name="T41" fmla="*/ 153 h 193"/>
                <a:gd name="T42" fmla="*/ 41 w 170"/>
                <a:gd name="T43" fmla="*/ 99 h 193"/>
                <a:gd name="T44" fmla="*/ 74 w 170"/>
                <a:gd name="T45" fmla="*/ 32 h 193"/>
                <a:gd name="T46" fmla="*/ 79 w 170"/>
                <a:gd name="T47" fmla="*/ 34 h 193"/>
                <a:gd name="T48" fmla="*/ 45 w 170"/>
                <a:gd name="T49" fmla="*/ 101 h 193"/>
                <a:gd name="T50" fmla="*/ 94 w 170"/>
                <a:gd name="T51" fmla="*/ 32 h 193"/>
                <a:gd name="T52" fmla="*/ 94 w 170"/>
                <a:gd name="T53" fmla="*/ 31 h 193"/>
                <a:gd name="T54" fmla="*/ 99 w 170"/>
                <a:gd name="T55" fmla="*/ 33 h 193"/>
                <a:gd name="T56" fmla="*/ 94 w 170"/>
                <a:gd name="T57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0" h="193">
                  <a:moveTo>
                    <a:pt x="165" y="152"/>
                  </a:moveTo>
                  <a:cubicBezTo>
                    <a:pt x="143" y="132"/>
                    <a:pt x="141" y="98"/>
                    <a:pt x="141" y="98"/>
                  </a:cubicBezTo>
                  <a:cubicBezTo>
                    <a:pt x="137" y="55"/>
                    <a:pt x="120" y="30"/>
                    <a:pt x="101" y="21"/>
                  </a:cubicBezTo>
                  <a:cubicBezTo>
                    <a:pt x="101" y="20"/>
                    <a:pt x="101" y="19"/>
                    <a:pt x="101" y="17"/>
                  </a:cubicBezTo>
                  <a:cubicBezTo>
                    <a:pt x="101" y="8"/>
                    <a:pt x="93" y="0"/>
                    <a:pt x="84" y="0"/>
                  </a:cubicBezTo>
                  <a:cubicBezTo>
                    <a:pt x="74" y="0"/>
                    <a:pt x="66" y="8"/>
                    <a:pt x="66" y="17"/>
                  </a:cubicBezTo>
                  <a:cubicBezTo>
                    <a:pt x="66" y="19"/>
                    <a:pt x="67" y="21"/>
                    <a:pt x="67" y="22"/>
                  </a:cubicBezTo>
                  <a:cubicBezTo>
                    <a:pt x="49" y="32"/>
                    <a:pt x="33" y="57"/>
                    <a:pt x="29" y="98"/>
                  </a:cubicBezTo>
                  <a:cubicBezTo>
                    <a:pt x="29" y="98"/>
                    <a:pt x="28" y="132"/>
                    <a:pt x="5" y="152"/>
                  </a:cubicBezTo>
                  <a:cubicBezTo>
                    <a:pt x="5" y="152"/>
                    <a:pt x="3" y="154"/>
                    <a:pt x="0" y="157"/>
                  </a:cubicBezTo>
                  <a:cubicBezTo>
                    <a:pt x="23" y="168"/>
                    <a:pt x="89" y="193"/>
                    <a:pt x="170" y="156"/>
                  </a:cubicBezTo>
                  <a:cubicBezTo>
                    <a:pt x="167" y="153"/>
                    <a:pt x="165" y="152"/>
                    <a:pt x="165" y="152"/>
                  </a:cubicBezTo>
                  <a:close/>
                  <a:moveTo>
                    <a:pt x="73" y="17"/>
                  </a:moveTo>
                  <a:cubicBezTo>
                    <a:pt x="73" y="12"/>
                    <a:pt x="78" y="7"/>
                    <a:pt x="84" y="7"/>
                  </a:cubicBezTo>
                  <a:cubicBezTo>
                    <a:pt x="89" y="7"/>
                    <a:pt x="94" y="12"/>
                    <a:pt x="94" y="17"/>
                  </a:cubicBezTo>
                  <a:cubicBezTo>
                    <a:pt x="94" y="18"/>
                    <a:pt x="94" y="18"/>
                    <a:pt x="94" y="19"/>
                  </a:cubicBezTo>
                  <a:cubicBezTo>
                    <a:pt x="87" y="17"/>
                    <a:pt x="80" y="17"/>
                    <a:pt x="74" y="19"/>
                  </a:cubicBezTo>
                  <a:cubicBezTo>
                    <a:pt x="73" y="19"/>
                    <a:pt x="73" y="18"/>
                    <a:pt x="73" y="17"/>
                  </a:cubicBezTo>
                  <a:close/>
                  <a:moveTo>
                    <a:pt x="45" y="101"/>
                  </a:moveTo>
                  <a:cubicBezTo>
                    <a:pt x="45" y="105"/>
                    <a:pt x="43" y="133"/>
                    <a:pt x="25" y="154"/>
                  </a:cubicBezTo>
                  <a:cubicBezTo>
                    <a:pt x="24" y="154"/>
                    <a:pt x="22" y="153"/>
                    <a:pt x="20" y="153"/>
                  </a:cubicBezTo>
                  <a:cubicBezTo>
                    <a:pt x="38" y="131"/>
                    <a:pt x="40" y="103"/>
                    <a:pt x="41" y="99"/>
                  </a:cubicBezTo>
                  <a:cubicBezTo>
                    <a:pt x="45" y="61"/>
                    <a:pt x="59" y="39"/>
                    <a:pt x="74" y="32"/>
                  </a:cubicBezTo>
                  <a:cubicBezTo>
                    <a:pt x="75" y="33"/>
                    <a:pt x="77" y="34"/>
                    <a:pt x="79" y="34"/>
                  </a:cubicBezTo>
                  <a:cubicBezTo>
                    <a:pt x="64" y="41"/>
                    <a:pt x="49" y="63"/>
                    <a:pt x="45" y="101"/>
                  </a:cubicBezTo>
                  <a:close/>
                  <a:moveTo>
                    <a:pt x="94" y="32"/>
                  </a:moveTo>
                  <a:cubicBezTo>
                    <a:pt x="94" y="31"/>
                    <a:pt x="94" y="31"/>
                    <a:pt x="94" y="31"/>
                  </a:cubicBezTo>
                  <a:cubicBezTo>
                    <a:pt x="96" y="31"/>
                    <a:pt x="98" y="32"/>
                    <a:pt x="99" y="33"/>
                  </a:cubicBezTo>
                  <a:cubicBezTo>
                    <a:pt x="97" y="32"/>
                    <a:pt x="95" y="32"/>
                    <a:pt x="94" y="3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996363" y="771525"/>
              <a:ext cx="657225" cy="168275"/>
            </a:xfrm>
            <a:custGeom>
              <a:avLst/>
              <a:gdLst>
                <a:gd name="T0" fmla="*/ 184 w 199"/>
                <a:gd name="T1" fmla="*/ 0 h 51"/>
                <a:gd name="T2" fmla="*/ 14 w 199"/>
                <a:gd name="T3" fmla="*/ 1 h 51"/>
                <a:gd name="T4" fmla="*/ 12 w 199"/>
                <a:gd name="T5" fmla="*/ 34 h 51"/>
                <a:gd name="T6" fmla="*/ 99 w 199"/>
                <a:gd name="T7" fmla="*/ 51 h 51"/>
                <a:gd name="T8" fmla="*/ 185 w 199"/>
                <a:gd name="T9" fmla="*/ 37 h 51"/>
                <a:gd name="T10" fmla="*/ 184 w 19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51">
                  <a:moveTo>
                    <a:pt x="184" y="0"/>
                  </a:moveTo>
                  <a:cubicBezTo>
                    <a:pt x="103" y="37"/>
                    <a:pt x="37" y="12"/>
                    <a:pt x="14" y="1"/>
                  </a:cubicBezTo>
                  <a:cubicBezTo>
                    <a:pt x="8" y="7"/>
                    <a:pt x="0" y="20"/>
                    <a:pt x="12" y="34"/>
                  </a:cubicBezTo>
                  <a:cubicBezTo>
                    <a:pt x="12" y="34"/>
                    <a:pt x="18" y="51"/>
                    <a:pt x="99" y="51"/>
                  </a:cubicBezTo>
                  <a:cubicBezTo>
                    <a:pt x="180" y="50"/>
                    <a:pt x="185" y="37"/>
                    <a:pt x="185" y="37"/>
                  </a:cubicBezTo>
                  <a:cubicBezTo>
                    <a:pt x="199" y="21"/>
                    <a:pt x="190" y="7"/>
                    <a:pt x="18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9274176" y="957263"/>
              <a:ext cx="92075" cy="52388"/>
            </a:xfrm>
            <a:custGeom>
              <a:avLst/>
              <a:gdLst>
                <a:gd name="T0" fmla="*/ 15 w 28"/>
                <a:gd name="T1" fmla="*/ 0 h 16"/>
                <a:gd name="T2" fmla="*/ 0 w 28"/>
                <a:gd name="T3" fmla="*/ 0 h 16"/>
                <a:gd name="T4" fmla="*/ 0 w 28"/>
                <a:gd name="T5" fmla="*/ 2 h 16"/>
                <a:gd name="T6" fmla="*/ 14 w 28"/>
                <a:gd name="T7" fmla="*/ 16 h 16"/>
                <a:gd name="T8" fmla="*/ 28 w 28"/>
                <a:gd name="T9" fmla="*/ 2 h 16"/>
                <a:gd name="T10" fmla="*/ 27 w 28"/>
                <a:gd name="T11" fmla="*/ 0 h 16"/>
                <a:gd name="T12" fmla="*/ 15 w 2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0"/>
                    <a:pt x="6" y="16"/>
                    <a:pt x="14" y="16"/>
                  </a:cubicBezTo>
                  <a:cubicBezTo>
                    <a:pt x="21" y="16"/>
                    <a:pt x="28" y="10"/>
                    <a:pt x="28" y="2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4" y="0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904288" y="4440238"/>
            <a:ext cx="838200" cy="835025"/>
            <a:chOff x="8904288" y="4440238"/>
            <a:chExt cx="838200" cy="835025"/>
          </a:xfrm>
        </p:grpSpPr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8904288" y="4440238"/>
              <a:ext cx="838200" cy="835025"/>
            </a:xfrm>
            <a:custGeom>
              <a:avLst/>
              <a:gdLst>
                <a:gd name="T0" fmla="*/ 127 w 254"/>
                <a:gd name="T1" fmla="*/ 253 h 253"/>
                <a:gd name="T2" fmla="*/ 0 w 254"/>
                <a:gd name="T3" fmla="*/ 126 h 253"/>
                <a:gd name="T4" fmla="*/ 127 w 254"/>
                <a:gd name="T5" fmla="*/ 0 h 253"/>
                <a:gd name="T6" fmla="*/ 254 w 254"/>
                <a:gd name="T7" fmla="*/ 126 h 253"/>
                <a:gd name="T8" fmla="*/ 127 w 254"/>
                <a:gd name="T9" fmla="*/ 253 h 253"/>
                <a:gd name="T10" fmla="*/ 127 w 254"/>
                <a:gd name="T11" fmla="*/ 15 h 253"/>
                <a:gd name="T12" fmla="*/ 16 w 254"/>
                <a:gd name="T13" fmla="*/ 126 h 253"/>
                <a:gd name="T14" fmla="*/ 127 w 254"/>
                <a:gd name="T15" fmla="*/ 238 h 253"/>
                <a:gd name="T16" fmla="*/ 238 w 254"/>
                <a:gd name="T17" fmla="*/ 126 h 253"/>
                <a:gd name="T18" fmla="*/ 127 w 254"/>
                <a:gd name="T19" fmla="*/ 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3">
                  <a:moveTo>
                    <a:pt x="127" y="253"/>
                  </a:moveTo>
                  <a:cubicBezTo>
                    <a:pt x="57" y="253"/>
                    <a:pt x="0" y="196"/>
                    <a:pt x="0" y="126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4" y="57"/>
                    <a:pt x="254" y="126"/>
                  </a:cubicBezTo>
                  <a:cubicBezTo>
                    <a:pt x="254" y="196"/>
                    <a:pt x="197" y="253"/>
                    <a:pt x="127" y="253"/>
                  </a:cubicBezTo>
                  <a:close/>
                  <a:moveTo>
                    <a:pt x="127" y="15"/>
                  </a:moveTo>
                  <a:cubicBezTo>
                    <a:pt x="66" y="15"/>
                    <a:pt x="16" y="65"/>
                    <a:pt x="16" y="126"/>
                  </a:cubicBezTo>
                  <a:cubicBezTo>
                    <a:pt x="16" y="188"/>
                    <a:pt x="66" y="238"/>
                    <a:pt x="127" y="238"/>
                  </a:cubicBezTo>
                  <a:cubicBezTo>
                    <a:pt x="188" y="238"/>
                    <a:pt x="238" y="188"/>
                    <a:pt x="238" y="126"/>
                  </a:cubicBezTo>
                  <a:cubicBezTo>
                    <a:pt x="238" y="65"/>
                    <a:pt x="188" y="15"/>
                    <a:pt x="127" y="1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9304338" y="4462463"/>
              <a:ext cx="39688" cy="635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9304338" y="5184775"/>
              <a:ext cx="39688" cy="635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9656763" y="4835525"/>
              <a:ext cx="61913" cy="396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8934451" y="4835525"/>
              <a:ext cx="61913" cy="396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9304338" y="4525963"/>
              <a:ext cx="39688" cy="330200"/>
            </a:xfrm>
            <a:custGeom>
              <a:avLst/>
              <a:gdLst>
                <a:gd name="T0" fmla="*/ 12 w 12"/>
                <a:gd name="T1" fmla="*/ 92 h 100"/>
                <a:gd name="T2" fmla="*/ 6 w 12"/>
                <a:gd name="T3" fmla="*/ 100 h 100"/>
                <a:gd name="T4" fmla="*/ 0 w 12"/>
                <a:gd name="T5" fmla="*/ 92 h 100"/>
                <a:gd name="T6" fmla="*/ 6 w 12"/>
                <a:gd name="T7" fmla="*/ 0 h 100"/>
                <a:gd name="T8" fmla="*/ 12 w 12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0">
                  <a:moveTo>
                    <a:pt x="12" y="92"/>
                  </a:moveTo>
                  <a:cubicBezTo>
                    <a:pt x="12" y="96"/>
                    <a:pt x="10" y="100"/>
                    <a:pt x="6" y="100"/>
                  </a:cubicBezTo>
                  <a:cubicBezTo>
                    <a:pt x="3" y="100"/>
                    <a:pt x="0" y="96"/>
                    <a:pt x="0" y="9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2" y="9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9175751" y="4845050"/>
              <a:ext cx="150813" cy="149225"/>
            </a:xfrm>
            <a:custGeom>
              <a:avLst/>
              <a:gdLst>
                <a:gd name="T0" fmla="*/ 35 w 46"/>
                <a:gd name="T1" fmla="*/ 2 h 45"/>
                <a:gd name="T2" fmla="*/ 43 w 46"/>
                <a:gd name="T3" fmla="*/ 2 h 45"/>
                <a:gd name="T4" fmla="*/ 44 w 46"/>
                <a:gd name="T5" fmla="*/ 11 h 45"/>
                <a:gd name="T6" fmla="*/ 0 w 46"/>
                <a:gd name="T7" fmla="*/ 45 h 45"/>
                <a:gd name="T8" fmla="*/ 35 w 46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35" y="2"/>
                  </a:moveTo>
                  <a:cubicBezTo>
                    <a:pt x="37" y="0"/>
                    <a:pt x="40" y="0"/>
                    <a:pt x="43" y="2"/>
                  </a:cubicBezTo>
                  <a:cubicBezTo>
                    <a:pt x="45" y="5"/>
                    <a:pt x="46" y="9"/>
                    <a:pt x="44" y="11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35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85238" y="5994400"/>
            <a:ext cx="881063" cy="860425"/>
            <a:chOff x="8885238" y="5994400"/>
            <a:chExt cx="881063" cy="860425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9078913" y="5994400"/>
              <a:ext cx="488950" cy="860425"/>
            </a:xfrm>
            <a:custGeom>
              <a:avLst/>
              <a:gdLst>
                <a:gd name="T0" fmla="*/ 74 w 148"/>
                <a:gd name="T1" fmla="*/ 261 h 261"/>
                <a:gd name="T2" fmla="*/ 0 w 148"/>
                <a:gd name="T3" fmla="*/ 131 h 261"/>
                <a:gd name="T4" fmla="*/ 74 w 148"/>
                <a:gd name="T5" fmla="*/ 0 h 261"/>
                <a:gd name="T6" fmla="*/ 148 w 148"/>
                <a:gd name="T7" fmla="*/ 131 h 261"/>
                <a:gd name="T8" fmla="*/ 74 w 148"/>
                <a:gd name="T9" fmla="*/ 261 h 261"/>
                <a:gd name="T10" fmla="*/ 74 w 148"/>
                <a:gd name="T11" fmla="*/ 13 h 261"/>
                <a:gd name="T12" fmla="*/ 13 w 148"/>
                <a:gd name="T13" fmla="*/ 131 h 261"/>
                <a:gd name="T14" fmla="*/ 74 w 148"/>
                <a:gd name="T15" fmla="*/ 248 h 261"/>
                <a:gd name="T16" fmla="*/ 135 w 148"/>
                <a:gd name="T17" fmla="*/ 131 h 261"/>
                <a:gd name="T18" fmla="*/ 74 w 148"/>
                <a:gd name="T19" fmla="*/ 1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61">
                  <a:moveTo>
                    <a:pt x="74" y="261"/>
                  </a:moveTo>
                  <a:cubicBezTo>
                    <a:pt x="33" y="261"/>
                    <a:pt x="0" y="204"/>
                    <a:pt x="0" y="131"/>
                  </a:cubicBezTo>
                  <a:cubicBezTo>
                    <a:pt x="0" y="58"/>
                    <a:pt x="33" y="0"/>
                    <a:pt x="74" y="0"/>
                  </a:cubicBezTo>
                  <a:cubicBezTo>
                    <a:pt x="115" y="0"/>
                    <a:pt x="148" y="58"/>
                    <a:pt x="148" y="131"/>
                  </a:cubicBezTo>
                  <a:cubicBezTo>
                    <a:pt x="148" y="204"/>
                    <a:pt x="115" y="261"/>
                    <a:pt x="74" y="261"/>
                  </a:cubicBezTo>
                  <a:close/>
                  <a:moveTo>
                    <a:pt x="74" y="13"/>
                  </a:moveTo>
                  <a:cubicBezTo>
                    <a:pt x="41" y="13"/>
                    <a:pt x="13" y="67"/>
                    <a:pt x="13" y="131"/>
                  </a:cubicBezTo>
                  <a:cubicBezTo>
                    <a:pt x="13" y="194"/>
                    <a:pt x="41" y="248"/>
                    <a:pt x="74" y="248"/>
                  </a:cubicBezTo>
                  <a:cubicBezTo>
                    <a:pt x="107" y="248"/>
                    <a:pt x="135" y="194"/>
                    <a:pt x="135" y="131"/>
                  </a:cubicBezTo>
                  <a:cubicBezTo>
                    <a:pt x="135" y="67"/>
                    <a:pt x="107" y="13"/>
                    <a:pt x="74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8885238" y="6122988"/>
              <a:ext cx="881063" cy="603250"/>
            </a:xfrm>
            <a:custGeom>
              <a:avLst/>
              <a:gdLst>
                <a:gd name="T0" fmla="*/ 78 w 267"/>
                <a:gd name="T1" fmla="*/ 183 h 183"/>
                <a:gd name="T2" fmla="*/ 20 w 267"/>
                <a:gd name="T3" fmla="*/ 157 h 183"/>
                <a:gd name="T4" fmla="*/ 96 w 267"/>
                <a:gd name="T5" fmla="*/ 28 h 183"/>
                <a:gd name="T6" fmla="*/ 188 w 267"/>
                <a:gd name="T7" fmla="*/ 0 h 183"/>
                <a:gd name="T8" fmla="*/ 246 w 267"/>
                <a:gd name="T9" fmla="*/ 26 h 183"/>
                <a:gd name="T10" fmla="*/ 170 w 267"/>
                <a:gd name="T11" fmla="*/ 155 h 183"/>
                <a:gd name="T12" fmla="*/ 78 w 267"/>
                <a:gd name="T13" fmla="*/ 183 h 183"/>
                <a:gd name="T14" fmla="*/ 188 w 267"/>
                <a:gd name="T15" fmla="*/ 13 h 183"/>
                <a:gd name="T16" fmla="*/ 102 w 267"/>
                <a:gd name="T17" fmla="*/ 39 h 183"/>
                <a:gd name="T18" fmla="*/ 31 w 267"/>
                <a:gd name="T19" fmla="*/ 150 h 183"/>
                <a:gd name="T20" fmla="*/ 78 w 267"/>
                <a:gd name="T21" fmla="*/ 170 h 183"/>
                <a:gd name="T22" fmla="*/ 164 w 267"/>
                <a:gd name="T23" fmla="*/ 145 h 183"/>
                <a:gd name="T24" fmla="*/ 235 w 267"/>
                <a:gd name="T25" fmla="*/ 33 h 183"/>
                <a:gd name="T26" fmla="*/ 188 w 267"/>
                <a:gd name="T27" fmla="*/ 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183">
                  <a:moveTo>
                    <a:pt x="78" y="183"/>
                  </a:moveTo>
                  <a:cubicBezTo>
                    <a:pt x="51" y="183"/>
                    <a:pt x="30" y="174"/>
                    <a:pt x="20" y="157"/>
                  </a:cubicBezTo>
                  <a:cubicBezTo>
                    <a:pt x="0" y="121"/>
                    <a:pt x="33" y="64"/>
                    <a:pt x="96" y="28"/>
                  </a:cubicBezTo>
                  <a:cubicBezTo>
                    <a:pt x="127" y="10"/>
                    <a:pt x="160" y="0"/>
                    <a:pt x="188" y="0"/>
                  </a:cubicBezTo>
                  <a:cubicBezTo>
                    <a:pt x="215" y="0"/>
                    <a:pt x="236" y="9"/>
                    <a:pt x="246" y="26"/>
                  </a:cubicBezTo>
                  <a:cubicBezTo>
                    <a:pt x="267" y="62"/>
                    <a:pt x="233" y="119"/>
                    <a:pt x="170" y="155"/>
                  </a:cubicBezTo>
                  <a:cubicBezTo>
                    <a:pt x="139" y="173"/>
                    <a:pt x="106" y="183"/>
                    <a:pt x="78" y="183"/>
                  </a:cubicBezTo>
                  <a:close/>
                  <a:moveTo>
                    <a:pt x="188" y="13"/>
                  </a:moveTo>
                  <a:cubicBezTo>
                    <a:pt x="162" y="13"/>
                    <a:pt x="131" y="22"/>
                    <a:pt x="102" y="39"/>
                  </a:cubicBezTo>
                  <a:cubicBezTo>
                    <a:pt x="47" y="70"/>
                    <a:pt x="15" y="122"/>
                    <a:pt x="31" y="150"/>
                  </a:cubicBezTo>
                  <a:cubicBezTo>
                    <a:pt x="39" y="163"/>
                    <a:pt x="55" y="170"/>
                    <a:pt x="78" y="170"/>
                  </a:cubicBezTo>
                  <a:cubicBezTo>
                    <a:pt x="104" y="170"/>
                    <a:pt x="135" y="161"/>
                    <a:pt x="164" y="145"/>
                  </a:cubicBezTo>
                  <a:cubicBezTo>
                    <a:pt x="219" y="113"/>
                    <a:pt x="251" y="61"/>
                    <a:pt x="235" y="33"/>
                  </a:cubicBezTo>
                  <a:cubicBezTo>
                    <a:pt x="227" y="20"/>
                    <a:pt x="211" y="13"/>
                    <a:pt x="188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8885238" y="6122988"/>
              <a:ext cx="881063" cy="603250"/>
            </a:xfrm>
            <a:custGeom>
              <a:avLst/>
              <a:gdLst>
                <a:gd name="T0" fmla="*/ 188 w 267"/>
                <a:gd name="T1" fmla="*/ 183 h 183"/>
                <a:gd name="T2" fmla="*/ 96 w 267"/>
                <a:gd name="T3" fmla="*/ 155 h 183"/>
                <a:gd name="T4" fmla="*/ 20 w 267"/>
                <a:gd name="T5" fmla="*/ 26 h 183"/>
                <a:gd name="T6" fmla="*/ 78 w 267"/>
                <a:gd name="T7" fmla="*/ 0 h 183"/>
                <a:gd name="T8" fmla="*/ 170 w 267"/>
                <a:gd name="T9" fmla="*/ 28 h 183"/>
                <a:gd name="T10" fmla="*/ 246 w 267"/>
                <a:gd name="T11" fmla="*/ 157 h 183"/>
                <a:gd name="T12" fmla="*/ 188 w 267"/>
                <a:gd name="T13" fmla="*/ 183 h 183"/>
                <a:gd name="T14" fmla="*/ 78 w 267"/>
                <a:gd name="T15" fmla="*/ 13 h 183"/>
                <a:gd name="T16" fmla="*/ 31 w 267"/>
                <a:gd name="T17" fmla="*/ 33 h 183"/>
                <a:gd name="T18" fmla="*/ 102 w 267"/>
                <a:gd name="T19" fmla="*/ 145 h 183"/>
                <a:gd name="T20" fmla="*/ 188 w 267"/>
                <a:gd name="T21" fmla="*/ 170 h 183"/>
                <a:gd name="T22" fmla="*/ 235 w 267"/>
                <a:gd name="T23" fmla="*/ 150 h 183"/>
                <a:gd name="T24" fmla="*/ 164 w 267"/>
                <a:gd name="T25" fmla="*/ 39 h 183"/>
                <a:gd name="T26" fmla="*/ 78 w 267"/>
                <a:gd name="T27" fmla="*/ 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183">
                  <a:moveTo>
                    <a:pt x="188" y="183"/>
                  </a:moveTo>
                  <a:cubicBezTo>
                    <a:pt x="160" y="183"/>
                    <a:pt x="127" y="173"/>
                    <a:pt x="96" y="155"/>
                  </a:cubicBezTo>
                  <a:cubicBezTo>
                    <a:pt x="33" y="119"/>
                    <a:pt x="0" y="62"/>
                    <a:pt x="20" y="26"/>
                  </a:cubicBezTo>
                  <a:cubicBezTo>
                    <a:pt x="30" y="9"/>
                    <a:pt x="51" y="0"/>
                    <a:pt x="78" y="0"/>
                  </a:cubicBezTo>
                  <a:cubicBezTo>
                    <a:pt x="106" y="0"/>
                    <a:pt x="139" y="10"/>
                    <a:pt x="170" y="28"/>
                  </a:cubicBezTo>
                  <a:cubicBezTo>
                    <a:pt x="233" y="64"/>
                    <a:pt x="267" y="121"/>
                    <a:pt x="246" y="157"/>
                  </a:cubicBezTo>
                  <a:cubicBezTo>
                    <a:pt x="236" y="174"/>
                    <a:pt x="215" y="183"/>
                    <a:pt x="188" y="183"/>
                  </a:cubicBezTo>
                  <a:close/>
                  <a:moveTo>
                    <a:pt x="78" y="13"/>
                  </a:moveTo>
                  <a:cubicBezTo>
                    <a:pt x="55" y="13"/>
                    <a:pt x="39" y="20"/>
                    <a:pt x="31" y="33"/>
                  </a:cubicBezTo>
                  <a:cubicBezTo>
                    <a:pt x="15" y="61"/>
                    <a:pt x="47" y="113"/>
                    <a:pt x="102" y="145"/>
                  </a:cubicBezTo>
                  <a:cubicBezTo>
                    <a:pt x="131" y="161"/>
                    <a:pt x="162" y="170"/>
                    <a:pt x="188" y="170"/>
                  </a:cubicBezTo>
                  <a:cubicBezTo>
                    <a:pt x="211" y="170"/>
                    <a:pt x="227" y="163"/>
                    <a:pt x="235" y="150"/>
                  </a:cubicBezTo>
                  <a:cubicBezTo>
                    <a:pt x="251" y="122"/>
                    <a:pt x="219" y="70"/>
                    <a:pt x="164" y="39"/>
                  </a:cubicBezTo>
                  <a:cubicBezTo>
                    <a:pt x="135" y="22"/>
                    <a:pt x="104" y="13"/>
                    <a:pt x="78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9224963" y="6323013"/>
              <a:ext cx="196850" cy="201613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94188" y="1800225"/>
            <a:ext cx="711200" cy="712788"/>
            <a:chOff x="4294188" y="1800225"/>
            <a:chExt cx="711200" cy="712788"/>
          </a:xfrm>
        </p:grpSpPr>
        <p:sp>
          <p:nvSpPr>
            <p:cNvPr id="50" name="Freeform 47"/>
            <p:cNvSpPr/>
            <p:nvPr/>
          </p:nvSpPr>
          <p:spPr bwMode="auto">
            <a:xfrm>
              <a:off x="4294188" y="1800225"/>
              <a:ext cx="711200" cy="712788"/>
            </a:xfrm>
            <a:custGeom>
              <a:avLst/>
              <a:gdLst>
                <a:gd name="T0" fmla="*/ 78 w 216"/>
                <a:gd name="T1" fmla="*/ 210 h 216"/>
                <a:gd name="T2" fmla="*/ 57 w 216"/>
                <a:gd name="T3" fmla="*/ 210 h 216"/>
                <a:gd name="T4" fmla="*/ 6 w 216"/>
                <a:gd name="T5" fmla="*/ 159 h 216"/>
                <a:gd name="T6" fmla="*/ 6 w 216"/>
                <a:gd name="T7" fmla="*/ 138 h 216"/>
                <a:gd name="T8" fmla="*/ 138 w 216"/>
                <a:gd name="T9" fmla="*/ 6 h 216"/>
                <a:gd name="T10" fmla="*/ 159 w 216"/>
                <a:gd name="T11" fmla="*/ 6 h 216"/>
                <a:gd name="T12" fmla="*/ 210 w 216"/>
                <a:gd name="T13" fmla="*/ 57 h 216"/>
                <a:gd name="T14" fmla="*/ 210 w 216"/>
                <a:gd name="T15" fmla="*/ 78 h 216"/>
                <a:gd name="T16" fmla="*/ 78 w 216"/>
                <a:gd name="T17" fmla="*/ 2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6">
                  <a:moveTo>
                    <a:pt x="78" y="210"/>
                  </a:moveTo>
                  <a:cubicBezTo>
                    <a:pt x="72" y="216"/>
                    <a:pt x="63" y="216"/>
                    <a:pt x="57" y="210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0" y="153"/>
                    <a:pt x="0" y="144"/>
                    <a:pt x="6" y="13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44" y="0"/>
                    <a:pt x="153" y="0"/>
                    <a:pt x="159" y="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6" y="63"/>
                    <a:pt x="216" y="72"/>
                    <a:pt x="210" y="78"/>
                  </a:cubicBezTo>
                  <a:lnTo>
                    <a:pt x="78" y="21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4683126" y="1830388"/>
              <a:ext cx="293688" cy="293688"/>
            </a:xfrm>
            <a:custGeom>
              <a:avLst/>
              <a:gdLst>
                <a:gd name="T0" fmla="*/ 88 w 89"/>
                <a:gd name="T1" fmla="*/ 61 h 89"/>
                <a:gd name="T2" fmla="*/ 85 w 89"/>
                <a:gd name="T3" fmla="*/ 54 h 89"/>
                <a:gd name="T4" fmla="*/ 35 w 89"/>
                <a:gd name="T5" fmla="*/ 4 h 89"/>
                <a:gd name="T6" fmla="*/ 28 w 89"/>
                <a:gd name="T7" fmla="*/ 1 h 89"/>
                <a:gd name="T8" fmla="*/ 0 w 89"/>
                <a:gd name="T9" fmla="*/ 30 h 89"/>
                <a:gd name="T10" fmla="*/ 59 w 89"/>
                <a:gd name="T11" fmla="*/ 89 h 89"/>
                <a:gd name="T12" fmla="*/ 88 w 89"/>
                <a:gd name="T1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9">
                  <a:moveTo>
                    <a:pt x="88" y="61"/>
                  </a:moveTo>
                  <a:cubicBezTo>
                    <a:pt x="89" y="59"/>
                    <a:pt x="88" y="57"/>
                    <a:pt x="85" y="5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1"/>
                    <a:pt x="30" y="0"/>
                    <a:pt x="28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88" y="6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319588" y="2130425"/>
              <a:ext cx="357188" cy="357188"/>
            </a:xfrm>
            <a:custGeom>
              <a:avLst/>
              <a:gdLst>
                <a:gd name="T0" fmla="*/ 61 w 108"/>
                <a:gd name="T1" fmla="*/ 106 h 108"/>
                <a:gd name="T2" fmla="*/ 54 w 108"/>
                <a:gd name="T3" fmla="*/ 105 h 108"/>
                <a:gd name="T4" fmla="*/ 3 w 108"/>
                <a:gd name="T5" fmla="*/ 54 h 108"/>
                <a:gd name="T6" fmla="*/ 2 w 108"/>
                <a:gd name="T7" fmla="*/ 47 h 108"/>
                <a:gd name="T8" fmla="*/ 49 w 108"/>
                <a:gd name="T9" fmla="*/ 0 h 108"/>
                <a:gd name="T10" fmla="*/ 108 w 108"/>
                <a:gd name="T11" fmla="*/ 59 h 108"/>
                <a:gd name="T12" fmla="*/ 61 w 108"/>
                <a:gd name="T1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61" y="106"/>
                  </a:moveTo>
                  <a:cubicBezTo>
                    <a:pt x="60" y="108"/>
                    <a:pt x="56" y="107"/>
                    <a:pt x="54" y="10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0" y="48"/>
                    <a:pt x="2" y="4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61" y="10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9438" y="3109913"/>
            <a:ext cx="544513" cy="663575"/>
            <a:chOff x="4389438" y="3109913"/>
            <a:chExt cx="544513" cy="663575"/>
          </a:xfrm>
        </p:grpSpPr>
        <p:sp>
          <p:nvSpPr>
            <p:cNvPr id="53" name="Freeform 50"/>
            <p:cNvSpPr/>
            <p:nvPr/>
          </p:nvSpPr>
          <p:spPr bwMode="auto">
            <a:xfrm>
              <a:off x="4432301" y="3192463"/>
              <a:ext cx="434975" cy="498475"/>
            </a:xfrm>
            <a:custGeom>
              <a:avLst/>
              <a:gdLst>
                <a:gd name="T0" fmla="*/ 70 w 274"/>
                <a:gd name="T1" fmla="*/ 314 h 314"/>
                <a:gd name="T2" fmla="*/ 0 w 274"/>
                <a:gd name="T3" fmla="*/ 260 h 314"/>
                <a:gd name="T4" fmla="*/ 206 w 274"/>
                <a:gd name="T5" fmla="*/ 0 h 314"/>
                <a:gd name="T6" fmla="*/ 274 w 274"/>
                <a:gd name="T7" fmla="*/ 54 h 314"/>
                <a:gd name="T8" fmla="*/ 70 w 274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14">
                  <a:moveTo>
                    <a:pt x="70" y="314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74" y="54"/>
                  </a:lnTo>
                  <a:lnTo>
                    <a:pt x="70" y="31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518026" y="3259138"/>
              <a:ext cx="349250" cy="431800"/>
            </a:xfrm>
            <a:custGeom>
              <a:avLst/>
              <a:gdLst>
                <a:gd name="T0" fmla="*/ 16 w 220"/>
                <a:gd name="T1" fmla="*/ 272 h 272"/>
                <a:gd name="T2" fmla="*/ 0 w 220"/>
                <a:gd name="T3" fmla="*/ 260 h 272"/>
                <a:gd name="T4" fmla="*/ 206 w 220"/>
                <a:gd name="T5" fmla="*/ 0 h 272"/>
                <a:gd name="T6" fmla="*/ 220 w 220"/>
                <a:gd name="T7" fmla="*/ 12 h 272"/>
                <a:gd name="T8" fmla="*/ 16 w 220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72">
                  <a:moveTo>
                    <a:pt x="16" y="272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20" y="12"/>
                  </a:lnTo>
                  <a:lnTo>
                    <a:pt x="16" y="27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432301" y="3192463"/>
              <a:ext cx="349250" cy="433388"/>
            </a:xfrm>
            <a:custGeom>
              <a:avLst/>
              <a:gdLst>
                <a:gd name="T0" fmla="*/ 16 w 220"/>
                <a:gd name="T1" fmla="*/ 273 h 273"/>
                <a:gd name="T2" fmla="*/ 0 w 220"/>
                <a:gd name="T3" fmla="*/ 260 h 273"/>
                <a:gd name="T4" fmla="*/ 206 w 220"/>
                <a:gd name="T5" fmla="*/ 0 h 273"/>
                <a:gd name="T6" fmla="*/ 220 w 220"/>
                <a:gd name="T7" fmla="*/ 13 h 273"/>
                <a:gd name="T8" fmla="*/ 16 w 220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73">
                  <a:moveTo>
                    <a:pt x="16" y="273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20" y="13"/>
                  </a:lnTo>
                  <a:lnTo>
                    <a:pt x="16" y="27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762501" y="3109913"/>
              <a:ext cx="171450" cy="165100"/>
            </a:xfrm>
            <a:custGeom>
              <a:avLst/>
              <a:gdLst>
                <a:gd name="T0" fmla="*/ 35 w 52"/>
                <a:gd name="T1" fmla="*/ 13 h 50"/>
                <a:gd name="T2" fmla="*/ 0 w 52"/>
                <a:gd name="T3" fmla="*/ 23 h 50"/>
                <a:gd name="T4" fmla="*/ 35 w 52"/>
                <a:gd name="T5" fmla="*/ 50 h 50"/>
                <a:gd name="T6" fmla="*/ 35 w 52"/>
                <a:gd name="T7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35" y="13"/>
                  </a:moveTo>
                  <a:cubicBezTo>
                    <a:pt x="19" y="0"/>
                    <a:pt x="10" y="10"/>
                    <a:pt x="0" y="2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5" y="37"/>
                    <a:pt x="52" y="27"/>
                    <a:pt x="35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408488" y="3608388"/>
              <a:ext cx="131763" cy="128588"/>
            </a:xfrm>
            <a:custGeom>
              <a:avLst/>
              <a:gdLst>
                <a:gd name="T0" fmla="*/ 13 w 83"/>
                <a:gd name="T1" fmla="*/ 0 h 81"/>
                <a:gd name="T2" fmla="*/ 0 w 83"/>
                <a:gd name="T3" fmla="*/ 52 h 81"/>
                <a:gd name="T4" fmla="*/ 36 w 83"/>
                <a:gd name="T5" fmla="*/ 81 h 81"/>
                <a:gd name="T6" fmla="*/ 83 w 83"/>
                <a:gd name="T7" fmla="*/ 56 h 81"/>
                <a:gd name="T8" fmla="*/ 13 w 8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">
                  <a:moveTo>
                    <a:pt x="13" y="0"/>
                  </a:moveTo>
                  <a:lnTo>
                    <a:pt x="0" y="52"/>
                  </a:lnTo>
                  <a:lnTo>
                    <a:pt x="36" y="81"/>
                  </a:lnTo>
                  <a:lnTo>
                    <a:pt x="83" y="5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389438" y="3690938"/>
              <a:ext cx="76200" cy="82550"/>
            </a:xfrm>
            <a:custGeom>
              <a:avLst/>
              <a:gdLst>
                <a:gd name="T0" fmla="*/ 0 w 48"/>
                <a:gd name="T1" fmla="*/ 52 h 52"/>
                <a:gd name="T2" fmla="*/ 48 w 48"/>
                <a:gd name="T3" fmla="*/ 29 h 52"/>
                <a:gd name="T4" fmla="*/ 12 w 48"/>
                <a:gd name="T5" fmla="*/ 0 h 52"/>
                <a:gd name="T6" fmla="*/ 0 w 48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0" y="52"/>
                  </a:moveTo>
                  <a:lnTo>
                    <a:pt x="48" y="29"/>
                  </a:lnTo>
                  <a:lnTo>
                    <a:pt x="12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76726" y="362517"/>
            <a:ext cx="966788" cy="715963"/>
            <a:chOff x="4276726" y="293688"/>
            <a:chExt cx="966788" cy="715963"/>
          </a:xfrm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276726" y="293688"/>
              <a:ext cx="966788" cy="715963"/>
            </a:xfrm>
            <a:custGeom>
              <a:avLst/>
              <a:gdLst>
                <a:gd name="T0" fmla="*/ 609 w 609"/>
                <a:gd name="T1" fmla="*/ 451 h 451"/>
                <a:gd name="T2" fmla="*/ 0 w 609"/>
                <a:gd name="T3" fmla="*/ 451 h 451"/>
                <a:gd name="T4" fmla="*/ 0 w 609"/>
                <a:gd name="T5" fmla="*/ 0 h 451"/>
                <a:gd name="T6" fmla="*/ 609 w 609"/>
                <a:gd name="T7" fmla="*/ 0 h 451"/>
                <a:gd name="T8" fmla="*/ 609 w 609"/>
                <a:gd name="T9" fmla="*/ 451 h 451"/>
                <a:gd name="T10" fmla="*/ 33 w 609"/>
                <a:gd name="T11" fmla="*/ 420 h 451"/>
                <a:gd name="T12" fmla="*/ 578 w 609"/>
                <a:gd name="T13" fmla="*/ 420 h 451"/>
                <a:gd name="T14" fmla="*/ 578 w 609"/>
                <a:gd name="T15" fmla="*/ 33 h 451"/>
                <a:gd name="T16" fmla="*/ 33 w 609"/>
                <a:gd name="T17" fmla="*/ 33 h 451"/>
                <a:gd name="T18" fmla="*/ 33 w 609"/>
                <a:gd name="T19" fmla="*/ 42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451">
                  <a:moveTo>
                    <a:pt x="609" y="451"/>
                  </a:moveTo>
                  <a:lnTo>
                    <a:pt x="0" y="451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451"/>
                  </a:lnTo>
                  <a:close/>
                  <a:moveTo>
                    <a:pt x="33" y="420"/>
                  </a:moveTo>
                  <a:lnTo>
                    <a:pt x="578" y="420"/>
                  </a:lnTo>
                  <a:lnTo>
                    <a:pt x="578" y="33"/>
                  </a:lnTo>
                  <a:lnTo>
                    <a:pt x="33" y="33"/>
                  </a:lnTo>
                  <a:lnTo>
                    <a:pt x="33" y="4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4392613" y="914400"/>
              <a:ext cx="168275" cy="127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62451" y="363538"/>
              <a:ext cx="795338" cy="576263"/>
            </a:xfrm>
            <a:custGeom>
              <a:avLst/>
              <a:gdLst>
                <a:gd name="T0" fmla="*/ 0 w 241"/>
                <a:gd name="T1" fmla="*/ 0 h 175"/>
                <a:gd name="T2" fmla="*/ 0 w 241"/>
                <a:gd name="T3" fmla="*/ 175 h 175"/>
                <a:gd name="T4" fmla="*/ 241 w 241"/>
                <a:gd name="T5" fmla="*/ 175 h 175"/>
                <a:gd name="T6" fmla="*/ 241 w 241"/>
                <a:gd name="T7" fmla="*/ 0 h 175"/>
                <a:gd name="T8" fmla="*/ 0 w 241"/>
                <a:gd name="T9" fmla="*/ 0 h 175"/>
                <a:gd name="T10" fmla="*/ 62 w 241"/>
                <a:gd name="T11" fmla="*/ 162 h 175"/>
                <a:gd name="T12" fmla="*/ 62 w 241"/>
                <a:gd name="T13" fmla="*/ 167 h 175"/>
                <a:gd name="T14" fmla="*/ 62 w 241"/>
                <a:gd name="T15" fmla="*/ 173 h 175"/>
                <a:gd name="T16" fmla="*/ 6 w 241"/>
                <a:gd name="T17" fmla="*/ 173 h 175"/>
                <a:gd name="T18" fmla="*/ 6 w 241"/>
                <a:gd name="T19" fmla="*/ 167 h 175"/>
                <a:gd name="T20" fmla="*/ 6 w 241"/>
                <a:gd name="T21" fmla="*/ 162 h 175"/>
                <a:gd name="T22" fmla="*/ 6 w 241"/>
                <a:gd name="T23" fmla="*/ 158 h 175"/>
                <a:gd name="T24" fmla="*/ 11 w 241"/>
                <a:gd name="T25" fmla="*/ 153 h 175"/>
                <a:gd name="T26" fmla="*/ 57 w 241"/>
                <a:gd name="T27" fmla="*/ 153 h 175"/>
                <a:gd name="T28" fmla="*/ 62 w 241"/>
                <a:gd name="T29" fmla="*/ 158 h 175"/>
                <a:gd name="T30" fmla="*/ 62 w 241"/>
                <a:gd name="T31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1" y="0"/>
                    <a:pt x="241" y="0"/>
                    <a:pt x="241" y="0"/>
                  </a:cubicBezTo>
                  <a:lnTo>
                    <a:pt x="0" y="0"/>
                  </a:lnTo>
                  <a:close/>
                  <a:moveTo>
                    <a:pt x="62" y="162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5"/>
                    <a:pt x="8" y="153"/>
                    <a:pt x="11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0" y="153"/>
                    <a:pt x="62" y="155"/>
                    <a:pt x="62" y="158"/>
                  </a:cubicBezTo>
                  <a:lnTo>
                    <a:pt x="62" y="16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05313" y="4333875"/>
            <a:ext cx="406401" cy="941388"/>
            <a:chOff x="4405313" y="4333875"/>
            <a:chExt cx="406401" cy="941388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4405313" y="5208588"/>
              <a:ext cx="217488" cy="66675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537076" y="4354513"/>
              <a:ext cx="254000" cy="201613"/>
            </a:xfrm>
            <a:custGeom>
              <a:avLst/>
              <a:gdLst>
                <a:gd name="T0" fmla="*/ 13 w 77"/>
                <a:gd name="T1" fmla="*/ 61 h 61"/>
                <a:gd name="T2" fmla="*/ 0 w 77"/>
                <a:gd name="T3" fmla="*/ 58 h 61"/>
                <a:gd name="T4" fmla="*/ 0 w 77"/>
                <a:gd name="T5" fmla="*/ 8 h 61"/>
                <a:gd name="T6" fmla="*/ 13 w 77"/>
                <a:gd name="T7" fmla="*/ 10 h 61"/>
                <a:gd name="T8" fmla="*/ 40 w 77"/>
                <a:gd name="T9" fmla="*/ 5 h 61"/>
                <a:gd name="T10" fmla="*/ 64 w 77"/>
                <a:gd name="T11" fmla="*/ 0 h 61"/>
                <a:gd name="T12" fmla="*/ 77 w 77"/>
                <a:gd name="T13" fmla="*/ 3 h 61"/>
                <a:gd name="T14" fmla="*/ 77 w 77"/>
                <a:gd name="T15" fmla="*/ 53 h 61"/>
                <a:gd name="T16" fmla="*/ 64 w 77"/>
                <a:gd name="T17" fmla="*/ 51 h 61"/>
                <a:gd name="T18" fmla="*/ 37 w 77"/>
                <a:gd name="T19" fmla="*/ 56 h 61"/>
                <a:gd name="T20" fmla="*/ 13 w 77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1">
                  <a:moveTo>
                    <a:pt x="13" y="61"/>
                  </a:moveTo>
                  <a:cubicBezTo>
                    <a:pt x="8" y="61"/>
                    <a:pt x="4" y="60"/>
                    <a:pt x="0" y="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9"/>
                    <a:pt x="8" y="10"/>
                    <a:pt x="13" y="10"/>
                  </a:cubicBezTo>
                  <a:cubicBezTo>
                    <a:pt x="22" y="10"/>
                    <a:pt x="31" y="7"/>
                    <a:pt x="40" y="5"/>
                  </a:cubicBezTo>
                  <a:cubicBezTo>
                    <a:pt x="48" y="2"/>
                    <a:pt x="56" y="0"/>
                    <a:pt x="64" y="0"/>
                  </a:cubicBezTo>
                  <a:cubicBezTo>
                    <a:pt x="69" y="0"/>
                    <a:pt x="73" y="1"/>
                    <a:pt x="77" y="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3" y="51"/>
                    <a:pt x="68" y="51"/>
                    <a:pt x="64" y="51"/>
                  </a:cubicBezTo>
                  <a:cubicBezTo>
                    <a:pt x="55" y="51"/>
                    <a:pt x="45" y="54"/>
                    <a:pt x="37" y="56"/>
                  </a:cubicBezTo>
                  <a:cubicBezTo>
                    <a:pt x="28" y="59"/>
                    <a:pt x="20" y="61"/>
                    <a:pt x="13" y="6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4518026" y="4333875"/>
              <a:ext cx="293688" cy="241300"/>
            </a:xfrm>
            <a:custGeom>
              <a:avLst/>
              <a:gdLst>
                <a:gd name="T0" fmla="*/ 70 w 89"/>
                <a:gd name="T1" fmla="*/ 0 h 73"/>
                <a:gd name="T2" fmla="*/ 70 w 89"/>
                <a:gd name="T3" fmla="*/ 12 h 73"/>
                <a:gd name="T4" fmla="*/ 70 w 89"/>
                <a:gd name="T5" fmla="*/ 12 h 73"/>
                <a:gd name="T6" fmla="*/ 77 w 89"/>
                <a:gd name="T7" fmla="*/ 13 h 73"/>
                <a:gd name="T8" fmla="*/ 77 w 89"/>
                <a:gd name="T9" fmla="*/ 51 h 73"/>
                <a:gd name="T10" fmla="*/ 70 w 89"/>
                <a:gd name="T11" fmla="*/ 51 h 73"/>
                <a:gd name="T12" fmla="*/ 70 w 89"/>
                <a:gd name="T13" fmla="*/ 51 h 73"/>
                <a:gd name="T14" fmla="*/ 41 w 89"/>
                <a:gd name="T15" fmla="*/ 57 h 73"/>
                <a:gd name="T16" fmla="*/ 19 w 89"/>
                <a:gd name="T17" fmla="*/ 61 h 73"/>
                <a:gd name="T18" fmla="*/ 12 w 89"/>
                <a:gd name="T19" fmla="*/ 60 h 73"/>
                <a:gd name="T20" fmla="*/ 12 w 89"/>
                <a:gd name="T21" fmla="*/ 21 h 73"/>
                <a:gd name="T22" fmla="*/ 19 w 89"/>
                <a:gd name="T23" fmla="*/ 22 h 73"/>
                <a:gd name="T24" fmla="*/ 48 w 89"/>
                <a:gd name="T25" fmla="*/ 16 h 73"/>
                <a:gd name="T26" fmla="*/ 70 w 89"/>
                <a:gd name="T27" fmla="*/ 12 h 73"/>
                <a:gd name="T28" fmla="*/ 70 w 89"/>
                <a:gd name="T29" fmla="*/ 0 h 73"/>
                <a:gd name="T30" fmla="*/ 70 w 89"/>
                <a:gd name="T31" fmla="*/ 0 h 73"/>
                <a:gd name="T32" fmla="*/ 19 w 89"/>
                <a:gd name="T33" fmla="*/ 10 h 73"/>
                <a:gd name="T34" fmla="*/ 0 w 89"/>
                <a:gd name="T35" fmla="*/ 5 h 73"/>
                <a:gd name="T36" fmla="*/ 0 w 89"/>
                <a:gd name="T37" fmla="*/ 68 h 73"/>
                <a:gd name="T38" fmla="*/ 19 w 89"/>
                <a:gd name="T39" fmla="*/ 73 h 73"/>
                <a:gd name="T40" fmla="*/ 70 w 89"/>
                <a:gd name="T41" fmla="*/ 63 h 73"/>
                <a:gd name="T42" fmla="*/ 89 w 89"/>
                <a:gd name="T43" fmla="*/ 68 h 73"/>
                <a:gd name="T44" fmla="*/ 89 w 89"/>
                <a:gd name="T45" fmla="*/ 5 h 73"/>
                <a:gd name="T46" fmla="*/ 70 w 89"/>
                <a:gd name="T4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73">
                  <a:moveTo>
                    <a:pt x="70" y="0"/>
                  </a:move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2"/>
                    <a:pt x="75" y="12"/>
                    <a:pt x="77" y="13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1"/>
                    <a:pt x="50" y="54"/>
                    <a:pt x="41" y="57"/>
                  </a:cubicBezTo>
                  <a:cubicBezTo>
                    <a:pt x="33" y="59"/>
                    <a:pt x="25" y="61"/>
                    <a:pt x="19" y="61"/>
                  </a:cubicBezTo>
                  <a:cubicBezTo>
                    <a:pt x="16" y="61"/>
                    <a:pt x="14" y="61"/>
                    <a:pt x="12" y="6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6" y="22"/>
                    <a:pt x="19" y="22"/>
                  </a:cubicBezTo>
                  <a:cubicBezTo>
                    <a:pt x="29" y="22"/>
                    <a:pt x="38" y="19"/>
                    <a:pt x="48" y="16"/>
                  </a:cubicBezTo>
                  <a:cubicBezTo>
                    <a:pt x="56" y="14"/>
                    <a:pt x="63" y="12"/>
                    <a:pt x="70" y="12"/>
                  </a:cubicBez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70" y="0"/>
                  </a:moveTo>
                  <a:cubicBezTo>
                    <a:pt x="53" y="0"/>
                    <a:pt x="36" y="10"/>
                    <a:pt x="19" y="10"/>
                  </a:cubicBezTo>
                  <a:cubicBezTo>
                    <a:pt x="12" y="10"/>
                    <a:pt x="6" y="9"/>
                    <a:pt x="0" y="5"/>
                  </a:cubicBezTo>
                  <a:cubicBezTo>
                    <a:pt x="0" y="26"/>
                    <a:pt x="0" y="47"/>
                    <a:pt x="0" y="68"/>
                  </a:cubicBezTo>
                  <a:cubicBezTo>
                    <a:pt x="6" y="71"/>
                    <a:pt x="12" y="73"/>
                    <a:pt x="19" y="73"/>
                  </a:cubicBezTo>
                  <a:cubicBezTo>
                    <a:pt x="36" y="73"/>
                    <a:pt x="53" y="63"/>
                    <a:pt x="70" y="63"/>
                  </a:cubicBezTo>
                  <a:cubicBezTo>
                    <a:pt x="76" y="63"/>
                    <a:pt x="82" y="64"/>
                    <a:pt x="89" y="68"/>
                  </a:cubicBezTo>
                  <a:cubicBezTo>
                    <a:pt x="89" y="47"/>
                    <a:pt x="89" y="26"/>
                    <a:pt x="89" y="5"/>
                  </a:cubicBezTo>
                  <a:cubicBezTo>
                    <a:pt x="82" y="1"/>
                    <a:pt x="76" y="0"/>
                    <a:pt x="7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4500563" y="4348163"/>
              <a:ext cx="33338" cy="900113"/>
            </a:xfrm>
            <a:custGeom>
              <a:avLst/>
              <a:gdLst>
                <a:gd name="T0" fmla="*/ 10 w 10"/>
                <a:gd name="T1" fmla="*/ 269 h 273"/>
                <a:gd name="T2" fmla="*/ 5 w 10"/>
                <a:gd name="T3" fmla="*/ 273 h 273"/>
                <a:gd name="T4" fmla="*/ 5 w 10"/>
                <a:gd name="T5" fmla="*/ 273 h 273"/>
                <a:gd name="T6" fmla="*/ 0 w 10"/>
                <a:gd name="T7" fmla="*/ 269 h 273"/>
                <a:gd name="T8" fmla="*/ 0 w 10"/>
                <a:gd name="T9" fmla="*/ 4 h 273"/>
                <a:gd name="T10" fmla="*/ 5 w 10"/>
                <a:gd name="T11" fmla="*/ 0 h 273"/>
                <a:gd name="T12" fmla="*/ 5 w 10"/>
                <a:gd name="T13" fmla="*/ 0 h 273"/>
                <a:gd name="T14" fmla="*/ 10 w 10"/>
                <a:gd name="T15" fmla="*/ 4 h 273"/>
                <a:gd name="T16" fmla="*/ 10 w 10"/>
                <a:gd name="T17" fmla="*/ 2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3">
                  <a:moveTo>
                    <a:pt x="10" y="269"/>
                  </a:moveTo>
                  <a:cubicBezTo>
                    <a:pt x="10" y="271"/>
                    <a:pt x="8" y="273"/>
                    <a:pt x="5" y="273"/>
                  </a:cubicBezTo>
                  <a:cubicBezTo>
                    <a:pt x="5" y="273"/>
                    <a:pt x="5" y="273"/>
                    <a:pt x="5" y="273"/>
                  </a:cubicBezTo>
                  <a:cubicBezTo>
                    <a:pt x="2" y="273"/>
                    <a:pt x="0" y="271"/>
                    <a:pt x="0" y="26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26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4537076" y="4921250"/>
              <a:ext cx="30163" cy="327025"/>
            </a:xfrm>
            <a:custGeom>
              <a:avLst/>
              <a:gdLst>
                <a:gd name="T0" fmla="*/ 9 w 9"/>
                <a:gd name="T1" fmla="*/ 94 h 99"/>
                <a:gd name="T2" fmla="*/ 5 w 9"/>
                <a:gd name="T3" fmla="*/ 99 h 99"/>
                <a:gd name="T4" fmla="*/ 5 w 9"/>
                <a:gd name="T5" fmla="*/ 99 h 99"/>
                <a:gd name="T6" fmla="*/ 0 w 9"/>
                <a:gd name="T7" fmla="*/ 94 h 99"/>
                <a:gd name="T8" fmla="*/ 0 w 9"/>
                <a:gd name="T9" fmla="*/ 5 h 99"/>
                <a:gd name="T10" fmla="*/ 5 w 9"/>
                <a:gd name="T11" fmla="*/ 0 h 99"/>
                <a:gd name="T12" fmla="*/ 5 w 9"/>
                <a:gd name="T13" fmla="*/ 0 h 99"/>
                <a:gd name="T14" fmla="*/ 9 w 9"/>
                <a:gd name="T15" fmla="*/ 5 h 99"/>
                <a:gd name="T16" fmla="*/ 9 w 9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9">
                  <a:moveTo>
                    <a:pt x="9" y="94"/>
                  </a:moveTo>
                  <a:cubicBezTo>
                    <a:pt x="9" y="97"/>
                    <a:pt x="7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9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465638" y="4921250"/>
              <a:ext cx="31750" cy="327025"/>
            </a:xfrm>
            <a:custGeom>
              <a:avLst/>
              <a:gdLst>
                <a:gd name="T0" fmla="*/ 10 w 10"/>
                <a:gd name="T1" fmla="*/ 94 h 99"/>
                <a:gd name="T2" fmla="*/ 5 w 10"/>
                <a:gd name="T3" fmla="*/ 99 h 99"/>
                <a:gd name="T4" fmla="*/ 5 w 10"/>
                <a:gd name="T5" fmla="*/ 99 h 99"/>
                <a:gd name="T6" fmla="*/ 0 w 10"/>
                <a:gd name="T7" fmla="*/ 94 h 99"/>
                <a:gd name="T8" fmla="*/ 0 w 10"/>
                <a:gd name="T9" fmla="*/ 5 h 99"/>
                <a:gd name="T10" fmla="*/ 5 w 10"/>
                <a:gd name="T11" fmla="*/ 0 h 99"/>
                <a:gd name="T12" fmla="*/ 5 w 10"/>
                <a:gd name="T13" fmla="*/ 0 h 99"/>
                <a:gd name="T14" fmla="*/ 10 w 10"/>
                <a:gd name="T15" fmla="*/ 5 h 99"/>
                <a:gd name="T16" fmla="*/ 10 w 10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9">
                  <a:moveTo>
                    <a:pt x="10" y="94"/>
                  </a:moveTo>
                  <a:cubicBezTo>
                    <a:pt x="10" y="97"/>
                    <a:pt x="8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9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1976" y="6126163"/>
            <a:ext cx="554038" cy="725488"/>
            <a:chOff x="4371976" y="6126163"/>
            <a:chExt cx="554038" cy="725488"/>
          </a:xfrm>
        </p:grpSpPr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4371976" y="6126163"/>
              <a:ext cx="554038" cy="725488"/>
            </a:xfrm>
            <a:custGeom>
              <a:avLst/>
              <a:gdLst>
                <a:gd name="T0" fmla="*/ 0 w 349"/>
                <a:gd name="T1" fmla="*/ 0 h 457"/>
                <a:gd name="T2" fmla="*/ 0 w 349"/>
                <a:gd name="T3" fmla="*/ 457 h 457"/>
                <a:gd name="T4" fmla="*/ 229 w 349"/>
                <a:gd name="T5" fmla="*/ 457 h 457"/>
                <a:gd name="T6" fmla="*/ 349 w 349"/>
                <a:gd name="T7" fmla="*/ 370 h 457"/>
                <a:gd name="T8" fmla="*/ 349 w 349"/>
                <a:gd name="T9" fmla="*/ 0 h 457"/>
                <a:gd name="T10" fmla="*/ 0 w 349"/>
                <a:gd name="T11" fmla="*/ 0 h 457"/>
                <a:gd name="T12" fmla="*/ 17 w 349"/>
                <a:gd name="T13" fmla="*/ 18 h 457"/>
                <a:gd name="T14" fmla="*/ 333 w 349"/>
                <a:gd name="T15" fmla="*/ 18 h 457"/>
                <a:gd name="T16" fmla="*/ 333 w 349"/>
                <a:gd name="T17" fmla="*/ 359 h 457"/>
                <a:gd name="T18" fmla="*/ 223 w 349"/>
                <a:gd name="T19" fmla="*/ 359 h 457"/>
                <a:gd name="T20" fmla="*/ 223 w 349"/>
                <a:gd name="T21" fmla="*/ 440 h 457"/>
                <a:gd name="T22" fmla="*/ 17 w 349"/>
                <a:gd name="T23" fmla="*/ 440 h 457"/>
                <a:gd name="T24" fmla="*/ 17 w 349"/>
                <a:gd name="T25" fmla="*/ 1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457">
                  <a:moveTo>
                    <a:pt x="0" y="0"/>
                  </a:moveTo>
                  <a:lnTo>
                    <a:pt x="0" y="457"/>
                  </a:lnTo>
                  <a:lnTo>
                    <a:pt x="229" y="457"/>
                  </a:lnTo>
                  <a:lnTo>
                    <a:pt x="349" y="370"/>
                  </a:lnTo>
                  <a:lnTo>
                    <a:pt x="349" y="0"/>
                  </a:lnTo>
                  <a:lnTo>
                    <a:pt x="0" y="0"/>
                  </a:lnTo>
                  <a:close/>
                  <a:moveTo>
                    <a:pt x="17" y="18"/>
                  </a:moveTo>
                  <a:lnTo>
                    <a:pt x="333" y="18"/>
                  </a:lnTo>
                  <a:lnTo>
                    <a:pt x="333" y="359"/>
                  </a:lnTo>
                  <a:lnTo>
                    <a:pt x="223" y="359"/>
                  </a:lnTo>
                  <a:lnTo>
                    <a:pt x="223" y="440"/>
                  </a:lnTo>
                  <a:lnTo>
                    <a:pt x="17" y="44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500563" y="6240463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4500563" y="6353175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4500563" y="6448425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4500563" y="6548438"/>
              <a:ext cx="293688" cy="2222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4500563" y="6656388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" name="Freeform 71"/>
          <p:cNvSpPr>
            <a:spLocks noEditPoints="1"/>
          </p:cNvSpPr>
          <p:nvPr/>
        </p:nvSpPr>
        <p:spPr bwMode="auto">
          <a:xfrm>
            <a:off x="5913438" y="1808163"/>
            <a:ext cx="774700" cy="701675"/>
          </a:xfrm>
          <a:custGeom>
            <a:avLst/>
            <a:gdLst>
              <a:gd name="T0" fmla="*/ 0 w 488"/>
              <a:gd name="T1" fmla="*/ 33 h 442"/>
              <a:gd name="T2" fmla="*/ 25 w 488"/>
              <a:gd name="T3" fmla="*/ 39 h 442"/>
              <a:gd name="T4" fmla="*/ 0 w 488"/>
              <a:gd name="T5" fmla="*/ 50 h 442"/>
              <a:gd name="T6" fmla="*/ 12 w 488"/>
              <a:gd name="T7" fmla="*/ 58 h 442"/>
              <a:gd name="T8" fmla="*/ 0 w 488"/>
              <a:gd name="T9" fmla="*/ 66 h 442"/>
              <a:gd name="T10" fmla="*/ 12 w 488"/>
              <a:gd name="T11" fmla="*/ 72 h 442"/>
              <a:gd name="T12" fmla="*/ 0 w 488"/>
              <a:gd name="T13" fmla="*/ 83 h 442"/>
              <a:gd name="T14" fmla="*/ 12 w 488"/>
              <a:gd name="T15" fmla="*/ 89 h 442"/>
              <a:gd name="T16" fmla="*/ 0 w 488"/>
              <a:gd name="T17" fmla="*/ 99 h 442"/>
              <a:gd name="T18" fmla="*/ 12 w 488"/>
              <a:gd name="T19" fmla="*/ 106 h 442"/>
              <a:gd name="T20" fmla="*/ 0 w 488"/>
              <a:gd name="T21" fmla="*/ 116 h 442"/>
              <a:gd name="T22" fmla="*/ 25 w 488"/>
              <a:gd name="T23" fmla="*/ 122 h 442"/>
              <a:gd name="T24" fmla="*/ 0 w 488"/>
              <a:gd name="T25" fmla="*/ 135 h 442"/>
              <a:gd name="T26" fmla="*/ 12 w 488"/>
              <a:gd name="T27" fmla="*/ 141 h 442"/>
              <a:gd name="T28" fmla="*/ 0 w 488"/>
              <a:gd name="T29" fmla="*/ 149 h 442"/>
              <a:gd name="T30" fmla="*/ 12 w 488"/>
              <a:gd name="T31" fmla="*/ 155 h 442"/>
              <a:gd name="T32" fmla="*/ 0 w 488"/>
              <a:gd name="T33" fmla="*/ 166 h 442"/>
              <a:gd name="T34" fmla="*/ 12 w 488"/>
              <a:gd name="T35" fmla="*/ 172 h 442"/>
              <a:gd name="T36" fmla="*/ 0 w 488"/>
              <a:gd name="T37" fmla="*/ 183 h 442"/>
              <a:gd name="T38" fmla="*/ 12 w 488"/>
              <a:gd name="T39" fmla="*/ 189 h 442"/>
              <a:gd name="T40" fmla="*/ 0 w 488"/>
              <a:gd name="T41" fmla="*/ 199 h 442"/>
              <a:gd name="T42" fmla="*/ 25 w 488"/>
              <a:gd name="T43" fmla="*/ 205 h 442"/>
              <a:gd name="T44" fmla="*/ 0 w 488"/>
              <a:gd name="T45" fmla="*/ 218 h 442"/>
              <a:gd name="T46" fmla="*/ 12 w 488"/>
              <a:gd name="T47" fmla="*/ 224 h 442"/>
              <a:gd name="T48" fmla="*/ 0 w 488"/>
              <a:gd name="T49" fmla="*/ 234 h 442"/>
              <a:gd name="T50" fmla="*/ 12 w 488"/>
              <a:gd name="T51" fmla="*/ 241 h 442"/>
              <a:gd name="T52" fmla="*/ 0 w 488"/>
              <a:gd name="T53" fmla="*/ 249 h 442"/>
              <a:gd name="T54" fmla="*/ 12 w 488"/>
              <a:gd name="T55" fmla="*/ 255 h 442"/>
              <a:gd name="T56" fmla="*/ 0 w 488"/>
              <a:gd name="T57" fmla="*/ 266 h 442"/>
              <a:gd name="T58" fmla="*/ 12 w 488"/>
              <a:gd name="T59" fmla="*/ 272 h 442"/>
              <a:gd name="T60" fmla="*/ 0 w 488"/>
              <a:gd name="T61" fmla="*/ 282 h 442"/>
              <a:gd name="T62" fmla="*/ 25 w 488"/>
              <a:gd name="T63" fmla="*/ 288 h 442"/>
              <a:gd name="T64" fmla="*/ 0 w 488"/>
              <a:gd name="T65" fmla="*/ 301 h 442"/>
              <a:gd name="T66" fmla="*/ 12 w 488"/>
              <a:gd name="T67" fmla="*/ 307 h 442"/>
              <a:gd name="T68" fmla="*/ 0 w 488"/>
              <a:gd name="T69" fmla="*/ 318 h 442"/>
              <a:gd name="T70" fmla="*/ 12 w 488"/>
              <a:gd name="T71" fmla="*/ 324 h 442"/>
              <a:gd name="T72" fmla="*/ 0 w 488"/>
              <a:gd name="T73" fmla="*/ 332 h 442"/>
              <a:gd name="T74" fmla="*/ 12 w 488"/>
              <a:gd name="T75" fmla="*/ 340 h 442"/>
              <a:gd name="T76" fmla="*/ 0 w 488"/>
              <a:gd name="T77" fmla="*/ 349 h 442"/>
              <a:gd name="T78" fmla="*/ 12 w 488"/>
              <a:gd name="T79" fmla="*/ 355 h 442"/>
              <a:gd name="T80" fmla="*/ 0 w 488"/>
              <a:gd name="T81" fmla="*/ 365 h 442"/>
              <a:gd name="T82" fmla="*/ 25 w 488"/>
              <a:gd name="T83" fmla="*/ 372 h 442"/>
              <a:gd name="T84" fmla="*/ 0 w 488"/>
              <a:gd name="T85" fmla="*/ 380 h 442"/>
              <a:gd name="T86" fmla="*/ 12 w 488"/>
              <a:gd name="T87" fmla="*/ 386 h 442"/>
              <a:gd name="T88" fmla="*/ 0 w 488"/>
              <a:gd name="T89" fmla="*/ 397 h 442"/>
              <a:gd name="T90" fmla="*/ 12 w 488"/>
              <a:gd name="T91" fmla="*/ 403 h 442"/>
              <a:gd name="T92" fmla="*/ 0 w 488"/>
              <a:gd name="T93" fmla="*/ 413 h 442"/>
              <a:gd name="T94" fmla="*/ 12 w 488"/>
              <a:gd name="T95" fmla="*/ 419 h 442"/>
              <a:gd name="T96" fmla="*/ 0 w 488"/>
              <a:gd name="T97" fmla="*/ 428 h 442"/>
              <a:gd name="T98" fmla="*/ 12 w 488"/>
              <a:gd name="T99" fmla="*/ 434 h 442"/>
              <a:gd name="T100" fmla="*/ 0 w 488"/>
              <a:gd name="T101" fmla="*/ 442 h 442"/>
              <a:gd name="T102" fmla="*/ 0 w 488"/>
              <a:gd name="T103" fmla="*/ 0 h 442"/>
              <a:gd name="T104" fmla="*/ 284 w 488"/>
              <a:gd name="T105" fmla="*/ 363 h 442"/>
              <a:gd name="T106" fmla="*/ 79 w 488"/>
              <a:gd name="T107" fmla="*/ 176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8" h="442">
                <a:moveTo>
                  <a:pt x="0" y="0"/>
                </a:moveTo>
                <a:lnTo>
                  <a:pt x="0" y="33"/>
                </a:lnTo>
                <a:lnTo>
                  <a:pt x="25" y="33"/>
                </a:lnTo>
                <a:lnTo>
                  <a:pt x="25" y="39"/>
                </a:lnTo>
                <a:lnTo>
                  <a:pt x="0" y="39"/>
                </a:lnTo>
                <a:lnTo>
                  <a:pt x="0" y="50"/>
                </a:lnTo>
                <a:lnTo>
                  <a:pt x="12" y="50"/>
                </a:lnTo>
                <a:lnTo>
                  <a:pt x="12" y="58"/>
                </a:lnTo>
                <a:lnTo>
                  <a:pt x="0" y="58"/>
                </a:lnTo>
                <a:lnTo>
                  <a:pt x="0" y="66"/>
                </a:lnTo>
                <a:lnTo>
                  <a:pt x="12" y="66"/>
                </a:lnTo>
                <a:lnTo>
                  <a:pt x="12" y="72"/>
                </a:lnTo>
                <a:lnTo>
                  <a:pt x="0" y="72"/>
                </a:lnTo>
                <a:lnTo>
                  <a:pt x="0" y="83"/>
                </a:lnTo>
                <a:lnTo>
                  <a:pt x="12" y="83"/>
                </a:lnTo>
                <a:lnTo>
                  <a:pt x="12" y="89"/>
                </a:lnTo>
                <a:lnTo>
                  <a:pt x="0" y="89"/>
                </a:lnTo>
                <a:lnTo>
                  <a:pt x="0" y="99"/>
                </a:lnTo>
                <a:lnTo>
                  <a:pt x="12" y="99"/>
                </a:lnTo>
                <a:lnTo>
                  <a:pt x="12" y="106"/>
                </a:lnTo>
                <a:lnTo>
                  <a:pt x="0" y="106"/>
                </a:lnTo>
                <a:lnTo>
                  <a:pt x="0" y="116"/>
                </a:lnTo>
                <a:lnTo>
                  <a:pt x="25" y="116"/>
                </a:lnTo>
                <a:lnTo>
                  <a:pt x="25" y="122"/>
                </a:lnTo>
                <a:lnTo>
                  <a:pt x="0" y="122"/>
                </a:lnTo>
                <a:lnTo>
                  <a:pt x="0" y="135"/>
                </a:lnTo>
                <a:lnTo>
                  <a:pt x="12" y="135"/>
                </a:lnTo>
                <a:lnTo>
                  <a:pt x="12" y="141"/>
                </a:lnTo>
                <a:lnTo>
                  <a:pt x="0" y="141"/>
                </a:lnTo>
                <a:lnTo>
                  <a:pt x="0" y="149"/>
                </a:lnTo>
                <a:lnTo>
                  <a:pt x="12" y="149"/>
                </a:lnTo>
                <a:lnTo>
                  <a:pt x="12" y="155"/>
                </a:lnTo>
                <a:lnTo>
                  <a:pt x="0" y="155"/>
                </a:lnTo>
                <a:lnTo>
                  <a:pt x="0" y="166"/>
                </a:lnTo>
                <a:lnTo>
                  <a:pt x="12" y="166"/>
                </a:lnTo>
                <a:lnTo>
                  <a:pt x="12" y="172"/>
                </a:lnTo>
                <a:lnTo>
                  <a:pt x="0" y="172"/>
                </a:lnTo>
                <a:lnTo>
                  <a:pt x="0" y="183"/>
                </a:lnTo>
                <a:lnTo>
                  <a:pt x="12" y="183"/>
                </a:lnTo>
                <a:lnTo>
                  <a:pt x="12" y="189"/>
                </a:lnTo>
                <a:lnTo>
                  <a:pt x="0" y="189"/>
                </a:lnTo>
                <a:lnTo>
                  <a:pt x="0" y="199"/>
                </a:lnTo>
                <a:lnTo>
                  <a:pt x="25" y="199"/>
                </a:lnTo>
                <a:lnTo>
                  <a:pt x="25" y="205"/>
                </a:lnTo>
                <a:lnTo>
                  <a:pt x="0" y="205"/>
                </a:lnTo>
                <a:lnTo>
                  <a:pt x="0" y="218"/>
                </a:lnTo>
                <a:lnTo>
                  <a:pt x="12" y="218"/>
                </a:lnTo>
                <a:lnTo>
                  <a:pt x="12" y="224"/>
                </a:lnTo>
                <a:lnTo>
                  <a:pt x="0" y="224"/>
                </a:lnTo>
                <a:lnTo>
                  <a:pt x="0" y="234"/>
                </a:lnTo>
                <a:lnTo>
                  <a:pt x="12" y="234"/>
                </a:lnTo>
                <a:lnTo>
                  <a:pt x="12" y="241"/>
                </a:lnTo>
                <a:lnTo>
                  <a:pt x="0" y="241"/>
                </a:lnTo>
                <a:lnTo>
                  <a:pt x="0" y="249"/>
                </a:lnTo>
                <a:lnTo>
                  <a:pt x="12" y="249"/>
                </a:lnTo>
                <a:lnTo>
                  <a:pt x="12" y="255"/>
                </a:lnTo>
                <a:lnTo>
                  <a:pt x="0" y="255"/>
                </a:lnTo>
                <a:lnTo>
                  <a:pt x="0" y="266"/>
                </a:lnTo>
                <a:lnTo>
                  <a:pt x="12" y="266"/>
                </a:lnTo>
                <a:lnTo>
                  <a:pt x="12" y="272"/>
                </a:lnTo>
                <a:lnTo>
                  <a:pt x="0" y="272"/>
                </a:lnTo>
                <a:lnTo>
                  <a:pt x="0" y="282"/>
                </a:lnTo>
                <a:lnTo>
                  <a:pt x="25" y="282"/>
                </a:lnTo>
                <a:lnTo>
                  <a:pt x="25" y="288"/>
                </a:lnTo>
                <a:lnTo>
                  <a:pt x="0" y="288"/>
                </a:lnTo>
                <a:lnTo>
                  <a:pt x="0" y="301"/>
                </a:lnTo>
                <a:lnTo>
                  <a:pt x="12" y="301"/>
                </a:lnTo>
                <a:lnTo>
                  <a:pt x="12" y="307"/>
                </a:lnTo>
                <a:lnTo>
                  <a:pt x="0" y="307"/>
                </a:lnTo>
                <a:lnTo>
                  <a:pt x="0" y="318"/>
                </a:lnTo>
                <a:lnTo>
                  <a:pt x="12" y="318"/>
                </a:lnTo>
                <a:lnTo>
                  <a:pt x="12" y="324"/>
                </a:lnTo>
                <a:lnTo>
                  <a:pt x="0" y="324"/>
                </a:lnTo>
                <a:lnTo>
                  <a:pt x="0" y="332"/>
                </a:lnTo>
                <a:lnTo>
                  <a:pt x="12" y="332"/>
                </a:lnTo>
                <a:lnTo>
                  <a:pt x="12" y="340"/>
                </a:lnTo>
                <a:lnTo>
                  <a:pt x="0" y="340"/>
                </a:lnTo>
                <a:lnTo>
                  <a:pt x="0" y="349"/>
                </a:lnTo>
                <a:lnTo>
                  <a:pt x="12" y="349"/>
                </a:lnTo>
                <a:lnTo>
                  <a:pt x="12" y="355"/>
                </a:lnTo>
                <a:lnTo>
                  <a:pt x="0" y="355"/>
                </a:lnTo>
                <a:lnTo>
                  <a:pt x="0" y="365"/>
                </a:lnTo>
                <a:lnTo>
                  <a:pt x="25" y="365"/>
                </a:lnTo>
                <a:lnTo>
                  <a:pt x="25" y="372"/>
                </a:lnTo>
                <a:lnTo>
                  <a:pt x="0" y="372"/>
                </a:lnTo>
                <a:lnTo>
                  <a:pt x="0" y="380"/>
                </a:lnTo>
                <a:lnTo>
                  <a:pt x="12" y="380"/>
                </a:lnTo>
                <a:lnTo>
                  <a:pt x="12" y="386"/>
                </a:lnTo>
                <a:lnTo>
                  <a:pt x="0" y="386"/>
                </a:lnTo>
                <a:lnTo>
                  <a:pt x="0" y="397"/>
                </a:lnTo>
                <a:lnTo>
                  <a:pt x="12" y="397"/>
                </a:lnTo>
                <a:lnTo>
                  <a:pt x="12" y="403"/>
                </a:lnTo>
                <a:lnTo>
                  <a:pt x="0" y="403"/>
                </a:lnTo>
                <a:lnTo>
                  <a:pt x="0" y="413"/>
                </a:lnTo>
                <a:lnTo>
                  <a:pt x="12" y="413"/>
                </a:lnTo>
                <a:lnTo>
                  <a:pt x="12" y="419"/>
                </a:lnTo>
                <a:lnTo>
                  <a:pt x="0" y="419"/>
                </a:lnTo>
                <a:lnTo>
                  <a:pt x="0" y="428"/>
                </a:lnTo>
                <a:lnTo>
                  <a:pt x="12" y="428"/>
                </a:lnTo>
                <a:lnTo>
                  <a:pt x="12" y="434"/>
                </a:lnTo>
                <a:lnTo>
                  <a:pt x="0" y="434"/>
                </a:lnTo>
                <a:lnTo>
                  <a:pt x="0" y="442"/>
                </a:lnTo>
                <a:lnTo>
                  <a:pt x="488" y="442"/>
                </a:lnTo>
                <a:lnTo>
                  <a:pt x="0" y="0"/>
                </a:lnTo>
                <a:close/>
                <a:moveTo>
                  <a:pt x="79" y="176"/>
                </a:moveTo>
                <a:lnTo>
                  <a:pt x="284" y="363"/>
                </a:lnTo>
                <a:lnTo>
                  <a:pt x="79" y="363"/>
                </a:lnTo>
                <a:lnTo>
                  <a:pt x="79" y="176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95976" y="3136900"/>
            <a:ext cx="871538" cy="633413"/>
            <a:chOff x="5895976" y="3136900"/>
            <a:chExt cx="871538" cy="633413"/>
          </a:xfrm>
        </p:grpSpPr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895976" y="3136900"/>
              <a:ext cx="871538" cy="365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5913438" y="3186113"/>
              <a:ext cx="833438" cy="192088"/>
            </a:xfrm>
            <a:custGeom>
              <a:avLst/>
              <a:gdLst>
                <a:gd name="T0" fmla="*/ 0 w 253"/>
                <a:gd name="T1" fmla="*/ 0 h 58"/>
                <a:gd name="T2" fmla="*/ 0 w 253"/>
                <a:gd name="T3" fmla="*/ 58 h 58"/>
                <a:gd name="T4" fmla="*/ 253 w 253"/>
                <a:gd name="T5" fmla="*/ 58 h 58"/>
                <a:gd name="T6" fmla="*/ 253 w 253"/>
                <a:gd name="T7" fmla="*/ 0 h 58"/>
                <a:gd name="T8" fmla="*/ 0 w 253"/>
                <a:gd name="T9" fmla="*/ 0 h 58"/>
                <a:gd name="T10" fmla="*/ 140 w 253"/>
                <a:gd name="T11" fmla="*/ 17 h 58"/>
                <a:gd name="T12" fmla="*/ 113 w 253"/>
                <a:gd name="T13" fmla="*/ 17 h 58"/>
                <a:gd name="T14" fmla="*/ 106 w 253"/>
                <a:gd name="T15" fmla="*/ 11 h 58"/>
                <a:gd name="T16" fmla="*/ 113 w 253"/>
                <a:gd name="T17" fmla="*/ 6 h 58"/>
                <a:gd name="T18" fmla="*/ 140 w 253"/>
                <a:gd name="T19" fmla="*/ 6 h 58"/>
                <a:gd name="T20" fmla="*/ 147 w 253"/>
                <a:gd name="T21" fmla="*/ 11 h 58"/>
                <a:gd name="T22" fmla="*/ 140 w 253"/>
                <a:gd name="T23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3" y="0"/>
                    <a:pt x="253" y="0"/>
                    <a:pt x="253" y="0"/>
                  </a:cubicBezTo>
                  <a:lnTo>
                    <a:pt x="0" y="0"/>
                  </a:lnTo>
                  <a:close/>
                  <a:moveTo>
                    <a:pt x="140" y="17"/>
                  </a:moveTo>
                  <a:cubicBezTo>
                    <a:pt x="113" y="17"/>
                    <a:pt x="113" y="17"/>
                    <a:pt x="113" y="17"/>
                  </a:cubicBezTo>
                  <a:cubicBezTo>
                    <a:pt x="109" y="17"/>
                    <a:pt x="106" y="14"/>
                    <a:pt x="106" y="11"/>
                  </a:cubicBezTo>
                  <a:cubicBezTo>
                    <a:pt x="106" y="8"/>
                    <a:pt x="109" y="6"/>
                    <a:pt x="113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4" y="6"/>
                    <a:pt x="147" y="8"/>
                    <a:pt x="147" y="11"/>
                  </a:cubicBezTo>
                  <a:cubicBezTo>
                    <a:pt x="147" y="14"/>
                    <a:pt x="144" y="17"/>
                    <a:pt x="140" y="1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5935663" y="3384550"/>
              <a:ext cx="46038" cy="385763"/>
            </a:xfrm>
            <a:custGeom>
              <a:avLst/>
              <a:gdLst>
                <a:gd name="T0" fmla="*/ 14 w 14"/>
                <a:gd name="T1" fmla="*/ 113 h 117"/>
                <a:gd name="T2" fmla="*/ 11 w 14"/>
                <a:gd name="T3" fmla="*/ 117 h 117"/>
                <a:gd name="T4" fmla="*/ 4 w 14"/>
                <a:gd name="T5" fmla="*/ 117 h 117"/>
                <a:gd name="T6" fmla="*/ 0 w 14"/>
                <a:gd name="T7" fmla="*/ 113 h 117"/>
                <a:gd name="T8" fmla="*/ 0 w 14"/>
                <a:gd name="T9" fmla="*/ 4 h 117"/>
                <a:gd name="T10" fmla="*/ 4 w 14"/>
                <a:gd name="T11" fmla="*/ 0 h 117"/>
                <a:gd name="T12" fmla="*/ 11 w 14"/>
                <a:gd name="T13" fmla="*/ 0 h 117"/>
                <a:gd name="T14" fmla="*/ 14 w 14"/>
                <a:gd name="T15" fmla="*/ 4 h 117"/>
                <a:gd name="T16" fmla="*/ 14 w 14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7">
                  <a:moveTo>
                    <a:pt x="14" y="113"/>
                  </a:moveTo>
                  <a:cubicBezTo>
                    <a:pt x="14" y="115"/>
                    <a:pt x="13" y="117"/>
                    <a:pt x="11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2"/>
                    <a:pt x="14" y="4"/>
                  </a:cubicBezTo>
                  <a:lnTo>
                    <a:pt x="14" y="1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6678613" y="3384550"/>
              <a:ext cx="49213" cy="385763"/>
            </a:xfrm>
            <a:custGeom>
              <a:avLst/>
              <a:gdLst>
                <a:gd name="T0" fmla="*/ 15 w 15"/>
                <a:gd name="T1" fmla="*/ 113 h 117"/>
                <a:gd name="T2" fmla="*/ 11 w 15"/>
                <a:gd name="T3" fmla="*/ 117 h 117"/>
                <a:gd name="T4" fmla="*/ 4 w 15"/>
                <a:gd name="T5" fmla="*/ 117 h 117"/>
                <a:gd name="T6" fmla="*/ 0 w 15"/>
                <a:gd name="T7" fmla="*/ 113 h 117"/>
                <a:gd name="T8" fmla="*/ 0 w 15"/>
                <a:gd name="T9" fmla="*/ 4 h 117"/>
                <a:gd name="T10" fmla="*/ 4 w 15"/>
                <a:gd name="T11" fmla="*/ 0 h 117"/>
                <a:gd name="T12" fmla="*/ 11 w 15"/>
                <a:gd name="T13" fmla="*/ 0 h 117"/>
                <a:gd name="T14" fmla="*/ 15 w 15"/>
                <a:gd name="T15" fmla="*/ 4 h 117"/>
                <a:gd name="T16" fmla="*/ 15 w 15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7">
                  <a:moveTo>
                    <a:pt x="15" y="113"/>
                  </a:moveTo>
                  <a:cubicBezTo>
                    <a:pt x="15" y="115"/>
                    <a:pt x="13" y="117"/>
                    <a:pt x="11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837238" y="214086"/>
            <a:ext cx="838201" cy="1012825"/>
            <a:chOff x="5837238" y="-3175"/>
            <a:chExt cx="838201" cy="1012825"/>
          </a:xfrm>
        </p:grpSpPr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5953126" y="33338"/>
              <a:ext cx="722313" cy="722313"/>
            </a:xfrm>
            <a:custGeom>
              <a:avLst/>
              <a:gdLst>
                <a:gd name="T0" fmla="*/ 145 w 219"/>
                <a:gd name="T1" fmla="*/ 12 h 219"/>
                <a:gd name="T2" fmla="*/ 62 w 219"/>
                <a:gd name="T3" fmla="*/ 12 h 219"/>
                <a:gd name="T4" fmla="*/ 7 w 219"/>
                <a:gd name="T5" fmla="*/ 74 h 219"/>
                <a:gd name="T6" fmla="*/ 12 w 219"/>
                <a:gd name="T7" fmla="*/ 146 h 219"/>
                <a:gd name="T8" fmla="*/ 150 w 219"/>
                <a:gd name="T9" fmla="*/ 14 h 219"/>
                <a:gd name="T10" fmla="*/ 151 w 219"/>
                <a:gd name="T11" fmla="*/ 89 h 219"/>
                <a:gd name="T12" fmla="*/ 22 w 219"/>
                <a:gd name="T13" fmla="*/ 147 h 219"/>
                <a:gd name="T14" fmla="*/ 62 w 219"/>
                <a:gd name="T15" fmla="*/ 186 h 219"/>
                <a:gd name="T16" fmla="*/ 16 w 219"/>
                <a:gd name="T17" fmla="*/ 80 h 219"/>
                <a:gd name="T18" fmla="*/ 23 w 219"/>
                <a:gd name="T19" fmla="*/ 80 h 219"/>
                <a:gd name="T20" fmla="*/ 29 w 219"/>
                <a:gd name="T21" fmla="*/ 80 h 219"/>
                <a:gd name="T22" fmla="*/ 36 w 219"/>
                <a:gd name="T23" fmla="*/ 79 h 219"/>
                <a:gd name="T24" fmla="*/ 43 w 219"/>
                <a:gd name="T25" fmla="*/ 78 h 219"/>
                <a:gd name="T26" fmla="*/ 18 w 219"/>
                <a:gd name="T27" fmla="*/ 137 h 219"/>
                <a:gd name="T28" fmla="*/ 136 w 219"/>
                <a:gd name="T29" fmla="*/ 18 h 219"/>
                <a:gd name="T30" fmla="*/ 132 w 219"/>
                <a:gd name="T31" fmla="*/ 23 h 219"/>
                <a:gd name="T32" fmla="*/ 128 w 219"/>
                <a:gd name="T33" fmla="*/ 27 h 219"/>
                <a:gd name="T34" fmla="*/ 124 w 219"/>
                <a:gd name="T35" fmla="*/ 31 h 219"/>
                <a:gd name="T36" fmla="*/ 118 w 219"/>
                <a:gd name="T37" fmla="*/ 36 h 219"/>
                <a:gd name="T38" fmla="*/ 136 w 219"/>
                <a:gd name="T39" fmla="*/ 18 h 219"/>
                <a:gd name="T40" fmla="*/ 104 w 219"/>
                <a:gd name="T41" fmla="*/ 45 h 219"/>
                <a:gd name="T42" fmla="*/ 97 w 219"/>
                <a:gd name="T43" fmla="*/ 49 h 219"/>
                <a:gd name="T44" fmla="*/ 91 w 219"/>
                <a:gd name="T45" fmla="*/ 52 h 219"/>
                <a:gd name="T46" fmla="*/ 73 w 219"/>
                <a:gd name="T47" fmla="*/ 23 h 219"/>
                <a:gd name="T48" fmla="*/ 63 w 219"/>
                <a:gd name="T49" fmla="*/ 27 h 219"/>
                <a:gd name="T50" fmla="*/ 74 w 219"/>
                <a:gd name="T51" fmla="*/ 60 h 219"/>
                <a:gd name="T52" fmla="*/ 67 w 219"/>
                <a:gd name="T53" fmla="*/ 63 h 219"/>
                <a:gd name="T54" fmla="*/ 60 w 219"/>
                <a:gd name="T55" fmla="*/ 65 h 219"/>
                <a:gd name="T56" fmla="*/ 54 w 219"/>
                <a:gd name="T57" fmla="*/ 67 h 219"/>
                <a:gd name="T58" fmla="*/ 60 w 219"/>
                <a:gd name="T59" fmla="*/ 74 h 219"/>
                <a:gd name="T60" fmla="*/ 67 w 219"/>
                <a:gd name="T61" fmla="*/ 72 h 219"/>
                <a:gd name="T62" fmla="*/ 74 w 219"/>
                <a:gd name="T63" fmla="*/ 69 h 219"/>
                <a:gd name="T64" fmla="*/ 81 w 219"/>
                <a:gd name="T65" fmla="*/ 67 h 219"/>
                <a:gd name="T66" fmla="*/ 55 w 219"/>
                <a:gd name="T67" fmla="*/ 76 h 219"/>
                <a:gd name="T68" fmla="*/ 116 w 219"/>
                <a:gd name="T69" fmla="*/ 144 h 219"/>
                <a:gd name="T70" fmla="*/ 101 w 219"/>
                <a:gd name="T71" fmla="*/ 111 h 219"/>
                <a:gd name="T72" fmla="*/ 98 w 219"/>
                <a:gd name="T73" fmla="*/ 165 h 219"/>
                <a:gd name="T74" fmla="*/ 70 w 219"/>
                <a:gd name="T75" fmla="*/ 189 h 219"/>
                <a:gd name="T76" fmla="*/ 144 w 219"/>
                <a:gd name="T77" fmla="*/ 181 h 219"/>
                <a:gd name="T78" fmla="*/ 144 w 219"/>
                <a:gd name="T79" fmla="*/ 181 h 219"/>
                <a:gd name="T80" fmla="*/ 161 w 219"/>
                <a:gd name="T81" fmla="*/ 175 h 219"/>
                <a:gd name="T82" fmla="*/ 111 w 219"/>
                <a:gd name="T83" fmla="*/ 107 h 219"/>
                <a:gd name="T84" fmla="*/ 126 w 219"/>
                <a:gd name="T85" fmla="*/ 140 h 219"/>
                <a:gd name="T86" fmla="*/ 93 w 219"/>
                <a:gd name="T87" fmla="*/ 61 h 219"/>
                <a:gd name="T88" fmla="*/ 100 w 219"/>
                <a:gd name="T89" fmla="*/ 57 h 219"/>
                <a:gd name="T90" fmla="*/ 107 w 219"/>
                <a:gd name="T91" fmla="*/ 54 h 219"/>
                <a:gd name="T92" fmla="*/ 113 w 219"/>
                <a:gd name="T93" fmla="*/ 50 h 219"/>
                <a:gd name="T94" fmla="*/ 107 w 219"/>
                <a:gd name="T95" fmla="*/ 97 h 219"/>
                <a:gd name="T96" fmla="*/ 40 w 219"/>
                <a:gd name="T97" fmla="*/ 70 h 219"/>
                <a:gd name="T98" fmla="*/ 32 w 219"/>
                <a:gd name="T99" fmla="*/ 71 h 219"/>
                <a:gd name="T100" fmla="*/ 26 w 219"/>
                <a:gd name="T101" fmla="*/ 71 h 219"/>
                <a:gd name="T102" fmla="*/ 20 w 219"/>
                <a:gd name="T103" fmla="*/ 71 h 219"/>
                <a:gd name="T104" fmla="*/ 48 w 219"/>
                <a:gd name="T105" fmla="*/ 30 h 219"/>
                <a:gd name="T106" fmla="*/ 124 w 219"/>
                <a:gd name="T107" fmla="*/ 42 h 219"/>
                <a:gd name="T108" fmla="*/ 129 w 219"/>
                <a:gd name="T109" fmla="*/ 38 h 219"/>
                <a:gd name="T110" fmla="*/ 134 w 219"/>
                <a:gd name="T111" fmla="*/ 34 h 219"/>
                <a:gd name="T112" fmla="*/ 138 w 219"/>
                <a:gd name="T113" fmla="*/ 29 h 219"/>
                <a:gd name="T114" fmla="*/ 142 w 219"/>
                <a:gd name="T115" fmla="*/ 24 h 219"/>
                <a:gd name="T116" fmla="*/ 145 w 219"/>
                <a:gd name="T1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19"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16" y="0"/>
                    <a:pt x="88" y="0"/>
                    <a:pt x="62" y="12"/>
                  </a:cubicBezTo>
                  <a:cubicBezTo>
                    <a:pt x="37" y="23"/>
                    <a:pt x="18" y="44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0" y="101"/>
                    <a:pt x="2" y="125"/>
                    <a:pt x="12" y="146"/>
                  </a:cubicBezTo>
                  <a:cubicBezTo>
                    <a:pt x="35" y="196"/>
                    <a:pt x="95" y="219"/>
                    <a:pt x="145" y="196"/>
                  </a:cubicBezTo>
                  <a:cubicBezTo>
                    <a:pt x="196" y="173"/>
                    <a:pt x="219" y="113"/>
                    <a:pt x="196" y="62"/>
                  </a:cubicBezTo>
                  <a:cubicBezTo>
                    <a:pt x="187" y="41"/>
                    <a:pt x="171" y="24"/>
                    <a:pt x="150" y="14"/>
                  </a:cubicBezTo>
                  <a:close/>
                  <a:moveTo>
                    <a:pt x="193" y="127"/>
                  </a:moveTo>
                  <a:cubicBezTo>
                    <a:pt x="184" y="126"/>
                    <a:pt x="174" y="127"/>
                    <a:pt x="163" y="129"/>
                  </a:cubicBezTo>
                  <a:cubicBezTo>
                    <a:pt x="161" y="116"/>
                    <a:pt x="157" y="102"/>
                    <a:pt x="151" y="8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7" y="89"/>
                    <a:pt x="198" y="109"/>
                    <a:pt x="193" y="127"/>
                  </a:cubicBezTo>
                  <a:close/>
                  <a:moveTo>
                    <a:pt x="22" y="147"/>
                  </a:moveTo>
                  <a:cubicBezTo>
                    <a:pt x="61" y="129"/>
                    <a:pt x="61" y="129"/>
                    <a:pt x="61" y="129"/>
                  </a:cubicBezTo>
                  <a:cubicBezTo>
                    <a:pt x="67" y="143"/>
                    <a:pt x="75" y="155"/>
                    <a:pt x="83" y="165"/>
                  </a:cubicBezTo>
                  <a:cubicBezTo>
                    <a:pt x="74" y="171"/>
                    <a:pt x="67" y="179"/>
                    <a:pt x="62" y="186"/>
                  </a:cubicBezTo>
                  <a:cubicBezTo>
                    <a:pt x="45" y="178"/>
                    <a:pt x="31" y="164"/>
                    <a:pt x="22" y="147"/>
                  </a:cubicBezTo>
                  <a:close/>
                  <a:moveTo>
                    <a:pt x="15" y="80"/>
                  </a:moveTo>
                  <a:cubicBezTo>
                    <a:pt x="15" y="80"/>
                    <a:pt x="16" y="80"/>
                    <a:pt x="16" y="80"/>
                  </a:cubicBezTo>
                  <a:cubicBezTo>
                    <a:pt x="17" y="80"/>
                    <a:pt x="18" y="80"/>
                    <a:pt x="19" y="80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1" y="80"/>
                    <a:pt x="22" y="80"/>
                    <a:pt x="23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6" y="80"/>
                    <a:pt x="26" y="80"/>
                    <a:pt x="27" y="80"/>
                  </a:cubicBezTo>
                  <a:cubicBezTo>
                    <a:pt x="28" y="80"/>
                    <a:pt x="29" y="80"/>
                    <a:pt x="29" y="80"/>
                  </a:cubicBez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4" y="79"/>
                  </a:cubicBezTo>
                  <a:cubicBezTo>
                    <a:pt x="34" y="79"/>
                    <a:pt x="35" y="79"/>
                    <a:pt x="36" y="79"/>
                  </a:cubicBezTo>
                  <a:cubicBezTo>
                    <a:pt x="37" y="79"/>
                    <a:pt x="37" y="79"/>
                    <a:pt x="38" y="79"/>
                  </a:cubicBezTo>
                  <a:cubicBezTo>
                    <a:pt x="39" y="79"/>
                    <a:pt x="40" y="79"/>
                    <a:pt x="41" y="79"/>
                  </a:cubicBezTo>
                  <a:cubicBezTo>
                    <a:pt x="41" y="78"/>
                    <a:pt x="42" y="78"/>
                    <a:pt x="43" y="78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6" y="91"/>
                    <a:pt x="50" y="105"/>
                    <a:pt x="56" y="119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1" y="119"/>
                    <a:pt x="10" y="99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lose/>
                  <a:moveTo>
                    <a:pt x="136" y="18"/>
                  </a:moveTo>
                  <a:cubicBezTo>
                    <a:pt x="136" y="19"/>
                    <a:pt x="135" y="19"/>
                    <a:pt x="135" y="20"/>
                  </a:cubicBezTo>
                  <a:cubicBezTo>
                    <a:pt x="135" y="20"/>
                    <a:pt x="134" y="21"/>
                    <a:pt x="134" y="21"/>
                  </a:cubicBezTo>
                  <a:cubicBezTo>
                    <a:pt x="133" y="22"/>
                    <a:pt x="133" y="22"/>
                    <a:pt x="132" y="23"/>
                  </a:cubicBezTo>
                  <a:cubicBezTo>
                    <a:pt x="132" y="23"/>
                    <a:pt x="131" y="24"/>
                    <a:pt x="131" y="2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29" y="26"/>
                    <a:pt x="128" y="27"/>
                    <a:pt x="128" y="27"/>
                  </a:cubicBezTo>
                  <a:cubicBezTo>
                    <a:pt x="127" y="27"/>
                    <a:pt x="127" y="28"/>
                    <a:pt x="127" y="28"/>
                  </a:cubicBezTo>
                  <a:cubicBezTo>
                    <a:pt x="126" y="29"/>
                    <a:pt x="125" y="30"/>
                    <a:pt x="124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3" y="32"/>
                    <a:pt x="121" y="33"/>
                    <a:pt x="120" y="34"/>
                  </a:cubicBezTo>
                  <a:cubicBezTo>
                    <a:pt x="120" y="34"/>
                    <a:pt x="120" y="34"/>
                    <a:pt x="119" y="35"/>
                  </a:cubicBezTo>
                  <a:cubicBezTo>
                    <a:pt x="119" y="35"/>
                    <a:pt x="118" y="35"/>
                    <a:pt x="118" y="36"/>
                  </a:cubicBezTo>
                  <a:cubicBezTo>
                    <a:pt x="107" y="24"/>
                    <a:pt x="96" y="17"/>
                    <a:pt x="85" y="13"/>
                  </a:cubicBezTo>
                  <a:cubicBezTo>
                    <a:pt x="102" y="10"/>
                    <a:pt x="120" y="11"/>
                    <a:pt x="137" y="18"/>
                  </a:cubicBezTo>
                  <a:cubicBezTo>
                    <a:pt x="137" y="18"/>
                    <a:pt x="136" y="18"/>
                    <a:pt x="136" y="18"/>
                  </a:cubicBezTo>
                  <a:close/>
                  <a:moveTo>
                    <a:pt x="108" y="43"/>
                  </a:moveTo>
                  <a:cubicBezTo>
                    <a:pt x="107" y="43"/>
                    <a:pt x="106" y="44"/>
                    <a:pt x="106" y="44"/>
                  </a:cubicBezTo>
                  <a:cubicBezTo>
                    <a:pt x="105" y="44"/>
                    <a:pt x="104" y="45"/>
                    <a:pt x="104" y="45"/>
                  </a:cubicBezTo>
                  <a:cubicBezTo>
                    <a:pt x="103" y="46"/>
                    <a:pt x="102" y="46"/>
                    <a:pt x="102" y="47"/>
                  </a:cubicBezTo>
                  <a:cubicBezTo>
                    <a:pt x="101" y="47"/>
                    <a:pt x="100" y="47"/>
                    <a:pt x="100" y="48"/>
                  </a:cubicBezTo>
                  <a:cubicBezTo>
                    <a:pt x="99" y="48"/>
                    <a:pt x="98" y="49"/>
                    <a:pt x="97" y="49"/>
                  </a:cubicBezTo>
                  <a:cubicBezTo>
                    <a:pt x="97" y="49"/>
                    <a:pt x="96" y="50"/>
                    <a:pt x="96" y="50"/>
                  </a:cubicBezTo>
                  <a:cubicBezTo>
                    <a:pt x="95" y="50"/>
                    <a:pt x="94" y="51"/>
                    <a:pt x="93" y="51"/>
                  </a:cubicBezTo>
                  <a:cubicBezTo>
                    <a:pt x="92" y="52"/>
                    <a:pt x="92" y="52"/>
                    <a:pt x="91" y="52"/>
                  </a:cubicBezTo>
                  <a:cubicBezTo>
                    <a:pt x="90" y="53"/>
                    <a:pt x="89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3" y="22"/>
                    <a:pt x="96" y="29"/>
                    <a:pt x="109" y="42"/>
                  </a:cubicBezTo>
                  <a:cubicBezTo>
                    <a:pt x="109" y="42"/>
                    <a:pt x="108" y="42"/>
                    <a:pt x="108" y="43"/>
                  </a:cubicBezTo>
                  <a:close/>
                  <a:moveTo>
                    <a:pt x="63" y="27"/>
                  </a:move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60"/>
                    <a:pt x="74" y="60"/>
                  </a:cubicBezTo>
                  <a:cubicBezTo>
                    <a:pt x="73" y="61"/>
                    <a:pt x="72" y="61"/>
                    <a:pt x="72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8" y="62"/>
                    <a:pt x="68" y="62"/>
                    <a:pt x="67" y="63"/>
                  </a:cubicBezTo>
                  <a:cubicBezTo>
                    <a:pt x="66" y="63"/>
                    <a:pt x="65" y="63"/>
                    <a:pt x="64" y="64"/>
                  </a:cubicBezTo>
                  <a:cubicBezTo>
                    <a:pt x="64" y="64"/>
                    <a:pt x="63" y="64"/>
                    <a:pt x="63" y="64"/>
                  </a:cubicBezTo>
                  <a:cubicBezTo>
                    <a:pt x="62" y="64"/>
                    <a:pt x="61" y="65"/>
                    <a:pt x="60" y="65"/>
                  </a:cubicBezTo>
                  <a:cubicBezTo>
                    <a:pt x="59" y="65"/>
                    <a:pt x="59" y="65"/>
                    <a:pt x="58" y="66"/>
                  </a:cubicBezTo>
                  <a:cubicBezTo>
                    <a:pt x="57" y="66"/>
                    <a:pt x="56" y="66"/>
                    <a:pt x="55" y="66"/>
                  </a:cubicBezTo>
                  <a:cubicBezTo>
                    <a:pt x="55" y="66"/>
                    <a:pt x="55" y="67"/>
                    <a:pt x="54" y="67"/>
                  </a:cubicBezTo>
                  <a:cubicBezTo>
                    <a:pt x="53" y="48"/>
                    <a:pt x="56" y="34"/>
                    <a:pt x="63" y="27"/>
                  </a:cubicBezTo>
                  <a:close/>
                  <a:moveTo>
                    <a:pt x="57" y="75"/>
                  </a:moveTo>
                  <a:cubicBezTo>
                    <a:pt x="58" y="75"/>
                    <a:pt x="59" y="75"/>
                    <a:pt x="60" y="74"/>
                  </a:cubicBezTo>
                  <a:cubicBezTo>
                    <a:pt x="60" y="74"/>
                    <a:pt x="61" y="74"/>
                    <a:pt x="62" y="74"/>
                  </a:cubicBezTo>
                  <a:cubicBezTo>
                    <a:pt x="63" y="73"/>
                    <a:pt x="64" y="73"/>
                    <a:pt x="64" y="73"/>
                  </a:cubicBezTo>
                  <a:cubicBezTo>
                    <a:pt x="65" y="73"/>
                    <a:pt x="66" y="72"/>
                    <a:pt x="67" y="72"/>
                  </a:cubicBezTo>
                  <a:cubicBezTo>
                    <a:pt x="68" y="72"/>
                    <a:pt x="68" y="72"/>
                    <a:pt x="69" y="71"/>
                  </a:cubicBezTo>
                  <a:cubicBezTo>
                    <a:pt x="70" y="71"/>
                    <a:pt x="71" y="71"/>
                    <a:pt x="71" y="70"/>
                  </a:cubicBezTo>
                  <a:cubicBezTo>
                    <a:pt x="72" y="70"/>
                    <a:pt x="73" y="70"/>
                    <a:pt x="74" y="69"/>
                  </a:cubicBezTo>
                  <a:cubicBezTo>
                    <a:pt x="75" y="69"/>
                    <a:pt x="76" y="69"/>
                    <a:pt x="76" y="69"/>
                  </a:cubicBezTo>
                  <a:cubicBezTo>
                    <a:pt x="77" y="68"/>
                    <a:pt x="79" y="68"/>
                    <a:pt x="80" y="67"/>
                  </a:cubicBezTo>
                  <a:cubicBezTo>
                    <a:pt x="80" y="67"/>
                    <a:pt x="81" y="67"/>
                    <a:pt x="81" y="67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1" y="101"/>
                    <a:pt x="57" y="87"/>
                    <a:pt x="55" y="76"/>
                  </a:cubicBezTo>
                  <a:cubicBezTo>
                    <a:pt x="56" y="75"/>
                    <a:pt x="56" y="75"/>
                    <a:pt x="57" y="75"/>
                  </a:cubicBezTo>
                  <a:close/>
                  <a:moveTo>
                    <a:pt x="101" y="111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07" y="149"/>
                    <a:pt x="99" y="153"/>
                    <a:pt x="92" y="158"/>
                  </a:cubicBezTo>
                  <a:cubicBezTo>
                    <a:pt x="85" y="149"/>
                    <a:pt x="77" y="138"/>
                    <a:pt x="71" y="125"/>
                  </a:cubicBezTo>
                  <a:lnTo>
                    <a:pt x="101" y="111"/>
                  </a:lnTo>
                  <a:close/>
                  <a:moveTo>
                    <a:pt x="120" y="152"/>
                  </a:moveTo>
                  <a:cubicBezTo>
                    <a:pt x="134" y="185"/>
                    <a:pt x="134" y="185"/>
                    <a:pt x="134" y="185"/>
                  </a:cubicBezTo>
                  <a:cubicBezTo>
                    <a:pt x="124" y="186"/>
                    <a:pt x="111" y="179"/>
                    <a:pt x="98" y="165"/>
                  </a:cubicBezTo>
                  <a:cubicBezTo>
                    <a:pt x="105" y="160"/>
                    <a:pt x="112" y="156"/>
                    <a:pt x="120" y="152"/>
                  </a:cubicBezTo>
                  <a:close/>
                  <a:moveTo>
                    <a:pt x="120" y="194"/>
                  </a:moveTo>
                  <a:cubicBezTo>
                    <a:pt x="103" y="197"/>
                    <a:pt x="86" y="195"/>
                    <a:pt x="70" y="189"/>
                  </a:cubicBezTo>
                  <a:cubicBezTo>
                    <a:pt x="75" y="183"/>
                    <a:pt x="82" y="177"/>
                    <a:pt x="89" y="171"/>
                  </a:cubicBezTo>
                  <a:cubicBezTo>
                    <a:pt x="99" y="182"/>
                    <a:pt x="110" y="190"/>
                    <a:pt x="120" y="194"/>
                  </a:cubicBezTo>
                  <a:close/>
                  <a:moveTo>
                    <a:pt x="144" y="181"/>
                  </a:moveTo>
                  <a:cubicBezTo>
                    <a:pt x="130" y="148"/>
                    <a:pt x="130" y="148"/>
                    <a:pt x="130" y="148"/>
                  </a:cubicBezTo>
                  <a:cubicBezTo>
                    <a:pt x="138" y="145"/>
                    <a:pt x="146" y="142"/>
                    <a:pt x="154" y="140"/>
                  </a:cubicBezTo>
                  <a:cubicBezTo>
                    <a:pt x="155" y="159"/>
                    <a:pt x="152" y="174"/>
                    <a:pt x="144" y="181"/>
                  </a:cubicBezTo>
                  <a:close/>
                  <a:moveTo>
                    <a:pt x="164" y="137"/>
                  </a:moveTo>
                  <a:cubicBezTo>
                    <a:pt x="173" y="136"/>
                    <a:pt x="182" y="135"/>
                    <a:pt x="190" y="135"/>
                  </a:cubicBezTo>
                  <a:cubicBezTo>
                    <a:pt x="184" y="151"/>
                    <a:pt x="174" y="165"/>
                    <a:pt x="161" y="175"/>
                  </a:cubicBezTo>
                  <a:cubicBezTo>
                    <a:pt x="164" y="165"/>
                    <a:pt x="166" y="152"/>
                    <a:pt x="164" y="137"/>
                  </a:cubicBezTo>
                  <a:close/>
                  <a:moveTo>
                    <a:pt x="126" y="140"/>
                  </a:moveTo>
                  <a:cubicBezTo>
                    <a:pt x="111" y="107"/>
                    <a:pt x="111" y="107"/>
                    <a:pt x="111" y="10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7" y="107"/>
                    <a:pt x="151" y="119"/>
                    <a:pt x="153" y="131"/>
                  </a:cubicBezTo>
                  <a:cubicBezTo>
                    <a:pt x="144" y="133"/>
                    <a:pt x="135" y="136"/>
                    <a:pt x="126" y="140"/>
                  </a:cubicBezTo>
                  <a:close/>
                  <a:moveTo>
                    <a:pt x="107" y="97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92" y="62"/>
                    <a:pt x="92" y="62"/>
                    <a:pt x="93" y="61"/>
                  </a:cubicBezTo>
                  <a:cubicBezTo>
                    <a:pt x="94" y="61"/>
                    <a:pt x="95" y="60"/>
                    <a:pt x="96" y="60"/>
                  </a:cubicBezTo>
                  <a:cubicBezTo>
                    <a:pt x="96" y="60"/>
                    <a:pt x="97" y="59"/>
                    <a:pt x="98" y="59"/>
                  </a:cubicBezTo>
                  <a:cubicBezTo>
                    <a:pt x="99" y="58"/>
                    <a:pt x="99" y="58"/>
                    <a:pt x="100" y="57"/>
                  </a:cubicBezTo>
                  <a:cubicBezTo>
                    <a:pt x="101" y="57"/>
                    <a:pt x="102" y="57"/>
                    <a:pt x="102" y="56"/>
                  </a:cubicBezTo>
                  <a:cubicBezTo>
                    <a:pt x="103" y="56"/>
                    <a:pt x="104" y="55"/>
                    <a:pt x="105" y="55"/>
                  </a:cubicBezTo>
                  <a:cubicBezTo>
                    <a:pt x="105" y="55"/>
                    <a:pt x="106" y="54"/>
                    <a:pt x="107" y="54"/>
                  </a:cubicBezTo>
                  <a:cubicBezTo>
                    <a:pt x="108" y="53"/>
                    <a:pt x="108" y="53"/>
                    <a:pt x="109" y="52"/>
                  </a:cubicBezTo>
                  <a:cubicBezTo>
                    <a:pt x="110" y="52"/>
                    <a:pt x="110" y="52"/>
                    <a:pt x="111" y="51"/>
                  </a:cubicBezTo>
                  <a:cubicBezTo>
                    <a:pt x="112" y="51"/>
                    <a:pt x="113" y="50"/>
                    <a:pt x="113" y="50"/>
                  </a:cubicBezTo>
                  <a:cubicBezTo>
                    <a:pt x="114" y="49"/>
                    <a:pt x="114" y="49"/>
                    <a:pt x="115" y="49"/>
                  </a:cubicBezTo>
                  <a:cubicBezTo>
                    <a:pt x="123" y="58"/>
                    <a:pt x="130" y="69"/>
                    <a:pt x="137" y="83"/>
                  </a:cubicBezTo>
                  <a:lnTo>
                    <a:pt x="107" y="97"/>
                  </a:lnTo>
                  <a:close/>
                  <a:moveTo>
                    <a:pt x="43" y="69"/>
                  </a:moveTo>
                  <a:cubicBezTo>
                    <a:pt x="43" y="69"/>
                    <a:pt x="42" y="69"/>
                    <a:pt x="42" y="69"/>
                  </a:cubicBezTo>
                  <a:cubicBezTo>
                    <a:pt x="41" y="69"/>
                    <a:pt x="41" y="70"/>
                    <a:pt x="40" y="70"/>
                  </a:cubicBezTo>
                  <a:cubicBezTo>
                    <a:pt x="39" y="70"/>
                    <a:pt x="38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4" y="71"/>
                    <a:pt x="33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0" y="71"/>
                    <a:pt x="29" y="71"/>
                    <a:pt x="28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6" y="71"/>
                    <a:pt x="25" y="71"/>
                    <a:pt x="24" y="71"/>
                  </a:cubicBezTo>
                  <a:cubicBezTo>
                    <a:pt x="23" y="71"/>
                    <a:pt x="23" y="71"/>
                    <a:pt x="22" y="71"/>
                  </a:cubicBezTo>
                  <a:cubicBezTo>
                    <a:pt x="22" y="71"/>
                    <a:pt x="21" y="71"/>
                    <a:pt x="20" y="71"/>
                  </a:cubicBezTo>
                  <a:cubicBezTo>
                    <a:pt x="20" y="71"/>
                    <a:pt x="19" y="71"/>
                    <a:pt x="19" y="71"/>
                  </a:cubicBezTo>
                  <a:cubicBezTo>
                    <a:pt x="18" y="71"/>
                    <a:pt x="18" y="71"/>
                    <a:pt x="17" y="71"/>
                  </a:cubicBezTo>
                  <a:cubicBezTo>
                    <a:pt x="24" y="55"/>
                    <a:pt x="34" y="41"/>
                    <a:pt x="48" y="30"/>
                  </a:cubicBezTo>
                  <a:cubicBezTo>
                    <a:pt x="44" y="40"/>
                    <a:pt x="42" y="54"/>
                    <a:pt x="43" y="69"/>
                  </a:cubicBezTo>
                  <a:close/>
                  <a:moveTo>
                    <a:pt x="147" y="79"/>
                  </a:moveTo>
                  <a:cubicBezTo>
                    <a:pt x="140" y="65"/>
                    <a:pt x="132" y="52"/>
                    <a:pt x="124" y="42"/>
                  </a:cubicBezTo>
                  <a:cubicBezTo>
                    <a:pt x="124" y="42"/>
                    <a:pt x="125" y="41"/>
                    <a:pt x="125" y="41"/>
                  </a:cubicBezTo>
                  <a:cubicBezTo>
                    <a:pt x="126" y="41"/>
                    <a:pt x="126" y="40"/>
                    <a:pt x="127" y="40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30" y="37"/>
                    <a:pt x="130" y="37"/>
                  </a:cubicBezTo>
                  <a:cubicBezTo>
                    <a:pt x="131" y="36"/>
                    <a:pt x="132" y="36"/>
                    <a:pt x="132" y="35"/>
                  </a:cubicBezTo>
                  <a:cubicBezTo>
                    <a:pt x="133" y="35"/>
                    <a:pt x="133" y="34"/>
                    <a:pt x="134" y="34"/>
                  </a:cubicBezTo>
                  <a:cubicBezTo>
                    <a:pt x="134" y="33"/>
                    <a:pt x="135" y="33"/>
                    <a:pt x="135" y="32"/>
                  </a:cubicBezTo>
                  <a:cubicBezTo>
                    <a:pt x="136" y="32"/>
                    <a:pt x="136" y="31"/>
                    <a:pt x="137" y="31"/>
                  </a:cubicBezTo>
                  <a:cubicBezTo>
                    <a:pt x="137" y="30"/>
                    <a:pt x="138" y="30"/>
                    <a:pt x="138" y="29"/>
                  </a:cubicBezTo>
                  <a:cubicBezTo>
                    <a:pt x="139" y="29"/>
                    <a:pt x="139" y="28"/>
                    <a:pt x="140" y="28"/>
                  </a:cubicBezTo>
                  <a:cubicBezTo>
                    <a:pt x="140" y="27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4"/>
                  </a:cubicBezTo>
                  <a:cubicBezTo>
                    <a:pt x="143" y="24"/>
                    <a:pt x="144" y="23"/>
                    <a:pt x="144" y="23"/>
                  </a:cubicBezTo>
                  <a:cubicBezTo>
                    <a:pt x="144" y="22"/>
                    <a:pt x="145" y="22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63" y="30"/>
                    <a:pt x="177" y="44"/>
                    <a:pt x="186" y="61"/>
                  </a:cubicBezTo>
                  <a:lnTo>
                    <a:pt x="147" y="7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837238" y="-3175"/>
              <a:ext cx="596900" cy="777875"/>
            </a:xfrm>
            <a:custGeom>
              <a:avLst/>
              <a:gdLst>
                <a:gd name="T0" fmla="*/ 177 w 181"/>
                <a:gd name="T1" fmla="*/ 216 h 236"/>
                <a:gd name="T2" fmla="*/ 93 w 181"/>
                <a:gd name="T3" fmla="*/ 214 h 236"/>
                <a:gd name="T4" fmla="*/ 36 w 181"/>
                <a:gd name="T5" fmla="*/ 153 h 236"/>
                <a:gd name="T6" fmla="*/ 99 w 181"/>
                <a:gd name="T7" fmla="*/ 12 h 236"/>
                <a:gd name="T8" fmla="*/ 95 w 181"/>
                <a:gd name="T9" fmla="*/ 0 h 236"/>
                <a:gd name="T10" fmla="*/ 24 w 181"/>
                <a:gd name="T11" fmla="*/ 157 h 236"/>
                <a:gd name="T12" fmla="*/ 88 w 181"/>
                <a:gd name="T13" fmla="*/ 225 h 236"/>
                <a:gd name="T14" fmla="*/ 138 w 181"/>
                <a:gd name="T15" fmla="*/ 236 h 236"/>
                <a:gd name="T16" fmla="*/ 181 w 181"/>
                <a:gd name="T17" fmla="*/ 228 h 236"/>
                <a:gd name="T18" fmla="*/ 177 w 181"/>
                <a:gd name="T19" fmla="*/ 2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6">
                  <a:moveTo>
                    <a:pt x="177" y="216"/>
                  </a:moveTo>
                  <a:cubicBezTo>
                    <a:pt x="150" y="227"/>
                    <a:pt x="120" y="226"/>
                    <a:pt x="93" y="214"/>
                  </a:cubicBezTo>
                  <a:cubicBezTo>
                    <a:pt x="67" y="202"/>
                    <a:pt x="46" y="180"/>
                    <a:pt x="36" y="153"/>
                  </a:cubicBezTo>
                  <a:cubicBezTo>
                    <a:pt x="14" y="97"/>
                    <a:pt x="43" y="33"/>
                    <a:pt x="99" y="1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32" y="24"/>
                    <a:pt x="0" y="95"/>
                    <a:pt x="24" y="157"/>
                  </a:cubicBezTo>
                  <a:cubicBezTo>
                    <a:pt x="36" y="188"/>
                    <a:pt x="58" y="212"/>
                    <a:pt x="88" y="225"/>
                  </a:cubicBezTo>
                  <a:cubicBezTo>
                    <a:pt x="104" y="233"/>
                    <a:pt x="121" y="236"/>
                    <a:pt x="138" y="236"/>
                  </a:cubicBezTo>
                  <a:cubicBezTo>
                    <a:pt x="153" y="236"/>
                    <a:pt x="167" y="233"/>
                    <a:pt x="181" y="228"/>
                  </a:cubicBezTo>
                  <a:lnTo>
                    <a:pt x="177" y="21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6262688" y="762000"/>
              <a:ext cx="69850" cy="8255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6219826" y="854075"/>
              <a:ext cx="155575" cy="63500"/>
            </a:xfrm>
            <a:custGeom>
              <a:avLst/>
              <a:gdLst>
                <a:gd name="T0" fmla="*/ 47 w 47"/>
                <a:gd name="T1" fmla="*/ 10 h 19"/>
                <a:gd name="T2" fmla="*/ 37 w 47"/>
                <a:gd name="T3" fmla="*/ 19 h 19"/>
                <a:gd name="T4" fmla="*/ 9 w 47"/>
                <a:gd name="T5" fmla="*/ 19 h 19"/>
                <a:gd name="T6" fmla="*/ 0 w 47"/>
                <a:gd name="T7" fmla="*/ 10 h 19"/>
                <a:gd name="T8" fmla="*/ 0 w 47"/>
                <a:gd name="T9" fmla="*/ 10 h 19"/>
                <a:gd name="T10" fmla="*/ 9 w 47"/>
                <a:gd name="T11" fmla="*/ 0 h 19"/>
                <a:gd name="T12" fmla="*/ 37 w 47"/>
                <a:gd name="T13" fmla="*/ 0 h 19"/>
                <a:gd name="T14" fmla="*/ 47 w 47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9">
                  <a:moveTo>
                    <a:pt x="47" y="10"/>
                  </a:moveTo>
                  <a:cubicBezTo>
                    <a:pt x="47" y="15"/>
                    <a:pt x="43" y="19"/>
                    <a:pt x="3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4"/>
                    <a:pt x="47" y="1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6107113" y="927100"/>
              <a:ext cx="379413" cy="82550"/>
            </a:xfrm>
            <a:custGeom>
              <a:avLst/>
              <a:gdLst>
                <a:gd name="T0" fmla="*/ 115 w 115"/>
                <a:gd name="T1" fmla="*/ 13 h 25"/>
                <a:gd name="T2" fmla="*/ 102 w 115"/>
                <a:gd name="T3" fmla="*/ 25 h 25"/>
                <a:gd name="T4" fmla="*/ 12 w 115"/>
                <a:gd name="T5" fmla="*/ 25 h 25"/>
                <a:gd name="T6" fmla="*/ 0 w 115"/>
                <a:gd name="T7" fmla="*/ 13 h 25"/>
                <a:gd name="T8" fmla="*/ 0 w 115"/>
                <a:gd name="T9" fmla="*/ 13 h 25"/>
                <a:gd name="T10" fmla="*/ 12 w 115"/>
                <a:gd name="T11" fmla="*/ 0 h 25"/>
                <a:gd name="T12" fmla="*/ 102 w 115"/>
                <a:gd name="T13" fmla="*/ 0 h 25"/>
                <a:gd name="T14" fmla="*/ 115 w 115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5">
                  <a:moveTo>
                    <a:pt x="115" y="13"/>
                  </a:moveTo>
                  <a:cubicBezTo>
                    <a:pt x="115" y="19"/>
                    <a:pt x="109" y="25"/>
                    <a:pt x="10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0"/>
                    <a:pt x="115" y="6"/>
                    <a:pt x="115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73751" y="4410075"/>
            <a:ext cx="758825" cy="868363"/>
            <a:chOff x="5873751" y="4410075"/>
            <a:chExt cx="758825" cy="868363"/>
          </a:xfrm>
        </p:grpSpPr>
        <p:sp>
          <p:nvSpPr>
            <p:cNvPr id="84" name="Freeform 81"/>
            <p:cNvSpPr/>
            <p:nvPr/>
          </p:nvSpPr>
          <p:spPr bwMode="auto">
            <a:xfrm>
              <a:off x="5953126" y="5092700"/>
              <a:ext cx="92075" cy="82550"/>
            </a:xfrm>
            <a:custGeom>
              <a:avLst/>
              <a:gdLst>
                <a:gd name="T0" fmla="*/ 25 w 28"/>
                <a:gd name="T1" fmla="*/ 25 h 25"/>
                <a:gd name="T2" fmla="*/ 28 w 28"/>
                <a:gd name="T3" fmla="*/ 22 h 25"/>
                <a:gd name="T4" fmla="*/ 14 w 28"/>
                <a:gd name="T5" fmla="*/ 12 h 25"/>
                <a:gd name="T6" fmla="*/ 2 w 28"/>
                <a:gd name="T7" fmla="*/ 0 h 25"/>
                <a:gd name="T8" fmla="*/ 0 w 28"/>
                <a:gd name="T9" fmla="*/ 4 h 25"/>
                <a:gd name="T10" fmla="*/ 11 w 28"/>
                <a:gd name="T11" fmla="*/ 16 h 25"/>
                <a:gd name="T12" fmla="*/ 25 w 28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25" y="25"/>
                  </a:moveTo>
                  <a:cubicBezTo>
                    <a:pt x="26" y="24"/>
                    <a:pt x="27" y="23"/>
                    <a:pt x="28" y="22"/>
                  </a:cubicBezTo>
                  <a:cubicBezTo>
                    <a:pt x="24" y="19"/>
                    <a:pt x="19" y="16"/>
                    <a:pt x="14" y="12"/>
                  </a:cubicBezTo>
                  <a:cubicBezTo>
                    <a:pt x="10" y="8"/>
                    <a:pt x="6" y="4"/>
                    <a:pt x="2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3" y="8"/>
                    <a:pt x="7" y="12"/>
                    <a:pt x="11" y="16"/>
                  </a:cubicBezTo>
                  <a:cubicBezTo>
                    <a:pt x="16" y="20"/>
                    <a:pt x="20" y="23"/>
                    <a:pt x="25" y="2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5969001" y="4651375"/>
              <a:ext cx="455613" cy="501650"/>
            </a:xfrm>
            <a:custGeom>
              <a:avLst/>
              <a:gdLst>
                <a:gd name="T0" fmla="*/ 101 w 138"/>
                <a:gd name="T1" fmla="*/ 0 h 152"/>
                <a:gd name="T2" fmla="*/ 61 w 138"/>
                <a:gd name="T3" fmla="*/ 48 h 152"/>
                <a:gd name="T4" fmla="*/ 0 w 138"/>
                <a:gd name="T5" fmla="*/ 129 h 152"/>
                <a:gd name="T6" fmla="*/ 12 w 138"/>
                <a:gd name="T7" fmla="*/ 143 h 152"/>
                <a:gd name="T8" fmla="*/ 27 w 138"/>
                <a:gd name="T9" fmla="*/ 152 h 152"/>
                <a:gd name="T10" fmla="*/ 97 w 138"/>
                <a:gd name="T11" fmla="*/ 79 h 152"/>
                <a:gd name="T12" fmla="*/ 138 w 138"/>
                <a:gd name="T13" fmla="*/ 31 h 152"/>
                <a:gd name="T14" fmla="*/ 126 w 138"/>
                <a:gd name="T15" fmla="*/ 16 h 152"/>
                <a:gd name="T16" fmla="*/ 91 w 138"/>
                <a:gd name="T17" fmla="*/ 58 h 152"/>
                <a:gd name="T18" fmla="*/ 84 w 138"/>
                <a:gd name="T19" fmla="*/ 58 h 152"/>
                <a:gd name="T20" fmla="*/ 83 w 138"/>
                <a:gd name="T21" fmla="*/ 51 h 152"/>
                <a:gd name="T22" fmla="*/ 119 w 138"/>
                <a:gd name="T23" fmla="*/ 10 h 152"/>
                <a:gd name="T24" fmla="*/ 101 w 138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52">
                  <a:moveTo>
                    <a:pt x="101" y="0"/>
                  </a:moveTo>
                  <a:cubicBezTo>
                    <a:pt x="89" y="15"/>
                    <a:pt x="75" y="31"/>
                    <a:pt x="61" y="48"/>
                  </a:cubicBezTo>
                  <a:cubicBezTo>
                    <a:pt x="36" y="78"/>
                    <a:pt x="15" y="106"/>
                    <a:pt x="0" y="129"/>
                  </a:cubicBezTo>
                  <a:cubicBezTo>
                    <a:pt x="4" y="134"/>
                    <a:pt x="8" y="138"/>
                    <a:pt x="12" y="143"/>
                  </a:cubicBezTo>
                  <a:cubicBezTo>
                    <a:pt x="17" y="147"/>
                    <a:pt x="22" y="150"/>
                    <a:pt x="27" y="152"/>
                  </a:cubicBezTo>
                  <a:cubicBezTo>
                    <a:pt x="48" y="134"/>
                    <a:pt x="72" y="108"/>
                    <a:pt x="97" y="79"/>
                  </a:cubicBezTo>
                  <a:cubicBezTo>
                    <a:pt x="111" y="62"/>
                    <a:pt x="126" y="46"/>
                    <a:pt x="138" y="31"/>
                  </a:cubicBezTo>
                  <a:cubicBezTo>
                    <a:pt x="135" y="26"/>
                    <a:pt x="131" y="21"/>
                    <a:pt x="126" y="1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89" y="60"/>
                    <a:pt x="86" y="60"/>
                    <a:pt x="84" y="58"/>
                  </a:cubicBezTo>
                  <a:cubicBezTo>
                    <a:pt x="82" y="56"/>
                    <a:pt x="82" y="53"/>
                    <a:pt x="83" y="5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3" y="5"/>
                    <a:pt x="107" y="2"/>
                    <a:pt x="101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311901" y="4410075"/>
              <a:ext cx="320675" cy="333375"/>
            </a:xfrm>
            <a:custGeom>
              <a:avLst/>
              <a:gdLst>
                <a:gd name="T0" fmla="*/ 18 w 97"/>
                <a:gd name="T1" fmla="*/ 79 h 101"/>
                <a:gd name="T2" fmla="*/ 53 w 97"/>
                <a:gd name="T3" fmla="*/ 37 h 101"/>
                <a:gd name="T4" fmla="*/ 60 w 97"/>
                <a:gd name="T5" fmla="*/ 36 h 101"/>
                <a:gd name="T6" fmla="*/ 61 w 97"/>
                <a:gd name="T7" fmla="*/ 43 h 101"/>
                <a:gd name="T8" fmla="*/ 25 w 97"/>
                <a:gd name="T9" fmla="*/ 85 h 101"/>
                <a:gd name="T10" fmla="*/ 38 w 97"/>
                <a:gd name="T11" fmla="*/ 101 h 101"/>
                <a:gd name="T12" fmla="*/ 79 w 97"/>
                <a:gd name="T13" fmla="*/ 13 h 101"/>
                <a:gd name="T14" fmla="*/ 0 w 97"/>
                <a:gd name="T15" fmla="*/ 69 h 101"/>
                <a:gd name="T16" fmla="*/ 18 w 97"/>
                <a:gd name="T1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1">
                  <a:moveTo>
                    <a:pt x="18" y="79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5" y="35"/>
                    <a:pt x="58" y="35"/>
                    <a:pt x="60" y="36"/>
                  </a:cubicBezTo>
                  <a:cubicBezTo>
                    <a:pt x="62" y="38"/>
                    <a:pt x="62" y="41"/>
                    <a:pt x="61" y="43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0"/>
                    <a:pt x="35" y="95"/>
                    <a:pt x="38" y="101"/>
                  </a:cubicBezTo>
                  <a:cubicBezTo>
                    <a:pt x="74" y="59"/>
                    <a:pt x="97" y="29"/>
                    <a:pt x="79" y="13"/>
                  </a:cubicBezTo>
                  <a:cubicBezTo>
                    <a:pt x="63" y="0"/>
                    <a:pt x="36" y="27"/>
                    <a:pt x="0" y="69"/>
                  </a:cubicBezTo>
                  <a:cubicBezTo>
                    <a:pt x="6" y="71"/>
                    <a:pt x="12" y="75"/>
                    <a:pt x="18" y="7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5873751" y="5122863"/>
              <a:ext cx="147638" cy="155575"/>
            </a:xfrm>
            <a:custGeom>
              <a:avLst/>
              <a:gdLst>
                <a:gd name="T0" fmla="*/ 32 w 45"/>
                <a:gd name="T1" fmla="*/ 11 h 47"/>
                <a:gd name="T2" fmla="*/ 21 w 45"/>
                <a:gd name="T3" fmla="*/ 0 h 47"/>
                <a:gd name="T4" fmla="*/ 4 w 45"/>
                <a:gd name="T5" fmla="*/ 44 h 47"/>
                <a:gd name="T6" fmla="*/ 45 w 45"/>
                <a:gd name="T7" fmla="*/ 20 h 47"/>
                <a:gd name="T8" fmla="*/ 32 w 45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32" y="11"/>
                  </a:moveTo>
                  <a:cubicBezTo>
                    <a:pt x="28" y="7"/>
                    <a:pt x="24" y="3"/>
                    <a:pt x="21" y="0"/>
                  </a:cubicBezTo>
                  <a:cubicBezTo>
                    <a:pt x="7" y="24"/>
                    <a:pt x="0" y="41"/>
                    <a:pt x="4" y="44"/>
                  </a:cubicBezTo>
                  <a:cubicBezTo>
                    <a:pt x="8" y="47"/>
                    <a:pt x="23" y="38"/>
                    <a:pt x="45" y="20"/>
                  </a:cubicBezTo>
                  <a:cubicBezTo>
                    <a:pt x="41" y="17"/>
                    <a:pt x="36" y="14"/>
                    <a:pt x="32" y="1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3751" y="6343650"/>
            <a:ext cx="854075" cy="520701"/>
            <a:chOff x="5873751" y="6343650"/>
            <a:chExt cx="854075" cy="520701"/>
          </a:xfrm>
        </p:grpSpPr>
        <p:sp>
          <p:nvSpPr>
            <p:cNvPr id="88" name="Freeform 85"/>
            <p:cNvSpPr/>
            <p:nvPr/>
          </p:nvSpPr>
          <p:spPr bwMode="auto">
            <a:xfrm>
              <a:off x="6296026" y="6623050"/>
              <a:ext cx="214313" cy="142875"/>
            </a:xfrm>
            <a:custGeom>
              <a:avLst/>
              <a:gdLst>
                <a:gd name="T0" fmla="*/ 62 w 65"/>
                <a:gd name="T1" fmla="*/ 12 h 43"/>
                <a:gd name="T2" fmla="*/ 38 w 65"/>
                <a:gd name="T3" fmla="*/ 38 h 43"/>
                <a:gd name="T4" fmla="*/ 3 w 65"/>
                <a:gd name="T5" fmla="*/ 31 h 43"/>
                <a:gd name="T6" fmla="*/ 27 w 65"/>
                <a:gd name="T7" fmla="*/ 5 h 43"/>
                <a:gd name="T8" fmla="*/ 62 w 65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3">
                  <a:moveTo>
                    <a:pt x="62" y="12"/>
                  </a:moveTo>
                  <a:cubicBezTo>
                    <a:pt x="65" y="21"/>
                    <a:pt x="54" y="33"/>
                    <a:pt x="38" y="38"/>
                  </a:cubicBezTo>
                  <a:cubicBezTo>
                    <a:pt x="21" y="43"/>
                    <a:pt x="6" y="40"/>
                    <a:pt x="3" y="31"/>
                  </a:cubicBezTo>
                  <a:cubicBezTo>
                    <a:pt x="0" y="21"/>
                    <a:pt x="11" y="10"/>
                    <a:pt x="27" y="5"/>
                  </a:cubicBezTo>
                  <a:cubicBezTo>
                    <a:pt x="44" y="0"/>
                    <a:pt x="59" y="3"/>
                    <a:pt x="62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489701" y="6365875"/>
              <a:ext cx="14288" cy="3079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5969001" y="6723063"/>
              <a:ext cx="214313" cy="141288"/>
            </a:xfrm>
            <a:custGeom>
              <a:avLst/>
              <a:gdLst>
                <a:gd name="T0" fmla="*/ 62 w 65"/>
                <a:gd name="T1" fmla="*/ 12 h 43"/>
                <a:gd name="T2" fmla="*/ 37 w 65"/>
                <a:gd name="T3" fmla="*/ 38 h 43"/>
                <a:gd name="T4" fmla="*/ 3 w 65"/>
                <a:gd name="T5" fmla="*/ 31 h 43"/>
                <a:gd name="T6" fmla="*/ 27 w 65"/>
                <a:gd name="T7" fmla="*/ 5 h 43"/>
                <a:gd name="T8" fmla="*/ 62 w 65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3">
                  <a:moveTo>
                    <a:pt x="62" y="12"/>
                  </a:moveTo>
                  <a:cubicBezTo>
                    <a:pt x="65" y="21"/>
                    <a:pt x="54" y="33"/>
                    <a:pt x="37" y="38"/>
                  </a:cubicBezTo>
                  <a:cubicBezTo>
                    <a:pt x="21" y="43"/>
                    <a:pt x="5" y="40"/>
                    <a:pt x="3" y="31"/>
                  </a:cubicBezTo>
                  <a:cubicBezTo>
                    <a:pt x="0" y="21"/>
                    <a:pt x="11" y="10"/>
                    <a:pt x="27" y="5"/>
                  </a:cubicBezTo>
                  <a:cubicBezTo>
                    <a:pt x="43" y="0"/>
                    <a:pt x="59" y="3"/>
                    <a:pt x="62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6161088" y="6411913"/>
              <a:ext cx="12700" cy="36353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161088" y="6343650"/>
              <a:ext cx="342900" cy="138113"/>
            </a:xfrm>
            <a:custGeom>
              <a:avLst/>
              <a:gdLst>
                <a:gd name="T0" fmla="*/ 0 w 216"/>
                <a:gd name="T1" fmla="*/ 41 h 87"/>
                <a:gd name="T2" fmla="*/ 0 w 216"/>
                <a:gd name="T3" fmla="*/ 87 h 87"/>
                <a:gd name="T4" fmla="*/ 216 w 216"/>
                <a:gd name="T5" fmla="*/ 43 h 87"/>
                <a:gd name="T6" fmla="*/ 216 w 216"/>
                <a:gd name="T7" fmla="*/ 0 h 87"/>
                <a:gd name="T8" fmla="*/ 0 w 216"/>
                <a:gd name="T9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7">
                  <a:moveTo>
                    <a:pt x="0" y="41"/>
                  </a:moveTo>
                  <a:lnTo>
                    <a:pt x="0" y="87"/>
                  </a:lnTo>
                  <a:lnTo>
                    <a:pt x="216" y="43"/>
                  </a:lnTo>
                  <a:lnTo>
                    <a:pt x="21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161088" y="6451600"/>
              <a:ext cx="342900" cy="136525"/>
            </a:xfrm>
            <a:custGeom>
              <a:avLst/>
              <a:gdLst>
                <a:gd name="T0" fmla="*/ 0 w 216"/>
                <a:gd name="T1" fmla="*/ 42 h 86"/>
                <a:gd name="T2" fmla="*/ 0 w 216"/>
                <a:gd name="T3" fmla="*/ 86 h 86"/>
                <a:gd name="T4" fmla="*/ 216 w 216"/>
                <a:gd name="T5" fmla="*/ 44 h 86"/>
                <a:gd name="T6" fmla="*/ 216 w 216"/>
                <a:gd name="T7" fmla="*/ 0 h 86"/>
                <a:gd name="T8" fmla="*/ 0 w 216"/>
                <a:gd name="T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6">
                  <a:moveTo>
                    <a:pt x="0" y="42"/>
                  </a:moveTo>
                  <a:lnTo>
                    <a:pt x="0" y="86"/>
                  </a:lnTo>
                  <a:lnTo>
                    <a:pt x="216" y="44"/>
                  </a:lnTo>
                  <a:lnTo>
                    <a:pt x="21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5880101" y="6392863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5873751" y="6491288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5873751" y="6591300"/>
              <a:ext cx="847725" cy="254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5873751" y="6689725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5873751" y="6788150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651126" y="1860550"/>
            <a:ext cx="912813" cy="646113"/>
            <a:chOff x="2651126" y="1860550"/>
            <a:chExt cx="912813" cy="646113"/>
          </a:xfrm>
        </p:grpSpPr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2651126" y="1860550"/>
              <a:ext cx="336550" cy="636588"/>
            </a:xfrm>
            <a:custGeom>
              <a:avLst/>
              <a:gdLst>
                <a:gd name="T0" fmla="*/ 95 w 102"/>
                <a:gd name="T1" fmla="*/ 0 h 193"/>
                <a:gd name="T2" fmla="*/ 6 w 102"/>
                <a:gd name="T3" fmla="*/ 0 h 193"/>
                <a:gd name="T4" fmla="*/ 0 w 102"/>
                <a:gd name="T5" fmla="*/ 7 h 193"/>
                <a:gd name="T6" fmla="*/ 0 w 102"/>
                <a:gd name="T7" fmla="*/ 186 h 193"/>
                <a:gd name="T8" fmla="*/ 6 w 102"/>
                <a:gd name="T9" fmla="*/ 193 h 193"/>
                <a:gd name="T10" fmla="*/ 95 w 102"/>
                <a:gd name="T11" fmla="*/ 193 h 193"/>
                <a:gd name="T12" fmla="*/ 102 w 102"/>
                <a:gd name="T13" fmla="*/ 186 h 193"/>
                <a:gd name="T14" fmla="*/ 102 w 102"/>
                <a:gd name="T15" fmla="*/ 7 h 193"/>
                <a:gd name="T16" fmla="*/ 95 w 102"/>
                <a:gd name="T17" fmla="*/ 0 h 193"/>
                <a:gd name="T18" fmla="*/ 51 w 102"/>
                <a:gd name="T19" fmla="*/ 172 h 193"/>
                <a:gd name="T20" fmla="*/ 32 w 102"/>
                <a:gd name="T21" fmla="*/ 153 h 193"/>
                <a:gd name="T22" fmla="*/ 51 w 102"/>
                <a:gd name="T23" fmla="*/ 135 h 193"/>
                <a:gd name="T24" fmla="*/ 70 w 102"/>
                <a:gd name="T25" fmla="*/ 153 h 193"/>
                <a:gd name="T26" fmla="*/ 51 w 102"/>
                <a:gd name="T27" fmla="*/ 172 h 193"/>
                <a:gd name="T28" fmla="*/ 88 w 102"/>
                <a:gd name="T29" fmla="*/ 56 h 193"/>
                <a:gd name="T30" fmla="*/ 14 w 102"/>
                <a:gd name="T31" fmla="*/ 56 h 193"/>
                <a:gd name="T32" fmla="*/ 14 w 102"/>
                <a:gd name="T33" fmla="*/ 41 h 193"/>
                <a:gd name="T34" fmla="*/ 88 w 102"/>
                <a:gd name="T35" fmla="*/ 41 h 193"/>
                <a:gd name="T36" fmla="*/ 88 w 102"/>
                <a:gd name="T37" fmla="*/ 56 h 193"/>
                <a:gd name="T38" fmla="*/ 88 w 102"/>
                <a:gd name="T39" fmla="*/ 35 h 193"/>
                <a:gd name="T40" fmla="*/ 14 w 102"/>
                <a:gd name="T41" fmla="*/ 35 h 193"/>
                <a:gd name="T42" fmla="*/ 14 w 102"/>
                <a:gd name="T43" fmla="*/ 20 h 193"/>
                <a:gd name="T44" fmla="*/ 88 w 102"/>
                <a:gd name="T45" fmla="*/ 20 h 193"/>
                <a:gd name="T46" fmla="*/ 88 w 102"/>
                <a:gd name="T47" fmla="*/ 3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93">
                  <a:moveTo>
                    <a:pt x="9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0"/>
                    <a:pt x="3" y="193"/>
                    <a:pt x="6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9" y="193"/>
                    <a:pt x="102" y="190"/>
                    <a:pt x="102" y="186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3"/>
                    <a:pt x="99" y="0"/>
                    <a:pt x="95" y="0"/>
                  </a:cubicBezTo>
                  <a:close/>
                  <a:moveTo>
                    <a:pt x="51" y="172"/>
                  </a:moveTo>
                  <a:cubicBezTo>
                    <a:pt x="41" y="172"/>
                    <a:pt x="32" y="163"/>
                    <a:pt x="32" y="153"/>
                  </a:cubicBezTo>
                  <a:cubicBezTo>
                    <a:pt x="32" y="143"/>
                    <a:pt x="41" y="135"/>
                    <a:pt x="51" y="135"/>
                  </a:cubicBezTo>
                  <a:cubicBezTo>
                    <a:pt x="61" y="135"/>
                    <a:pt x="70" y="143"/>
                    <a:pt x="70" y="153"/>
                  </a:cubicBezTo>
                  <a:cubicBezTo>
                    <a:pt x="70" y="163"/>
                    <a:pt x="61" y="172"/>
                    <a:pt x="51" y="172"/>
                  </a:cubicBezTo>
                  <a:close/>
                  <a:moveTo>
                    <a:pt x="88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56"/>
                  </a:lnTo>
                  <a:close/>
                  <a:moveTo>
                    <a:pt x="88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2997201" y="1860550"/>
              <a:ext cx="566738" cy="646113"/>
            </a:xfrm>
            <a:custGeom>
              <a:avLst/>
              <a:gdLst>
                <a:gd name="T0" fmla="*/ 165 w 172"/>
                <a:gd name="T1" fmla="*/ 0 h 196"/>
                <a:gd name="T2" fmla="*/ 6 w 172"/>
                <a:gd name="T3" fmla="*/ 0 h 196"/>
                <a:gd name="T4" fmla="*/ 0 w 172"/>
                <a:gd name="T5" fmla="*/ 7 h 196"/>
                <a:gd name="T6" fmla="*/ 0 w 172"/>
                <a:gd name="T7" fmla="*/ 134 h 196"/>
                <a:gd name="T8" fmla="*/ 6 w 172"/>
                <a:gd name="T9" fmla="*/ 141 h 196"/>
                <a:gd name="T10" fmla="*/ 72 w 172"/>
                <a:gd name="T11" fmla="*/ 141 h 196"/>
                <a:gd name="T12" fmla="*/ 72 w 172"/>
                <a:gd name="T13" fmla="*/ 173 h 196"/>
                <a:gd name="T14" fmla="*/ 52 w 172"/>
                <a:gd name="T15" fmla="*/ 173 h 196"/>
                <a:gd name="T16" fmla="*/ 45 w 172"/>
                <a:gd name="T17" fmla="*/ 179 h 196"/>
                <a:gd name="T18" fmla="*/ 45 w 172"/>
                <a:gd name="T19" fmla="*/ 189 h 196"/>
                <a:gd name="T20" fmla="*/ 52 w 172"/>
                <a:gd name="T21" fmla="*/ 196 h 196"/>
                <a:gd name="T22" fmla="*/ 120 w 172"/>
                <a:gd name="T23" fmla="*/ 196 h 196"/>
                <a:gd name="T24" fmla="*/ 126 w 172"/>
                <a:gd name="T25" fmla="*/ 189 h 196"/>
                <a:gd name="T26" fmla="*/ 126 w 172"/>
                <a:gd name="T27" fmla="*/ 179 h 196"/>
                <a:gd name="T28" fmla="*/ 120 w 172"/>
                <a:gd name="T29" fmla="*/ 173 h 196"/>
                <a:gd name="T30" fmla="*/ 99 w 172"/>
                <a:gd name="T31" fmla="*/ 173 h 196"/>
                <a:gd name="T32" fmla="*/ 99 w 172"/>
                <a:gd name="T33" fmla="*/ 141 h 196"/>
                <a:gd name="T34" fmla="*/ 165 w 172"/>
                <a:gd name="T35" fmla="*/ 141 h 196"/>
                <a:gd name="T36" fmla="*/ 172 w 172"/>
                <a:gd name="T37" fmla="*/ 134 h 196"/>
                <a:gd name="T38" fmla="*/ 172 w 172"/>
                <a:gd name="T39" fmla="*/ 7 h 196"/>
                <a:gd name="T40" fmla="*/ 165 w 172"/>
                <a:gd name="T41" fmla="*/ 0 h 196"/>
                <a:gd name="T42" fmla="*/ 161 w 172"/>
                <a:gd name="T43" fmla="*/ 126 h 196"/>
                <a:gd name="T44" fmla="*/ 155 w 172"/>
                <a:gd name="T45" fmla="*/ 132 h 196"/>
                <a:gd name="T46" fmla="*/ 99 w 172"/>
                <a:gd name="T47" fmla="*/ 132 h 196"/>
                <a:gd name="T48" fmla="*/ 72 w 172"/>
                <a:gd name="T49" fmla="*/ 132 h 196"/>
                <a:gd name="T50" fmla="*/ 17 w 172"/>
                <a:gd name="T51" fmla="*/ 132 h 196"/>
                <a:gd name="T52" fmla="*/ 11 w 172"/>
                <a:gd name="T53" fmla="*/ 126 h 196"/>
                <a:gd name="T54" fmla="*/ 11 w 172"/>
                <a:gd name="T55" fmla="*/ 15 h 196"/>
                <a:gd name="T56" fmla="*/ 17 w 172"/>
                <a:gd name="T57" fmla="*/ 9 h 196"/>
                <a:gd name="T58" fmla="*/ 155 w 172"/>
                <a:gd name="T59" fmla="*/ 9 h 196"/>
                <a:gd name="T60" fmla="*/ 161 w 172"/>
                <a:gd name="T61" fmla="*/ 15 h 196"/>
                <a:gd name="T62" fmla="*/ 161 w 172"/>
                <a:gd name="T63" fmla="*/ 12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196">
                  <a:moveTo>
                    <a:pt x="16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3" y="141"/>
                    <a:pt x="6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48" y="173"/>
                    <a:pt x="45" y="176"/>
                    <a:pt x="45" y="179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93"/>
                    <a:pt x="48" y="196"/>
                    <a:pt x="52" y="196"/>
                  </a:cubicBezTo>
                  <a:cubicBezTo>
                    <a:pt x="120" y="196"/>
                    <a:pt x="120" y="196"/>
                    <a:pt x="120" y="196"/>
                  </a:cubicBezTo>
                  <a:cubicBezTo>
                    <a:pt x="124" y="196"/>
                    <a:pt x="126" y="193"/>
                    <a:pt x="126" y="189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6" y="176"/>
                    <a:pt x="124" y="173"/>
                    <a:pt x="120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9" y="141"/>
                    <a:pt x="172" y="138"/>
                    <a:pt x="172" y="134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72" y="3"/>
                    <a:pt x="169" y="0"/>
                    <a:pt x="165" y="0"/>
                  </a:cubicBezTo>
                  <a:close/>
                  <a:moveTo>
                    <a:pt x="161" y="126"/>
                  </a:moveTo>
                  <a:cubicBezTo>
                    <a:pt x="161" y="129"/>
                    <a:pt x="158" y="132"/>
                    <a:pt x="155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32"/>
                    <a:pt x="11" y="129"/>
                    <a:pt x="11" y="1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3" y="9"/>
                    <a:pt x="17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8" y="9"/>
                    <a:pt x="161" y="12"/>
                    <a:pt x="161" y="15"/>
                  </a:cubicBezTo>
                  <a:lnTo>
                    <a:pt x="161" y="12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1" name="Freeform 98"/>
          <p:cNvSpPr>
            <a:spLocks noEditPoints="1"/>
          </p:cNvSpPr>
          <p:nvPr/>
        </p:nvSpPr>
        <p:spPr bwMode="auto">
          <a:xfrm>
            <a:off x="2595563" y="3473450"/>
            <a:ext cx="1025525" cy="300038"/>
          </a:xfrm>
          <a:custGeom>
            <a:avLst/>
            <a:gdLst>
              <a:gd name="T0" fmla="*/ 303 w 311"/>
              <a:gd name="T1" fmla="*/ 6 h 91"/>
              <a:gd name="T2" fmla="*/ 299 w 311"/>
              <a:gd name="T3" fmla="*/ 6 h 91"/>
              <a:gd name="T4" fmla="*/ 291 w 311"/>
              <a:gd name="T5" fmla="*/ 0 h 91"/>
              <a:gd name="T6" fmla="*/ 288 w 311"/>
              <a:gd name="T7" fmla="*/ 0 h 91"/>
              <a:gd name="T8" fmla="*/ 280 w 311"/>
              <a:gd name="T9" fmla="*/ 6 h 91"/>
              <a:gd name="T10" fmla="*/ 277 w 311"/>
              <a:gd name="T11" fmla="*/ 12 h 91"/>
              <a:gd name="T12" fmla="*/ 268 w 311"/>
              <a:gd name="T13" fmla="*/ 0 h 91"/>
              <a:gd name="T14" fmla="*/ 265 w 311"/>
              <a:gd name="T15" fmla="*/ 0 h 91"/>
              <a:gd name="T16" fmla="*/ 257 w 311"/>
              <a:gd name="T17" fmla="*/ 6 h 91"/>
              <a:gd name="T18" fmla="*/ 252 w 311"/>
              <a:gd name="T19" fmla="*/ 6 h 91"/>
              <a:gd name="T20" fmla="*/ 245 w 311"/>
              <a:gd name="T21" fmla="*/ 0 h 91"/>
              <a:gd name="T22" fmla="*/ 241 w 311"/>
              <a:gd name="T23" fmla="*/ 0 h 91"/>
              <a:gd name="T24" fmla="*/ 234 w 311"/>
              <a:gd name="T25" fmla="*/ 12 h 91"/>
              <a:gd name="T26" fmla="*/ 229 w 311"/>
              <a:gd name="T27" fmla="*/ 6 h 91"/>
              <a:gd name="T28" fmla="*/ 221 w 311"/>
              <a:gd name="T29" fmla="*/ 0 h 91"/>
              <a:gd name="T30" fmla="*/ 218 w 311"/>
              <a:gd name="T31" fmla="*/ 0 h 91"/>
              <a:gd name="T32" fmla="*/ 210 w 311"/>
              <a:gd name="T33" fmla="*/ 6 h 91"/>
              <a:gd name="T34" fmla="*/ 205 w 311"/>
              <a:gd name="T35" fmla="*/ 6 h 91"/>
              <a:gd name="T36" fmla="*/ 197 w 311"/>
              <a:gd name="T37" fmla="*/ 0 h 91"/>
              <a:gd name="T38" fmla="*/ 194 w 311"/>
              <a:gd name="T39" fmla="*/ 0 h 91"/>
              <a:gd name="T40" fmla="*/ 185 w 311"/>
              <a:gd name="T41" fmla="*/ 6 h 91"/>
              <a:gd name="T42" fmla="*/ 180 w 311"/>
              <a:gd name="T43" fmla="*/ 6 h 91"/>
              <a:gd name="T44" fmla="*/ 173 w 311"/>
              <a:gd name="T45" fmla="*/ 0 h 91"/>
              <a:gd name="T46" fmla="*/ 170 w 311"/>
              <a:gd name="T47" fmla="*/ 0 h 91"/>
              <a:gd name="T48" fmla="*/ 162 w 311"/>
              <a:gd name="T49" fmla="*/ 6 h 91"/>
              <a:gd name="T50" fmla="*/ 157 w 311"/>
              <a:gd name="T51" fmla="*/ 12 h 91"/>
              <a:gd name="T52" fmla="*/ 148 w 311"/>
              <a:gd name="T53" fmla="*/ 0 h 91"/>
              <a:gd name="T54" fmla="*/ 145 w 311"/>
              <a:gd name="T55" fmla="*/ 0 h 91"/>
              <a:gd name="T56" fmla="*/ 137 w 311"/>
              <a:gd name="T57" fmla="*/ 6 h 91"/>
              <a:gd name="T58" fmla="*/ 132 w 311"/>
              <a:gd name="T59" fmla="*/ 6 h 91"/>
              <a:gd name="T60" fmla="*/ 125 w 311"/>
              <a:gd name="T61" fmla="*/ 0 h 91"/>
              <a:gd name="T62" fmla="*/ 122 w 311"/>
              <a:gd name="T63" fmla="*/ 0 h 91"/>
              <a:gd name="T64" fmla="*/ 114 w 311"/>
              <a:gd name="T65" fmla="*/ 12 h 91"/>
              <a:gd name="T66" fmla="*/ 108 w 311"/>
              <a:gd name="T67" fmla="*/ 6 h 91"/>
              <a:gd name="T68" fmla="*/ 100 w 311"/>
              <a:gd name="T69" fmla="*/ 0 h 91"/>
              <a:gd name="T70" fmla="*/ 97 w 311"/>
              <a:gd name="T71" fmla="*/ 0 h 91"/>
              <a:gd name="T72" fmla="*/ 89 w 311"/>
              <a:gd name="T73" fmla="*/ 6 h 91"/>
              <a:gd name="T74" fmla="*/ 85 w 311"/>
              <a:gd name="T75" fmla="*/ 6 h 91"/>
              <a:gd name="T76" fmla="*/ 77 w 311"/>
              <a:gd name="T77" fmla="*/ 0 h 91"/>
              <a:gd name="T78" fmla="*/ 74 w 311"/>
              <a:gd name="T79" fmla="*/ 0 h 91"/>
              <a:gd name="T80" fmla="*/ 64 w 311"/>
              <a:gd name="T81" fmla="*/ 6 h 91"/>
              <a:gd name="T82" fmla="*/ 60 w 311"/>
              <a:gd name="T83" fmla="*/ 6 h 91"/>
              <a:gd name="T84" fmla="*/ 52 w 311"/>
              <a:gd name="T85" fmla="*/ 0 h 91"/>
              <a:gd name="T86" fmla="*/ 49 w 311"/>
              <a:gd name="T87" fmla="*/ 0 h 91"/>
              <a:gd name="T88" fmla="*/ 41 w 311"/>
              <a:gd name="T89" fmla="*/ 6 h 91"/>
              <a:gd name="T90" fmla="*/ 37 w 311"/>
              <a:gd name="T91" fmla="*/ 12 h 91"/>
              <a:gd name="T92" fmla="*/ 29 w 311"/>
              <a:gd name="T93" fmla="*/ 0 h 91"/>
              <a:gd name="T94" fmla="*/ 26 w 311"/>
              <a:gd name="T95" fmla="*/ 0 h 91"/>
              <a:gd name="T96" fmla="*/ 18 w 311"/>
              <a:gd name="T97" fmla="*/ 6 h 91"/>
              <a:gd name="T98" fmla="*/ 14 w 311"/>
              <a:gd name="T99" fmla="*/ 6 h 91"/>
              <a:gd name="T100" fmla="*/ 6 w 311"/>
              <a:gd name="T101" fmla="*/ 0 h 91"/>
              <a:gd name="T102" fmla="*/ 3 w 311"/>
              <a:gd name="T103" fmla="*/ 0 h 91"/>
              <a:gd name="T104" fmla="*/ 311 w 311"/>
              <a:gd name="T105" fmla="*/ 91 h 91"/>
              <a:gd name="T106" fmla="*/ 292 w 311"/>
              <a:gd name="T107" fmla="*/ 63 h 91"/>
              <a:gd name="T108" fmla="*/ 305 w 311"/>
              <a:gd name="T109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91">
                <a:moveTo>
                  <a:pt x="307" y="0"/>
                </a:moveTo>
                <a:cubicBezTo>
                  <a:pt x="307" y="6"/>
                  <a:pt x="307" y="6"/>
                  <a:pt x="307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0"/>
                  <a:pt x="303" y="0"/>
                  <a:pt x="30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99" y="6"/>
                  <a:pt x="299" y="6"/>
                  <a:pt x="299" y="6"/>
                </a:cubicBezTo>
                <a:cubicBezTo>
                  <a:pt x="296" y="6"/>
                  <a:pt x="296" y="6"/>
                  <a:pt x="296" y="6"/>
                </a:cubicBezTo>
                <a:cubicBezTo>
                  <a:pt x="296" y="0"/>
                  <a:pt x="296" y="0"/>
                  <a:pt x="296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91" y="6"/>
                  <a:pt x="291" y="6"/>
                  <a:pt x="291" y="6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0"/>
                  <a:pt x="288" y="0"/>
                  <a:pt x="288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6"/>
                  <a:pt x="280" y="6"/>
                  <a:pt x="280" y="6"/>
                </a:cubicBezTo>
                <a:cubicBezTo>
                  <a:pt x="280" y="0"/>
                  <a:pt x="280" y="0"/>
                  <a:pt x="280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4" y="0"/>
                  <a:pt x="274" y="0"/>
                  <a:pt x="274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68" y="6"/>
                  <a:pt x="268" y="6"/>
                  <a:pt x="268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0"/>
                  <a:pt x="265" y="0"/>
                  <a:pt x="265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6"/>
                  <a:pt x="260" y="6"/>
                  <a:pt x="260" y="6"/>
                </a:cubicBezTo>
                <a:cubicBezTo>
                  <a:pt x="257" y="6"/>
                  <a:pt x="257" y="6"/>
                  <a:pt x="257" y="6"/>
                </a:cubicBezTo>
                <a:cubicBezTo>
                  <a:pt x="257" y="0"/>
                  <a:pt x="257" y="0"/>
                  <a:pt x="257" y="0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6"/>
                  <a:pt x="252" y="6"/>
                  <a:pt x="252" y="6"/>
                </a:cubicBezTo>
                <a:cubicBezTo>
                  <a:pt x="249" y="6"/>
                  <a:pt x="249" y="6"/>
                  <a:pt x="249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5" y="6"/>
                  <a:pt x="245" y="6"/>
                  <a:pt x="245" y="6"/>
                </a:cubicBezTo>
                <a:cubicBezTo>
                  <a:pt x="241" y="6"/>
                  <a:pt x="241" y="6"/>
                  <a:pt x="241" y="6"/>
                </a:cubicBezTo>
                <a:cubicBezTo>
                  <a:pt x="241" y="0"/>
                  <a:pt x="241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12"/>
                  <a:pt x="237" y="12"/>
                  <a:pt x="237" y="12"/>
                </a:cubicBezTo>
                <a:cubicBezTo>
                  <a:pt x="234" y="12"/>
                  <a:pt x="234" y="12"/>
                  <a:pt x="234" y="12"/>
                </a:cubicBezTo>
                <a:cubicBezTo>
                  <a:pt x="234" y="0"/>
                  <a:pt x="234" y="0"/>
                  <a:pt x="23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6"/>
                  <a:pt x="229" y="6"/>
                  <a:pt x="229" y="6"/>
                </a:cubicBezTo>
                <a:cubicBezTo>
                  <a:pt x="225" y="6"/>
                  <a:pt x="225" y="6"/>
                  <a:pt x="225" y="6"/>
                </a:cubicBezTo>
                <a:cubicBezTo>
                  <a:pt x="225" y="0"/>
                  <a:pt x="225" y="0"/>
                  <a:pt x="225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21" y="6"/>
                  <a:pt x="221" y="6"/>
                  <a:pt x="221" y="6"/>
                </a:cubicBezTo>
                <a:cubicBezTo>
                  <a:pt x="218" y="6"/>
                  <a:pt x="218" y="6"/>
                  <a:pt x="218" y="6"/>
                </a:cubicBezTo>
                <a:cubicBezTo>
                  <a:pt x="218" y="0"/>
                  <a:pt x="218" y="0"/>
                  <a:pt x="218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6"/>
                  <a:pt x="213" y="6"/>
                  <a:pt x="213" y="6"/>
                </a:cubicBezTo>
                <a:cubicBezTo>
                  <a:pt x="210" y="6"/>
                  <a:pt x="210" y="6"/>
                  <a:pt x="210" y="6"/>
                </a:cubicBezTo>
                <a:cubicBezTo>
                  <a:pt x="210" y="0"/>
                  <a:pt x="210" y="0"/>
                  <a:pt x="210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6"/>
                  <a:pt x="205" y="6"/>
                  <a:pt x="205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0"/>
                  <a:pt x="202" y="0"/>
                  <a:pt x="202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4" y="12"/>
                  <a:pt x="194" y="12"/>
                  <a:pt x="194" y="12"/>
                </a:cubicBezTo>
                <a:cubicBezTo>
                  <a:pt x="194" y="0"/>
                  <a:pt x="194" y="0"/>
                  <a:pt x="194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8" y="6"/>
                  <a:pt x="188" y="6"/>
                  <a:pt x="188" y="6"/>
                </a:cubicBezTo>
                <a:cubicBezTo>
                  <a:pt x="185" y="6"/>
                  <a:pt x="185" y="6"/>
                  <a:pt x="185" y="6"/>
                </a:cubicBezTo>
                <a:cubicBezTo>
                  <a:pt x="185" y="0"/>
                  <a:pt x="185" y="0"/>
                  <a:pt x="185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0" y="6"/>
                  <a:pt x="180" y="6"/>
                  <a:pt x="180" y="6"/>
                </a:cubicBezTo>
                <a:cubicBezTo>
                  <a:pt x="177" y="6"/>
                  <a:pt x="177" y="6"/>
                  <a:pt x="177" y="6"/>
                </a:cubicBezTo>
                <a:cubicBezTo>
                  <a:pt x="177" y="0"/>
                  <a:pt x="177" y="0"/>
                  <a:pt x="177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6"/>
                  <a:pt x="173" y="6"/>
                  <a:pt x="173" y="6"/>
                </a:cubicBezTo>
                <a:cubicBezTo>
                  <a:pt x="170" y="6"/>
                  <a:pt x="170" y="6"/>
                  <a:pt x="170" y="6"/>
                </a:cubicBezTo>
                <a:cubicBezTo>
                  <a:pt x="170" y="0"/>
                  <a:pt x="170" y="0"/>
                  <a:pt x="170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6"/>
                  <a:pt x="165" y="6"/>
                  <a:pt x="165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0"/>
                  <a:pt x="162" y="0"/>
                  <a:pt x="162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4" y="12"/>
                  <a:pt x="154" y="12"/>
                  <a:pt x="154" y="12"/>
                </a:cubicBezTo>
                <a:cubicBezTo>
                  <a:pt x="154" y="0"/>
                  <a:pt x="154" y="0"/>
                  <a:pt x="154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0"/>
                  <a:pt x="145" y="0"/>
                  <a:pt x="14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6"/>
                  <a:pt x="140" y="6"/>
                  <a:pt x="140" y="6"/>
                </a:cubicBezTo>
                <a:cubicBezTo>
                  <a:pt x="137" y="6"/>
                  <a:pt x="137" y="6"/>
                  <a:pt x="137" y="6"/>
                </a:cubicBezTo>
                <a:cubicBezTo>
                  <a:pt x="137" y="0"/>
                  <a:pt x="137" y="0"/>
                  <a:pt x="13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0"/>
                  <a:pt x="129" y="0"/>
                  <a:pt x="12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6"/>
                  <a:pt x="125" y="6"/>
                  <a:pt x="125" y="6"/>
                </a:cubicBezTo>
                <a:cubicBezTo>
                  <a:pt x="122" y="6"/>
                  <a:pt x="122" y="6"/>
                  <a:pt x="122" y="6"/>
                </a:cubicBezTo>
                <a:cubicBezTo>
                  <a:pt x="122" y="0"/>
                  <a:pt x="122" y="0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0"/>
                  <a:pt x="114" y="0"/>
                  <a:pt x="11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0"/>
                  <a:pt x="104" y="0"/>
                  <a:pt x="10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0"/>
                  <a:pt x="97" y="0"/>
                  <a:pt x="97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6"/>
                  <a:pt x="92" y="6"/>
                  <a:pt x="92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6"/>
                  <a:pt x="85" y="6"/>
                  <a:pt x="85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2"/>
                  <a:pt x="77" y="12"/>
                  <a:pt x="77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0"/>
                  <a:pt x="74" y="0"/>
                  <a:pt x="74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6"/>
                  <a:pt x="67" y="6"/>
                  <a:pt x="67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"/>
                  <a:pt x="52" y="6"/>
                  <a:pt x="52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0"/>
                  <a:pt x="41" y="0"/>
                  <a:pt x="4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2"/>
                  <a:pt x="37" y="12"/>
                  <a:pt x="37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11" y="91"/>
                  <a:pt x="311" y="91"/>
                  <a:pt x="311" y="91"/>
                </a:cubicBezTo>
                <a:cubicBezTo>
                  <a:pt x="311" y="0"/>
                  <a:pt x="311" y="0"/>
                  <a:pt x="311" y="0"/>
                </a:cubicBezTo>
                <a:lnTo>
                  <a:pt x="307" y="0"/>
                </a:lnTo>
                <a:close/>
                <a:moveTo>
                  <a:pt x="292" y="63"/>
                </a:moveTo>
                <a:cubicBezTo>
                  <a:pt x="285" y="63"/>
                  <a:pt x="279" y="57"/>
                  <a:pt x="279" y="50"/>
                </a:cubicBezTo>
                <a:cubicBezTo>
                  <a:pt x="279" y="43"/>
                  <a:pt x="285" y="38"/>
                  <a:pt x="292" y="38"/>
                </a:cubicBezTo>
                <a:cubicBezTo>
                  <a:pt x="299" y="38"/>
                  <a:pt x="305" y="43"/>
                  <a:pt x="305" y="50"/>
                </a:cubicBezTo>
                <a:cubicBezTo>
                  <a:pt x="305" y="57"/>
                  <a:pt x="299" y="63"/>
                  <a:pt x="292" y="63"/>
                </a:cubicBez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46338" y="352198"/>
            <a:ext cx="1322388" cy="736601"/>
            <a:chOff x="2446338" y="266700"/>
            <a:chExt cx="1322388" cy="736601"/>
          </a:xfrm>
        </p:grpSpPr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2809876" y="474663"/>
              <a:ext cx="606425" cy="528638"/>
            </a:xfrm>
            <a:custGeom>
              <a:avLst/>
              <a:gdLst>
                <a:gd name="T0" fmla="*/ 0 w 382"/>
                <a:gd name="T1" fmla="*/ 0 h 333"/>
                <a:gd name="T2" fmla="*/ 0 w 382"/>
                <a:gd name="T3" fmla="*/ 333 h 333"/>
                <a:gd name="T4" fmla="*/ 382 w 382"/>
                <a:gd name="T5" fmla="*/ 333 h 333"/>
                <a:gd name="T6" fmla="*/ 382 w 382"/>
                <a:gd name="T7" fmla="*/ 0 h 333"/>
                <a:gd name="T8" fmla="*/ 0 w 382"/>
                <a:gd name="T9" fmla="*/ 0 h 333"/>
                <a:gd name="T10" fmla="*/ 110 w 382"/>
                <a:gd name="T11" fmla="*/ 254 h 333"/>
                <a:gd name="T12" fmla="*/ 74 w 382"/>
                <a:gd name="T13" fmla="*/ 254 h 333"/>
                <a:gd name="T14" fmla="*/ 74 w 382"/>
                <a:gd name="T15" fmla="*/ 220 h 333"/>
                <a:gd name="T16" fmla="*/ 110 w 382"/>
                <a:gd name="T17" fmla="*/ 220 h 333"/>
                <a:gd name="T18" fmla="*/ 110 w 382"/>
                <a:gd name="T19" fmla="*/ 254 h 333"/>
                <a:gd name="T20" fmla="*/ 110 w 382"/>
                <a:gd name="T21" fmla="*/ 183 h 333"/>
                <a:gd name="T22" fmla="*/ 74 w 382"/>
                <a:gd name="T23" fmla="*/ 183 h 333"/>
                <a:gd name="T24" fmla="*/ 74 w 382"/>
                <a:gd name="T25" fmla="*/ 150 h 333"/>
                <a:gd name="T26" fmla="*/ 110 w 382"/>
                <a:gd name="T27" fmla="*/ 150 h 333"/>
                <a:gd name="T28" fmla="*/ 110 w 382"/>
                <a:gd name="T29" fmla="*/ 183 h 333"/>
                <a:gd name="T30" fmla="*/ 110 w 382"/>
                <a:gd name="T31" fmla="*/ 112 h 333"/>
                <a:gd name="T32" fmla="*/ 74 w 382"/>
                <a:gd name="T33" fmla="*/ 112 h 333"/>
                <a:gd name="T34" fmla="*/ 74 w 382"/>
                <a:gd name="T35" fmla="*/ 79 h 333"/>
                <a:gd name="T36" fmla="*/ 110 w 382"/>
                <a:gd name="T37" fmla="*/ 79 h 333"/>
                <a:gd name="T38" fmla="*/ 110 w 382"/>
                <a:gd name="T39" fmla="*/ 112 h 333"/>
                <a:gd name="T40" fmla="*/ 203 w 382"/>
                <a:gd name="T41" fmla="*/ 254 h 333"/>
                <a:gd name="T42" fmla="*/ 170 w 382"/>
                <a:gd name="T43" fmla="*/ 254 h 333"/>
                <a:gd name="T44" fmla="*/ 170 w 382"/>
                <a:gd name="T45" fmla="*/ 220 h 333"/>
                <a:gd name="T46" fmla="*/ 203 w 382"/>
                <a:gd name="T47" fmla="*/ 220 h 333"/>
                <a:gd name="T48" fmla="*/ 203 w 382"/>
                <a:gd name="T49" fmla="*/ 254 h 333"/>
                <a:gd name="T50" fmla="*/ 203 w 382"/>
                <a:gd name="T51" fmla="*/ 183 h 333"/>
                <a:gd name="T52" fmla="*/ 170 w 382"/>
                <a:gd name="T53" fmla="*/ 183 h 333"/>
                <a:gd name="T54" fmla="*/ 170 w 382"/>
                <a:gd name="T55" fmla="*/ 150 h 333"/>
                <a:gd name="T56" fmla="*/ 203 w 382"/>
                <a:gd name="T57" fmla="*/ 150 h 333"/>
                <a:gd name="T58" fmla="*/ 203 w 382"/>
                <a:gd name="T59" fmla="*/ 183 h 333"/>
                <a:gd name="T60" fmla="*/ 203 w 382"/>
                <a:gd name="T61" fmla="*/ 112 h 333"/>
                <a:gd name="T62" fmla="*/ 170 w 382"/>
                <a:gd name="T63" fmla="*/ 112 h 333"/>
                <a:gd name="T64" fmla="*/ 170 w 382"/>
                <a:gd name="T65" fmla="*/ 79 h 333"/>
                <a:gd name="T66" fmla="*/ 203 w 382"/>
                <a:gd name="T67" fmla="*/ 79 h 333"/>
                <a:gd name="T68" fmla="*/ 203 w 382"/>
                <a:gd name="T69" fmla="*/ 112 h 333"/>
                <a:gd name="T70" fmla="*/ 297 w 382"/>
                <a:gd name="T71" fmla="*/ 254 h 333"/>
                <a:gd name="T72" fmla="*/ 263 w 382"/>
                <a:gd name="T73" fmla="*/ 254 h 333"/>
                <a:gd name="T74" fmla="*/ 263 w 382"/>
                <a:gd name="T75" fmla="*/ 220 h 333"/>
                <a:gd name="T76" fmla="*/ 297 w 382"/>
                <a:gd name="T77" fmla="*/ 220 h 333"/>
                <a:gd name="T78" fmla="*/ 297 w 382"/>
                <a:gd name="T79" fmla="*/ 254 h 333"/>
                <a:gd name="T80" fmla="*/ 297 w 382"/>
                <a:gd name="T81" fmla="*/ 183 h 333"/>
                <a:gd name="T82" fmla="*/ 263 w 382"/>
                <a:gd name="T83" fmla="*/ 183 h 333"/>
                <a:gd name="T84" fmla="*/ 263 w 382"/>
                <a:gd name="T85" fmla="*/ 150 h 333"/>
                <a:gd name="T86" fmla="*/ 297 w 382"/>
                <a:gd name="T87" fmla="*/ 150 h 333"/>
                <a:gd name="T88" fmla="*/ 297 w 382"/>
                <a:gd name="T89" fmla="*/ 183 h 333"/>
                <a:gd name="T90" fmla="*/ 297 w 382"/>
                <a:gd name="T91" fmla="*/ 112 h 333"/>
                <a:gd name="T92" fmla="*/ 263 w 382"/>
                <a:gd name="T93" fmla="*/ 112 h 333"/>
                <a:gd name="T94" fmla="*/ 263 w 382"/>
                <a:gd name="T95" fmla="*/ 79 h 333"/>
                <a:gd name="T96" fmla="*/ 297 w 382"/>
                <a:gd name="T97" fmla="*/ 79 h 333"/>
                <a:gd name="T98" fmla="*/ 297 w 382"/>
                <a:gd name="T99" fmla="*/ 1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3">
                  <a:moveTo>
                    <a:pt x="0" y="0"/>
                  </a:moveTo>
                  <a:lnTo>
                    <a:pt x="0" y="333"/>
                  </a:lnTo>
                  <a:lnTo>
                    <a:pt x="382" y="333"/>
                  </a:lnTo>
                  <a:lnTo>
                    <a:pt x="382" y="0"/>
                  </a:lnTo>
                  <a:lnTo>
                    <a:pt x="0" y="0"/>
                  </a:lnTo>
                  <a:close/>
                  <a:moveTo>
                    <a:pt x="110" y="254"/>
                  </a:moveTo>
                  <a:lnTo>
                    <a:pt x="74" y="254"/>
                  </a:lnTo>
                  <a:lnTo>
                    <a:pt x="74" y="220"/>
                  </a:lnTo>
                  <a:lnTo>
                    <a:pt x="110" y="220"/>
                  </a:lnTo>
                  <a:lnTo>
                    <a:pt x="110" y="254"/>
                  </a:lnTo>
                  <a:close/>
                  <a:moveTo>
                    <a:pt x="110" y="183"/>
                  </a:moveTo>
                  <a:lnTo>
                    <a:pt x="74" y="183"/>
                  </a:lnTo>
                  <a:lnTo>
                    <a:pt x="74" y="150"/>
                  </a:lnTo>
                  <a:lnTo>
                    <a:pt x="110" y="150"/>
                  </a:lnTo>
                  <a:lnTo>
                    <a:pt x="110" y="183"/>
                  </a:lnTo>
                  <a:close/>
                  <a:moveTo>
                    <a:pt x="110" y="112"/>
                  </a:moveTo>
                  <a:lnTo>
                    <a:pt x="74" y="112"/>
                  </a:lnTo>
                  <a:lnTo>
                    <a:pt x="74" y="79"/>
                  </a:lnTo>
                  <a:lnTo>
                    <a:pt x="110" y="79"/>
                  </a:lnTo>
                  <a:lnTo>
                    <a:pt x="110" y="112"/>
                  </a:lnTo>
                  <a:close/>
                  <a:moveTo>
                    <a:pt x="203" y="254"/>
                  </a:moveTo>
                  <a:lnTo>
                    <a:pt x="170" y="254"/>
                  </a:lnTo>
                  <a:lnTo>
                    <a:pt x="170" y="220"/>
                  </a:lnTo>
                  <a:lnTo>
                    <a:pt x="203" y="220"/>
                  </a:lnTo>
                  <a:lnTo>
                    <a:pt x="203" y="254"/>
                  </a:lnTo>
                  <a:close/>
                  <a:moveTo>
                    <a:pt x="203" y="183"/>
                  </a:moveTo>
                  <a:lnTo>
                    <a:pt x="170" y="183"/>
                  </a:lnTo>
                  <a:lnTo>
                    <a:pt x="170" y="150"/>
                  </a:lnTo>
                  <a:lnTo>
                    <a:pt x="203" y="150"/>
                  </a:lnTo>
                  <a:lnTo>
                    <a:pt x="203" y="183"/>
                  </a:lnTo>
                  <a:close/>
                  <a:moveTo>
                    <a:pt x="203" y="112"/>
                  </a:moveTo>
                  <a:lnTo>
                    <a:pt x="170" y="112"/>
                  </a:lnTo>
                  <a:lnTo>
                    <a:pt x="170" y="79"/>
                  </a:lnTo>
                  <a:lnTo>
                    <a:pt x="203" y="79"/>
                  </a:lnTo>
                  <a:lnTo>
                    <a:pt x="203" y="112"/>
                  </a:lnTo>
                  <a:close/>
                  <a:moveTo>
                    <a:pt x="297" y="254"/>
                  </a:moveTo>
                  <a:lnTo>
                    <a:pt x="263" y="254"/>
                  </a:lnTo>
                  <a:lnTo>
                    <a:pt x="263" y="220"/>
                  </a:lnTo>
                  <a:lnTo>
                    <a:pt x="297" y="220"/>
                  </a:lnTo>
                  <a:lnTo>
                    <a:pt x="297" y="254"/>
                  </a:lnTo>
                  <a:close/>
                  <a:moveTo>
                    <a:pt x="297" y="183"/>
                  </a:moveTo>
                  <a:lnTo>
                    <a:pt x="263" y="183"/>
                  </a:lnTo>
                  <a:lnTo>
                    <a:pt x="263" y="150"/>
                  </a:lnTo>
                  <a:lnTo>
                    <a:pt x="297" y="150"/>
                  </a:lnTo>
                  <a:lnTo>
                    <a:pt x="297" y="183"/>
                  </a:lnTo>
                  <a:close/>
                  <a:moveTo>
                    <a:pt x="297" y="112"/>
                  </a:moveTo>
                  <a:lnTo>
                    <a:pt x="263" y="112"/>
                  </a:lnTo>
                  <a:lnTo>
                    <a:pt x="263" y="79"/>
                  </a:lnTo>
                  <a:lnTo>
                    <a:pt x="297" y="79"/>
                  </a:lnTo>
                  <a:lnTo>
                    <a:pt x="297" y="11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2654301" y="319088"/>
              <a:ext cx="912813" cy="18573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2647951" y="309563"/>
              <a:ext cx="927100" cy="204788"/>
            </a:xfrm>
            <a:custGeom>
              <a:avLst/>
              <a:gdLst>
                <a:gd name="T0" fmla="*/ 573 w 584"/>
                <a:gd name="T1" fmla="*/ 13 h 129"/>
                <a:gd name="T2" fmla="*/ 573 w 584"/>
                <a:gd name="T3" fmla="*/ 117 h 129"/>
                <a:gd name="T4" fmla="*/ 10 w 584"/>
                <a:gd name="T5" fmla="*/ 117 h 129"/>
                <a:gd name="T6" fmla="*/ 10 w 584"/>
                <a:gd name="T7" fmla="*/ 13 h 129"/>
                <a:gd name="T8" fmla="*/ 573 w 584"/>
                <a:gd name="T9" fmla="*/ 13 h 129"/>
                <a:gd name="T10" fmla="*/ 573 w 584"/>
                <a:gd name="T11" fmla="*/ 13 h 129"/>
                <a:gd name="T12" fmla="*/ 584 w 584"/>
                <a:gd name="T13" fmla="*/ 0 h 129"/>
                <a:gd name="T14" fmla="*/ 573 w 584"/>
                <a:gd name="T15" fmla="*/ 0 h 129"/>
                <a:gd name="T16" fmla="*/ 10 w 584"/>
                <a:gd name="T17" fmla="*/ 0 h 129"/>
                <a:gd name="T18" fmla="*/ 0 w 584"/>
                <a:gd name="T19" fmla="*/ 0 h 129"/>
                <a:gd name="T20" fmla="*/ 0 w 584"/>
                <a:gd name="T21" fmla="*/ 13 h 129"/>
                <a:gd name="T22" fmla="*/ 0 w 584"/>
                <a:gd name="T23" fmla="*/ 117 h 129"/>
                <a:gd name="T24" fmla="*/ 0 w 584"/>
                <a:gd name="T25" fmla="*/ 129 h 129"/>
                <a:gd name="T26" fmla="*/ 10 w 584"/>
                <a:gd name="T27" fmla="*/ 129 h 129"/>
                <a:gd name="T28" fmla="*/ 573 w 584"/>
                <a:gd name="T29" fmla="*/ 129 h 129"/>
                <a:gd name="T30" fmla="*/ 584 w 584"/>
                <a:gd name="T31" fmla="*/ 129 h 129"/>
                <a:gd name="T32" fmla="*/ 584 w 584"/>
                <a:gd name="T33" fmla="*/ 117 h 129"/>
                <a:gd name="T34" fmla="*/ 584 w 584"/>
                <a:gd name="T35" fmla="*/ 13 h 129"/>
                <a:gd name="T36" fmla="*/ 584 w 584"/>
                <a:gd name="T37" fmla="*/ 0 h 129"/>
                <a:gd name="T38" fmla="*/ 584 w 584"/>
                <a:gd name="T3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129">
                  <a:moveTo>
                    <a:pt x="573" y="13"/>
                  </a:moveTo>
                  <a:lnTo>
                    <a:pt x="573" y="117"/>
                  </a:lnTo>
                  <a:lnTo>
                    <a:pt x="10" y="117"/>
                  </a:lnTo>
                  <a:lnTo>
                    <a:pt x="10" y="13"/>
                  </a:lnTo>
                  <a:lnTo>
                    <a:pt x="573" y="13"/>
                  </a:lnTo>
                  <a:lnTo>
                    <a:pt x="573" y="13"/>
                  </a:lnTo>
                  <a:close/>
                  <a:moveTo>
                    <a:pt x="584" y="0"/>
                  </a:moveTo>
                  <a:lnTo>
                    <a:pt x="573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573" y="129"/>
                  </a:lnTo>
                  <a:lnTo>
                    <a:pt x="584" y="129"/>
                  </a:lnTo>
                  <a:lnTo>
                    <a:pt x="584" y="117"/>
                  </a:lnTo>
                  <a:lnTo>
                    <a:pt x="584" y="13"/>
                  </a:lnTo>
                  <a:lnTo>
                    <a:pt x="584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3435351" y="449263"/>
              <a:ext cx="247650" cy="554038"/>
            </a:xfrm>
            <a:custGeom>
              <a:avLst/>
              <a:gdLst>
                <a:gd name="T0" fmla="*/ 0 w 156"/>
                <a:gd name="T1" fmla="*/ 0 h 349"/>
                <a:gd name="T2" fmla="*/ 0 w 156"/>
                <a:gd name="T3" fmla="*/ 349 h 349"/>
                <a:gd name="T4" fmla="*/ 156 w 156"/>
                <a:gd name="T5" fmla="*/ 349 h 349"/>
                <a:gd name="T6" fmla="*/ 156 w 156"/>
                <a:gd name="T7" fmla="*/ 0 h 349"/>
                <a:gd name="T8" fmla="*/ 0 w 156"/>
                <a:gd name="T9" fmla="*/ 0 h 349"/>
                <a:gd name="T10" fmla="*/ 98 w 156"/>
                <a:gd name="T11" fmla="*/ 284 h 349"/>
                <a:gd name="T12" fmla="*/ 59 w 156"/>
                <a:gd name="T13" fmla="*/ 284 h 349"/>
                <a:gd name="T14" fmla="*/ 59 w 156"/>
                <a:gd name="T15" fmla="*/ 245 h 349"/>
                <a:gd name="T16" fmla="*/ 98 w 156"/>
                <a:gd name="T17" fmla="*/ 245 h 349"/>
                <a:gd name="T18" fmla="*/ 98 w 156"/>
                <a:gd name="T19" fmla="*/ 284 h 349"/>
                <a:gd name="T20" fmla="*/ 98 w 156"/>
                <a:gd name="T21" fmla="*/ 203 h 349"/>
                <a:gd name="T22" fmla="*/ 59 w 156"/>
                <a:gd name="T23" fmla="*/ 203 h 349"/>
                <a:gd name="T24" fmla="*/ 59 w 156"/>
                <a:gd name="T25" fmla="*/ 164 h 349"/>
                <a:gd name="T26" fmla="*/ 98 w 156"/>
                <a:gd name="T27" fmla="*/ 164 h 349"/>
                <a:gd name="T28" fmla="*/ 98 w 156"/>
                <a:gd name="T29" fmla="*/ 203 h 349"/>
                <a:gd name="T30" fmla="*/ 98 w 156"/>
                <a:gd name="T31" fmla="*/ 120 h 349"/>
                <a:gd name="T32" fmla="*/ 59 w 156"/>
                <a:gd name="T33" fmla="*/ 120 h 349"/>
                <a:gd name="T34" fmla="*/ 59 w 156"/>
                <a:gd name="T35" fmla="*/ 81 h 349"/>
                <a:gd name="T36" fmla="*/ 98 w 156"/>
                <a:gd name="T37" fmla="*/ 81 h 349"/>
                <a:gd name="T38" fmla="*/ 98 w 156"/>
                <a:gd name="T39" fmla="*/ 12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349">
                  <a:moveTo>
                    <a:pt x="0" y="0"/>
                  </a:moveTo>
                  <a:lnTo>
                    <a:pt x="0" y="349"/>
                  </a:lnTo>
                  <a:lnTo>
                    <a:pt x="156" y="349"/>
                  </a:lnTo>
                  <a:lnTo>
                    <a:pt x="156" y="0"/>
                  </a:lnTo>
                  <a:lnTo>
                    <a:pt x="0" y="0"/>
                  </a:lnTo>
                  <a:close/>
                  <a:moveTo>
                    <a:pt x="98" y="284"/>
                  </a:moveTo>
                  <a:lnTo>
                    <a:pt x="59" y="284"/>
                  </a:lnTo>
                  <a:lnTo>
                    <a:pt x="59" y="245"/>
                  </a:lnTo>
                  <a:lnTo>
                    <a:pt x="98" y="245"/>
                  </a:lnTo>
                  <a:lnTo>
                    <a:pt x="98" y="284"/>
                  </a:lnTo>
                  <a:close/>
                  <a:moveTo>
                    <a:pt x="98" y="203"/>
                  </a:moveTo>
                  <a:lnTo>
                    <a:pt x="59" y="203"/>
                  </a:lnTo>
                  <a:lnTo>
                    <a:pt x="59" y="164"/>
                  </a:lnTo>
                  <a:lnTo>
                    <a:pt x="98" y="164"/>
                  </a:lnTo>
                  <a:lnTo>
                    <a:pt x="98" y="203"/>
                  </a:lnTo>
                  <a:close/>
                  <a:moveTo>
                    <a:pt x="98" y="120"/>
                  </a:moveTo>
                  <a:lnTo>
                    <a:pt x="59" y="120"/>
                  </a:lnTo>
                  <a:lnTo>
                    <a:pt x="59" y="81"/>
                  </a:lnTo>
                  <a:lnTo>
                    <a:pt x="98" y="81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370263" y="280988"/>
              <a:ext cx="376238" cy="187325"/>
            </a:xfrm>
            <a:custGeom>
              <a:avLst/>
              <a:gdLst>
                <a:gd name="T0" fmla="*/ 0 w 237"/>
                <a:gd name="T1" fmla="*/ 118 h 118"/>
                <a:gd name="T2" fmla="*/ 118 w 237"/>
                <a:gd name="T3" fmla="*/ 0 h 118"/>
                <a:gd name="T4" fmla="*/ 237 w 237"/>
                <a:gd name="T5" fmla="*/ 118 h 118"/>
                <a:gd name="T6" fmla="*/ 0 w 237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18">
                  <a:moveTo>
                    <a:pt x="0" y="118"/>
                  </a:moveTo>
                  <a:lnTo>
                    <a:pt x="118" y="0"/>
                  </a:lnTo>
                  <a:lnTo>
                    <a:pt x="237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>
              <a:spLocks noEditPoints="1"/>
            </p:cNvSpPr>
            <p:nvPr/>
          </p:nvSpPr>
          <p:spPr bwMode="auto">
            <a:xfrm>
              <a:off x="3346451" y="266700"/>
              <a:ext cx="422275" cy="207963"/>
            </a:xfrm>
            <a:custGeom>
              <a:avLst/>
              <a:gdLst>
                <a:gd name="T0" fmla="*/ 133 w 266"/>
                <a:gd name="T1" fmla="*/ 17 h 131"/>
                <a:gd name="T2" fmla="*/ 237 w 266"/>
                <a:gd name="T3" fmla="*/ 121 h 131"/>
                <a:gd name="T4" fmla="*/ 29 w 266"/>
                <a:gd name="T5" fmla="*/ 121 h 131"/>
                <a:gd name="T6" fmla="*/ 133 w 266"/>
                <a:gd name="T7" fmla="*/ 17 h 131"/>
                <a:gd name="T8" fmla="*/ 133 w 266"/>
                <a:gd name="T9" fmla="*/ 17 h 131"/>
                <a:gd name="T10" fmla="*/ 133 w 266"/>
                <a:gd name="T11" fmla="*/ 0 h 131"/>
                <a:gd name="T12" fmla="*/ 125 w 266"/>
                <a:gd name="T13" fmla="*/ 9 h 131"/>
                <a:gd name="T14" fmla="*/ 21 w 266"/>
                <a:gd name="T15" fmla="*/ 112 h 131"/>
                <a:gd name="T16" fmla="*/ 0 w 266"/>
                <a:gd name="T17" fmla="*/ 131 h 131"/>
                <a:gd name="T18" fmla="*/ 29 w 266"/>
                <a:gd name="T19" fmla="*/ 131 h 131"/>
                <a:gd name="T20" fmla="*/ 237 w 266"/>
                <a:gd name="T21" fmla="*/ 131 h 131"/>
                <a:gd name="T22" fmla="*/ 266 w 266"/>
                <a:gd name="T23" fmla="*/ 131 h 131"/>
                <a:gd name="T24" fmla="*/ 245 w 266"/>
                <a:gd name="T25" fmla="*/ 112 h 131"/>
                <a:gd name="T26" fmla="*/ 142 w 266"/>
                <a:gd name="T27" fmla="*/ 9 h 131"/>
                <a:gd name="T28" fmla="*/ 133 w 266"/>
                <a:gd name="T29" fmla="*/ 0 h 131"/>
                <a:gd name="T30" fmla="*/ 133 w 266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131">
                  <a:moveTo>
                    <a:pt x="133" y="17"/>
                  </a:moveTo>
                  <a:lnTo>
                    <a:pt x="237" y="121"/>
                  </a:lnTo>
                  <a:lnTo>
                    <a:pt x="29" y="121"/>
                  </a:lnTo>
                  <a:lnTo>
                    <a:pt x="133" y="17"/>
                  </a:lnTo>
                  <a:lnTo>
                    <a:pt x="133" y="17"/>
                  </a:lnTo>
                  <a:close/>
                  <a:moveTo>
                    <a:pt x="133" y="0"/>
                  </a:moveTo>
                  <a:lnTo>
                    <a:pt x="125" y="9"/>
                  </a:lnTo>
                  <a:lnTo>
                    <a:pt x="21" y="112"/>
                  </a:lnTo>
                  <a:lnTo>
                    <a:pt x="0" y="131"/>
                  </a:lnTo>
                  <a:lnTo>
                    <a:pt x="29" y="131"/>
                  </a:lnTo>
                  <a:lnTo>
                    <a:pt x="237" y="131"/>
                  </a:lnTo>
                  <a:lnTo>
                    <a:pt x="266" y="131"/>
                  </a:lnTo>
                  <a:lnTo>
                    <a:pt x="245" y="112"/>
                  </a:lnTo>
                  <a:lnTo>
                    <a:pt x="142" y="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>
              <a:spLocks noEditPoints="1"/>
            </p:cNvSpPr>
            <p:nvPr/>
          </p:nvSpPr>
          <p:spPr bwMode="auto">
            <a:xfrm>
              <a:off x="2538413" y="449263"/>
              <a:ext cx="250825" cy="554038"/>
            </a:xfrm>
            <a:custGeom>
              <a:avLst/>
              <a:gdLst>
                <a:gd name="T0" fmla="*/ 0 w 158"/>
                <a:gd name="T1" fmla="*/ 0 h 349"/>
                <a:gd name="T2" fmla="*/ 0 w 158"/>
                <a:gd name="T3" fmla="*/ 349 h 349"/>
                <a:gd name="T4" fmla="*/ 158 w 158"/>
                <a:gd name="T5" fmla="*/ 349 h 349"/>
                <a:gd name="T6" fmla="*/ 158 w 158"/>
                <a:gd name="T7" fmla="*/ 0 h 349"/>
                <a:gd name="T8" fmla="*/ 0 w 158"/>
                <a:gd name="T9" fmla="*/ 0 h 349"/>
                <a:gd name="T10" fmla="*/ 100 w 158"/>
                <a:gd name="T11" fmla="*/ 284 h 349"/>
                <a:gd name="T12" fmla="*/ 60 w 158"/>
                <a:gd name="T13" fmla="*/ 284 h 349"/>
                <a:gd name="T14" fmla="*/ 60 w 158"/>
                <a:gd name="T15" fmla="*/ 245 h 349"/>
                <a:gd name="T16" fmla="*/ 100 w 158"/>
                <a:gd name="T17" fmla="*/ 245 h 349"/>
                <a:gd name="T18" fmla="*/ 100 w 158"/>
                <a:gd name="T19" fmla="*/ 284 h 349"/>
                <a:gd name="T20" fmla="*/ 100 w 158"/>
                <a:gd name="T21" fmla="*/ 203 h 349"/>
                <a:gd name="T22" fmla="*/ 60 w 158"/>
                <a:gd name="T23" fmla="*/ 203 h 349"/>
                <a:gd name="T24" fmla="*/ 60 w 158"/>
                <a:gd name="T25" fmla="*/ 164 h 349"/>
                <a:gd name="T26" fmla="*/ 100 w 158"/>
                <a:gd name="T27" fmla="*/ 164 h 349"/>
                <a:gd name="T28" fmla="*/ 100 w 158"/>
                <a:gd name="T29" fmla="*/ 203 h 349"/>
                <a:gd name="T30" fmla="*/ 100 w 158"/>
                <a:gd name="T31" fmla="*/ 120 h 349"/>
                <a:gd name="T32" fmla="*/ 60 w 158"/>
                <a:gd name="T33" fmla="*/ 120 h 349"/>
                <a:gd name="T34" fmla="*/ 60 w 158"/>
                <a:gd name="T35" fmla="*/ 81 h 349"/>
                <a:gd name="T36" fmla="*/ 100 w 158"/>
                <a:gd name="T37" fmla="*/ 81 h 349"/>
                <a:gd name="T38" fmla="*/ 100 w 158"/>
                <a:gd name="T39" fmla="*/ 12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349">
                  <a:moveTo>
                    <a:pt x="0" y="0"/>
                  </a:moveTo>
                  <a:lnTo>
                    <a:pt x="0" y="349"/>
                  </a:lnTo>
                  <a:lnTo>
                    <a:pt x="158" y="349"/>
                  </a:lnTo>
                  <a:lnTo>
                    <a:pt x="158" y="0"/>
                  </a:lnTo>
                  <a:lnTo>
                    <a:pt x="0" y="0"/>
                  </a:lnTo>
                  <a:close/>
                  <a:moveTo>
                    <a:pt x="100" y="284"/>
                  </a:moveTo>
                  <a:lnTo>
                    <a:pt x="60" y="284"/>
                  </a:lnTo>
                  <a:lnTo>
                    <a:pt x="60" y="245"/>
                  </a:lnTo>
                  <a:lnTo>
                    <a:pt x="100" y="245"/>
                  </a:lnTo>
                  <a:lnTo>
                    <a:pt x="100" y="284"/>
                  </a:lnTo>
                  <a:close/>
                  <a:moveTo>
                    <a:pt x="100" y="203"/>
                  </a:moveTo>
                  <a:lnTo>
                    <a:pt x="60" y="203"/>
                  </a:lnTo>
                  <a:lnTo>
                    <a:pt x="60" y="164"/>
                  </a:lnTo>
                  <a:lnTo>
                    <a:pt x="100" y="164"/>
                  </a:lnTo>
                  <a:lnTo>
                    <a:pt x="100" y="203"/>
                  </a:lnTo>
                  <a:close/>
                  <a:moveTo>
                    <a:pt x="100" y="120"/>
                  </a:moveTo>
                  <a:lnTo>
                    <a:pt x="60" y="120"/>
                  </a:lnTo>
                  <a:lnTo>
                    <a:pt x="60" y="81"/>
                  </a:lnTo>
                  <a:lnTo>
                    <a:pt x="100" y="81"/>
                  </a:lnTo>
                  <a:lnTo>
                    <a:pt x="100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470151" y="280988"/>
              <a:ext cx="374650" cy="187325"/>
            </a:xfrm>
            <a:custGeom>
              <a:avLst/>
              <a:gdLst>
                <a:gd name="T0" fmla="*/ 0 w 236"/>
                <a:gd name="T1" fmla="*/ 118 h 118"/>
                <a:gd name="T2" fmla="*/ 118 w 236"/>
                <a:gd name="T3" fmla="*/ 0 h 118"/>
                <a:gd name="T4" fmla="*/ 236 w 236"/>
                <a:gd name="T5" fmla="*/ 118 h 118"/>
                <a:gd name="T6" fmla="*/ 0 w 236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18">
                  <a:moveTo>
                    <a:pt x="0" y="118"/>
                  </a:moveTo>
                  <a:lnTo>
                    <a:pt x="118" y="0"/>
                  </a:lnTo>
                  <a:lnTo>
                    <a:pt x="236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2446338" y="266700"/>
              <a:ext cx="422275" cy="207963"/>
            </a:xfrm>
            <a:custGeom>
              <a:avLst/>
              <a:gdLst>
                <a:gd name="T0" fmla="*/ 133 w 266"/>
                <a:gd name="T1" fmla="*/ 17 h 131"/>
                <a:gd name="T2" fmla="*/ 237 w 266"/>
                <a:gd name="T3" fmla="*/ 121 h 131"/>
                <a:gd name="T4" fmla="*/ 29 w 266"/>
                <a:gd name="T5" fmla="*/ 121 h 131"/>
                <a:gd name="T6" fmla="*/ 133 w 266"/>
                <a:gd name="T7" fmla="*/ 17 h 131"/>
                <a:gd name="T8" fmla="*/ 133 w 266"/>
                <a:gd name="T9" fmla="*/ 17 h 131"/>
                <a:gd name="T10" fmla="*/ 133 w 266"/>
                <a:gd name="T11" fmla="*/ 0 h 131"/>
                <a:gd name="T12" fmla="*/ 125 w 266"/>
                <a:gd name="T13" fmla="*/ 9 h 131"/>
                <a:gd name="T14" fmla="*/ 21 w 266"/>
                <a:gd name="T15" fmla="*/ 112 h 131"/>
                <a:gd name="T16" fmla="*/ 0 w 266"/>
                <a:gd name="T17" fmla="*/ 131 h 131"/>
                <a:gd name="T18" fmla="*/ 29 w 266"/>
                <a:gd name="T19" fmla="*/ 131 h 131"/>
                <a:gd name="T20" fmla="*/ 237 w 266"/>
                <a:gd name="T21" fmla="*/ 131 h 131"/>
                <a:gd name="T22" fmla="*/ 266 w 266"/>
                <a:gd name="T23" fmla="*/ 131 h 131"/>
                <a:gd name="T24" fmla="*/ 245 w 266"/>
                <a:gd name="T25" fmla="*/ 112 h 131"/>
                <a:gd name="T26" fmla="*/ 141 w 266"/>
                <a:gd name="T27" fmla="*/ 9 h 131"/>
                <a:gd name="T28" fmla="*/ 133 w 266"/>
                <a:gd name="T29" fmla="*/ 0 h 131"/>
                <a:gd name="T30" fmla="*/ 133 w 266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131">
                  <a:moveTo>
                    <a:pt x="133" y="17"/>
                  </a:moveTo>
                  <a:lnTo>
                    <a:pt x="237" y="121"/>
                  </a:lnTo>
                  <a:lnTo>
                    <a:pt x="29" y="121"/>
                  </a:lnTo>
                  <a:lnTo>
                    <a:pt x="133" y="17"/>
                  </a:lnTo>
                  <a:lnTo>
                    <a:pt x="133" y="17"/>
                  </a:lnTo>
                  <a:close/>
                  <a:moveTo>
                    <a:pt x="133" y="0"/>
                  </a:moveTo>
                  <a:lnTo>
                    <a:pt x="125" y="9"/>
                  </a:lnTo>
                  <a:lnTo>
                    <a:pt x="21" y="112"/>
                  </a:lnTo>
                  <a:lnTo>
                    <a:pt x="0" y="131"/>
                  </a:lnTo>
                  <a:lnTo>
                    <a:pt x="29" y="131"/>
                  </a:lnTo>
                  <a:lnTo>
                    <a:pt x="237" y="131"/>
                  </a:lnTo>
                  <a:lnTo>
                    <a:pt x="266" y="131"/>
                  </a:lnTo>
                  <a:lnTo>
                    <a:pt x="245" y="112"/>
                  </a:lnTo>
                  <a:lnTo>
                    <a:pt x="141" y="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1" name="Freeform 108"/>
          <p:cNvSpPr>
            <a:spLocks noEditPoints="1"/>
          </p:cNvSpPr>
          <p:nvPr/>
        </p:nvSpPr>
        <p:spPr bwMode="auto">
          <a:xfrm>
            <a:off x="2825751" y="4456113"/>
            <a:ext cx="563563" cy="811213"/>
          </a:xfrm>
          <a:custGeom>
            <a:avLst/>
            <a:gdLst>
              <a:gd name="T0" fmla="*/ 260 w 355"/>
              <a:gd name="T1" fmla="*/ 0 h 511"/>
              <a:gd name="T2" fmla="*/ 73 w 355"/>
              <a:gd name="T3" fmla="*/ 36 h 511"/>
              <a:gd name="T4" fmla="*/ 0 w 355"/>
              <a:gd name="T5" fmla="*/ 144 h 511"/>
              <a:gd name="T6" fmla="*/ 116 w 355"/>
              <a:gd name="T7" fmla="*/ 511 h 511"/>
              <a:gd name="T8" fmla="*/ 239 w 355"/>
              <a:gd name="T9" fmla="*/ 144 h 511"/>
              <a:gd name="T10" fmla="*/ 355 w 355"/>
              <a:gd name="T11" fmla="*/ 36 h 511"/>
              <a:gd name="T12" fmla="*/ 239 w 355"/>
              <a:gd name="T13" fmla="*/ 507 h 511"/>
              <a:gd name="T14" fmla="*/ 214 w 355"/>
              <a:gd name="T15" fmla="*/ 501 h 511"/>
              <a:gd name="T16" fmla="*/ 239 w 355"/>
              <a:gd name="T17" fmla="*/ 507 h 511"/>
              <a:gd name="T18" fmla="*/ 226 w 355"/>
              <a:gd name="T19" fmla="*/ 489 h 511"/>
              <a:gd name="T20" fmla="*/ 239 w 355"/>
              <a:gd name="T21" fmla="*/ 482 h 511"/>
              <a:gd name="T22" fmla="*/ 239 w 355"/>
              <a:gd name="T23" fmla="*/ 474 h 511"/>
              <a:gd name="T24" fmla="*/ 226 w 355"/>
              <a:gd name="T25" fmla="*/ 468 h 511"/>
              <a:gd name="T26" fmla="*/ 239 w 355"/>
              <a:gd name="T27" fmla="*/ 474 h 511"/>
              <a:gd name="T28" fmla="*/ 226 w 355"/>
              <a:gd name="T29" fmla="*/ 457 h 511"/>
              <a:gd name="T30" fmla="*/ 239 w 355"/>
              <a:gd name="T31" fmla="*/ 451 h 511"/>
              <a:gd name="T32" fmla="*/ 239 w 355"/>
              <a:gd name="T33" fmla="*/ 441 h 511"/>
              <a:gd name="T34" fmla="*/ 226 w 355"/>
              <a:gd name="T35" fmla="*/ 435 h 511"/>
              <a:gd name="T36" fmla="*/ 239 w 355"/>
              <a:gd name="T37" fmla="*/ 441 h 511"/>
              <a:gd name="T38" fmla="*/ 214 w 355"/>
              <a:gd name="T39" fmla="*/ 424 h 511"/>
              <a:gd name="T40" fmla="*/ 239 w 355"/>
              <a:gd name="T41" fmla="*/ 418 h 511"/>
              <a:gd name="T42" fmla="*/ 239 w 355"/>
              <a:gd name="T43" fmla="*/ 405 h 511"/>
              <a:gd name="T44" fmla="*/ 226 w 355"/>
              <a:gd name="T45" fmla="*/ 399 h 511"/>
              <a:gd name="T46" fmla="*/ 239 w 355"/>
              <a:gd name="T47" fmla="*/ 405 h 511"/>
              <a:gd name="T48" fmla="*/ 226 w 355"/>
              <a:gd name="T49" fmla="*/ 391 h 511"/>
              <a:gd name="T50" fmla="*/ 239 w 355"/>
              <a:gd name="T51" fmla="*/ 383 h 511"/>
              <a:gd name="T52" fmla="*/ 239 w 355"/>
              <a:gd name="T53" fmla="*/ 374 h 511"/>
              <a:gd name="T54" fmla="*/ 226 w 355"/>
              <a:gd name="T55" fmla="*/ 368 h 511"/>
              <a:gd name="T56" fmla="*/ 239 w 355"/>
              <a:gd name="T57" fmla="*/ 374 h 511"/>
              <a:gd name="T58" fmla="*/ 226 w 355"/>
              <a:gd name="T59" fmla="*/ 358 h 511"/>
              <a:gd name="T60" fmla="*/ 239 w 355"/>
              <a:gd name="T61" fmla="*/ 351 h 511"/>
              <a:gd name="T62" fmla="*/ 239 w 355"/>
              <a:gd name="T63" fmla="*/ 341 h 511"/>
              <a:gd name="T64" fmla="*/ 214 w 355"/>
              <a:gd name="T65" fmla="*/ 335 h 511"/>
              <a:gd name="T66" fmla="*/ 239 w 355"/>
              <a:gd name="T67" fmla="*/ 341 h 511"/>
              <a:gd name="T68" fmla="*/ 226 w 355"/>
              <a:gd name="T69" fmla="*/ 322 h 511"/>
              <a:gd name="T70" fmla="*/ 239 w 355"/>
              <a:gd name="T71" fmla="*/ 316 h 511"/>
              <a:gd name="T72" fmla="*/ 239 w 355"/>
              <a:gd name="T73" fmla="*/ 306 h 511"/>
              <a:gd name="T74" fmla="*/ 226 w 355"/>
              <a:gd name="T75" fmla="*/ 299 h 511"/>
              <a:gd name="T76" fmla="*/ 239 w 355"/>
              <a:gd name="T77" fmla="*/ 306 h 511"/>
              <a:gd name="T78" fmla="*/ 226 w 355"/>
              <a:gd name="T79" fmla="*/ 291 h 511"/>
              <a:gd name="T80" fmla="*/ 239 w 355"/>
              <a:gd name="T81" fmla="*/ 283 h 511"/>
              <a:gd name="T82" fmla="*/ 239 w 355"/>
              <a:gd name="T83" fmla="*/ 275 h 511"/>
              <a:gd name="T84" fmla="*/ 226 w 355"/>
              <a:gd name="T85" fmla="*/ 268 h 511"/>
              <a:gd name="T86" fmla="*/ 239 w 355"/>
              <a:gd name="T87" fmla="*/ 275 h 511"/>
              <a:gd name="T88" fmla="*/ 214 w 355"/>
              <a:gd name="T89" fmla="*/ 258 h 511"/>
              <a:gd name="T90" fmla="*/ 239 w 355"/>
              <a:gd name="T91" fmla="*/ 252 h 511"/>
              <a:gd name="T92" fmla="*/ 239 w 355"/>
              <a:gd name="T93" fmla="*/ 239 h 511"/>
              <a:gd name="T94" fmla="*/ 226 w 355"/>
              <a:gd name="T95" fmla="*/ 233 h 511"/>
              <a:gd name="T96" fmla="*/ 239 w 355"/>
              <a:gd name="T97" fmla="*/ 239 h 511"/>
              <a:gd name="T98" fmla="*/ 226 w 355"/>
              <a:gd name="T99" fmla="*/ 223 h 511"/>
              <a:gd name="T100" fmla="*/ 239 w 355"/>
              <a:gd name="T101" fmla="*/ 216 h 511"/>
              <a:gd name="T102" fmla="*/ 239 w 355"/>
              <a:gd name="T103" fmla="*/ 206 h 511"/>
              <a:gd name="T104" fmla="*/ 226 w 355"/>
              <a:gd name="T105" fmla="*/ 200 h 511"/>
              <a:gd name="T106" fmla="*/ 239 w 355"/>
              <a:gd name="T107" fmla="*/ 206 h 511"/>
              <a:gd name="T108" fmla="*/ 226 w 355"/>
              <a:gd name="T109" fmla="*/ 191 h 511"/>
              <a:gd name="T110" fmla="*/ 239 w 355"/>
              <a:gd name="T111" fmla="*/ 183 h 511"/>
              <a:gd name="T112" fmla="*/ 239 w 355"/>
              <a:gd name="T113" fmla="*/ 175 h 511"/>
              <a:gd name="T114" fmla="*/ 214 w 355"/>
              <a:gd name="T115" fmla="*/ 169 h 511"/>
              <a:gd name="T116" fmla="*/ 239 w 355"/>
              <a:gd name="T117" fmla="*/ 1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5" h="511">
                <a:moveTo>
                  <a:pt x="280" y="36"/>
                </a:moveTo>
                <a:lnTo>
                  <a:pt x="260" y="0"/>
                </a:lnTo>
                <a:lnTo>
                  <a:pt x="93" y="0"/>
                </a:lnTo>
                <a:lnTo>
                  <a:pt x="73" y="36"/>
                </a:lnTo>
                <a:lnTo>
                  <a:pt x="0" y="36"/>
                </a:lnTo>
                <a:lnTo>
                  <a:pt x="0" y="144"/>
                </a:lnTo>
                <a:lnTo>
                  <a:pt x="116" y="144"/>
                </a:lnTo>
                <a:lnTo>
                  <a:pt x="116" y="511"/>
                </a:lnTo>
                <a:lnTo>
                  <a:pt x="239" y="511"/>
                </a:lnTo>
                <a:lnTo>
                  <a:pt x="239" y="144"/>
                </a:lnTo>
                <a:lnTo>
                  <a:pt x="355" y="144"/>
                </a:lnTo>
                <a:lnTo>
                  <a:pt x="355" y="36"/>
                </a:lnTo>
                <a:lnTo>
                  <a:pt x="280" y="36"/>
                </a:lnTo>
                <a:close/>
                <a:moveTo>
                  <a:pt x="239" y="507"/>
                </a:moveTo>
                <a:lnTo>
                  <a:pt x="214" y="507"/>
                </a:lnTo>
                <a:lnTo>
                  <a:pt x="214" y="501"/>
                </a:lnTo>
                <a:lnTo>
                  <a:pt x="239" y="501"/>
                </a:lnTo>
                <a:lnTo>
                  <a:pt x="239" y="507"/>
                </a:lnTo>
                <a:close/>
                <a:moveTo>
                  <a:pt x="239" y="489"/>
                </a:moveTo>
                <a:lnTo>
                  <a:pt x="226" y="489"/>
                </a:lnTo>
                <a:lnTo>
                  <a:pt x="226" y="482"/>
                </a:lnTo>
                <a:lnTo>
                  <a:pt x="239" y="482"/>
                </a:lnTo>
                <a:lnTo>
                  <a:pt x="239" y="489"/>
                </a:lnTo>
                <a:close/>
                <a:moveTo>
                  <a:pt x="239" y="474"/>
                </a:moveTo>
                <a:lnTo>
                  <a:pt x="226" y="474"/>
                </a:lnTo>
                <a:lnTo>
                  <a:pt x="226" y="468"/>
                </a:lnTo>
                <a:lnTo>
                  <a:pt x="239" y="468"/>
                </a:lnTo>
                <a:lnTo>
                  <a:pt x="239" y="474"/>
                </a:lnTo>
                <a:close/>
                <a:moveTo>
                  <a:pt x="239" y="457"/>
                </a:moveTo>
                <a:lnTo>
                  <a:pt x="226" y="457"/>
                </a:lnTo>
                <a:lnTo>
                  <a:pt x="226" y="451"/>
                </a:lnTo>
                <a:lnTo>
                  <a:pt x="239" y="451"/>
                </a:lnTo>
                <a:lnTo>
                  <a:pt x="239" y="457"/>
                </a:lnTo>
                <a:close/>
                <a:moveTo>
                  <a:pt x="239" y="441"/>
                </a:moveTo>
                <a:lnTo>
                  <a:pt x="226" y="441"/>
                </a:lnTo>
                <a:lnTo>
                  <a:pt x="226" y="435"/>
                </a:lnTo>
                <a:lnTo>
                  <a:pt x="239" y="435"/>
                </a:lnTo>
                <a:lnTo>
                  <a:pt x="239" y="441"/>
                </a:lnTo>
                <a:close/>
                <a:moveTo>
                  <a:pt x="239" y="424"/>
                </a:moveTo>
                <a:lnTo>
                  <a:pt x="214" y="424"/>
                </a:lnTo>
                <a:lnTo>
                  <a:pt x="214" y="418"/>
                </a:lnTo>
                <a:lnTo>
                  <a:pt x="239" y="418"/>
                </a:lnTo>
                <a:lnTo>
                  <a:pt x="239" y="424"/>
                </a:lnTo>
                <a:close/>
                <a:moveTo>
                  <a:pt x="239" y="405"/>
                </a:moveTo>
                <a:lnTo>
                  <a:pt x="226" y="405"/>
                </a:lnTo>
                <a:lnTo>
                  <a:pt x="226" y="399"/>
                </a:lnTo>
                <a:lnTo>
                  <a:pt x="239" y="399"/>
                </a:lnTo>
                <a:lnTo>
                  <a:pt x="239" y="405"/>
                </a:lnTo>
                <a:close/>
                <a:moveTo>
                  <a:pt x="239" y="391"/>
                </a:moveTo>
                <a:lnTo>
                  <a:pt x="226" y="391"/>
                </a:lnTo>
                <a:lnTo>
                  <a:pt x="226" y="383"/>
                </a:lnTo>
                <a:lnTo>
                  <a:pt x="239" y="383"/>
                </a:lnTo>
                <a:lnTo>
                  <a:pt x="239" y="391"/>
                </a:lnTo>
                <a:close/>
                <a:moveTo>
                  <a:pt x="239" y="374"/>
                </a:moveTo>
                <a:lnTo>
                  <a:pt x="226" y="374"/>
                </a:lnTo>
                <a:lnTo>
                  <a:pt x="226" y="368"/>
                </a:lnTo>
                <a:lnTo>
                  <a:pt x="239" y="368"/>
                </a:lnTo>
                <a:lnTo>
                  <a:pt x="239" y="374"/>
                </a:lnTo>
                <a:close/>
                <a:moveTo>
                  <a:pt x="239" y="358"/>
                </a:moveTo>
                <a:lnTo>
                  <a:pt x="226" y="358"/>
                </a:lnTo>
                <a:lnTo>
                  <a:pt x="226" y="351"/>
                </a:lnTo>
                <a:lnTo>
                  <a:pt x="239" y="351"/>
                </a:lnTo>
                <a:lnTo>
                  <a:pt x="239" y="358"/>
                </a:lnTo>
                <a:close/>
                <a:moveTo>
                  <a:pt x="239" y="341"/>
                </a:moveTo>
                <a:lnTo>
                  <a:pt x="214" y="341"/>
                </a:lnTo>
                <a:lnTo>
                  <a:pt x="214" y="335"/>
                </a:lnTo>
                <a:lnTo>
                  <a:pt x="239" y="335"/>
                </a:lnTo>
                <a:lnTo>
                  <a:pt x="239" y="341"/>
                </a:lnTo>
                <a:close/>
                <a:moveTo>
                  <a:pt x="239" y="322"/>
                </a:moveTo>
                <a:lnTo>
                  <a:pt x="226" y="322"/>
                </a:lnTo>
                <a:lnTo>
                  <a:pt x="226" y="316"/>
                </a:lnTo>
                <a:lnTo>
                  <a:pt x="239" y="316"/>
                </a:lnTo>
                <a:lnTo>
                  <a:pt x="239" y="322"/>
                </a:lnTo>
                <a:close/>
                <a:moveTo>
                  <a:pt x="239" y="306"/>
                </a:moveTo>
                <a:lnTo>
                  <a:pt x="226" y="306"/>
                </a:lnTo>
                <a:lnTo>
                  <a:pt x="226" y="299"/>
                </a:lnTo>
                <a:lnTo>
                  <a:pt x="239" y="299"/>
                </a:lnTo>
                <a:lnTo>
                  <a:pt x="239" y="306"/>
                </a:lnTo>
                <a:close/>
                <a:moveTo>
                  <a:pt x="239" y="291"/>
                </a:moveTo>
                <a:lnTo>
                  <a:pt x="226" y="291"/>
                </a:lnTo>
                <a:lnTo>
                  <a:pt x="226" y="283"/>
                </a:lnTo>
                <a:lnTo>
                  <a:pt x="239" y="283"/>
                </a:lnTo>
                <a:lnTo>
                  <a:pt x="239" y="291"/>
                </a:lnTo>
                <a:close/>
                <a:moveTo>
                  <a:pt x="239" y="275"/>
                </a:moveTo>
                <a:lnTo>
                  <a:pt x="226" y="275"/>
                </a:lnTo>
                <a:lnTo>
                  <a:pt x="226" y="268"/>
                </a:lnTo>
                <a:lnTo>
                  <a:pt x="239" y="268"/>
                </a:lnTo>
                <a:lnTo>
                  <a:pt x="239" y="275"/>
                </a:lnTo>
                <a:close/>
                <a:moveTo>
                  <a:pt x="239" y="258"/>
                </a:moveTo>
                <a:lnTo>
                  <a:pt x="214" y="258"/>
                </a:lnTo>
                <a:lnTo>
                  <a:pt x="214" y="252"/>
                </a:lnTo>
                <a:lnTo>
                  <a:pt x="239" y="252"/>
                </a:lnTo>
                <a:lnTo>
                  <a:pt x="239" y="258"/>
                </a:lnTo>
                <a:close/>
                <a:moveTo>
                  <a:pt x="239" y="239"/>
                </a:moveTo>
                <a:lnTo>
                  <a:pt x="226" y="239"/>
                </a:lnTo>
                <a:lnTo>
                  <a:pt x="226" y="233"/>
                </a:lnTo>
                <a:lnTo>
                  <a:pt x="239" y="233"/>
                </a:lnTo>
                <a:lnTo>
                  <a:pt x="239" y="239"/>
                </a:lnTo>
                <a:close/>
                <a:moveTo>
                  <a:pt x="239" y="223"/>
                </a:moveTo>
                <a:lnTo>
                  <a:pt x="226" y="223"/>
                </a:lnTo>
                <a:lnTo>
                  <a:pt x="226" y="216"/>
                </a:lnTo>
                <a:lnTo>
                  <a:pt x="239" y="216"/>
                </a:lnTo>
                <a:lnTo>
                  <a:pt x="239" y="223"/>
                </a:lnTo>
                <a:close/>
                <a:moveTo>
                  <a:pt x="239" y="206"/>
                </a:moveTo>
                <a:lnTo>
                  <a:pt x="226" y="206"/>
                </a:lnTo>
                <a:lnTo>
                  <a:pt x="226" y="200"/>
                </a:lnTo>
                <a:lnTo>
                  <a:pt x="239" y="200"/>
                </a:lnTo>
                <a:lnTo>
                  <a:pt x="239" y="206"/>
                </a:lnTo>
                <a:close/>
                <a:moveTo>
                  <a:pt x="239" y="191"/>
                </a:moveTo>
                <a:lnTo>
                  <a:pt x="226" y="191"/>
                </a:lnTo>
                <a:lnTo>
                  <a:pt x="226" y="183"/>
                </a:lnTo>
                <a:lnTo>
                  <a:pt x="239" y="183"/>
                </a:lnTo>
                <a:lnTo>
                  <a:pt x="239" y="191"/>
                </a:lnTo>
                <a:close/>
                <a:moveTo>
                  <a:pt x="239" y="175"/>
                </a:moveTo>
                <a:lnTo>
                  <a:pt x="214" y="175"/>
                </a:lnTo>
                <a:lnTo>
                  <a:pt x="214" y="169"/>
                </a:lnTo>
                <a:lnTo>
                  <a:pt x="239" y="169"/>
                </a:lnTo>
                <a:lnTo>
                  <a:pt x="239" y="175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97163" y="6043613"/>
            <a:ext cx="817563" cy="811213"/>
            <a:chOff x="2697163" y="6043613"/>
            <a:chExt cx="817563" cy="8112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859088" y="6548438"/>
              <a:ext cx="496888" cy="171450"/>
              <a:chOff x="2859088" y="6548438"/>
              <a:chExt cx="496888" cy="171450"/>
            </a:xfrm>
          </p:grpSpPr>
          <p:sp>
            <p:nvSpPr>
              <p:cNvPr id="112" name="Oval 109"/>
              <p:cNvSpPr>
                <a:spLocks noChangeArrowheads="1"/>
              </p:cNvSpPr>
              <p:nvPr/>
            </p:nvSpPr>
            <p:spPr bwMode="auto">
              <a:xfrm>
                <a:off x="2859088" y="6607175"/>
                <a:ext cx="71438" cy="73025"/>
              </a:xfrm>
              <a:prstGeom prst="ellipse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Oval 110"/>
              <p:cNvSpPr>
                <a:spLocks noChangeArrowheads="1"/>
              </p:cNvSpPr>
              <p:nvPr/>
            </p:nvSpPr>
            <p:spPr bwMode="auto">
              <a:xfrm>
                <a:off x="3284538" y="6607175"/>
                <a:ext cx="71438" cy="73025"/>
              </a:xfrm>
              <a:prstGeom prst="ellipse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/>
            </p:nvSpPr>
            <p:spPr bwMode="auto">
              <a:xfrm>
                <a:off x="2960688" y="6548438"/>
                <a:ext cx="293688" cy="25400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/>
            </p:nvSpPr>
            <p:spPr bwMode="auto">
              <a:xfrm>
                <a:off x="2960688" y="6619875"/>
                <a:ext cx="293688" cy="26988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/>
            </p:nvSpPr>
            <p:spPr bwMode="auto">
              <a:xfrm>
                <a:off x="2960688" y="6692900"/>
                <a:ext cx="293688" cy="26988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2697163" y="6043613"/>
              <a:ext cx="817563" cy="811213"/>
            </a:xfrm>
            <a:custGeom>
              <a:avLst/>
              <a:gdLst>
                <a:gd name="T0" fmla="*/ 240 w 248"/>
                <a:gd name="T1" fmla="*/ 87 h 246"/>
                <a:gd name="T2" fmla="*/ 232 w 248"/>
                <a:gd name="T3" fmla="*/ 94 h 246"/>
                <a:gd name="T4" fmla="*/ 232 w 248"/>
                <a:gd name="T5" fmla="*/ 94 h 246"/>
                <a:gd name="T6" fmla="*/ 225 w 248"/>
                <a:gd name="T7" fmla="*/ 94 h 246"/>
                <a:gd name="T8" fmla="*/ 225 w 248"/>
                <a:gd name="T9" fmla="*/ 90 h 246"/>
                <a:gd name="T10" fmla="*/ 124 w 248"/>
                <a:gd name="T11" fmla="*/ 0 h 246"/>
                <a:gd name="T12" fmla="*/ 24 w 248"/>
                <a:gd name="T13" fmla="*/ 90 h 246"/>
                <a:gd name="T14" fmla="*/ 24 w 248"/>
                <a:gd name="T15" fmla="*/ 94 h 246"/>
                <a:gd name="T16" fmla="*/ 16 w 248"/>
                <a:gd name="T17" fmla="*/ 94 h 246"/>
                <a:gd name="T18" fmla="*/ 16 w 248"/>
                <a:gd name="T19" fmla="*/ 94 h 246"/>
                <a:gd name="T20" fmla="*/ 8 w 248"/>
                <a:gd name="T21" fmla="*/ 87 h 246"/>
                <a:gd name="T22" fmla="*/ 0 w 248"/>
                <a:gd name="T23" fmla="*/ 94 h 246"/>
                <a:gd name="T24" fmla="*/ 0 w 248"/>
                <a:gd name="T25" fmla="*/ 121 h 246"/>
                <a:gd name="T26" fmla="*/ 8 w 248"/>
                <a:gd name="T27" fmla="*/ 127 h 246"/>
                <a:gd name="T28" fmla="*/ 16 w 248"/>
                <a:gd name="T29" fmla="*/ 121 h 246"/>
                <a:gd name="T30" fmla="*/ 16 w 248"/>
                <a:gd name="T31" fmla="*/ 101 h 246"/>
                <a:gd name="T32" fmla="*/ 24 w 248"/>
                <a:gd name="T33" fmla="*/ 101 h 246"/>
                <a:gd name="T34" fmla="*/ 23 w 248"/>
                <a:gd name="T35" fmla="*/ 228 h 246"/>
                <a:gd name="T36" fmla="*/ 47 w 248"/>
                <a:gd name="T37" fmla="*/ 228 h 246"/>
                <a:gd name="T38" fmla="*/ 47 w 248"/>
                <a:gd name="T39" fmla="*/ 238 h 246"/>
                <a:gd name="T40" fmla="*/ 55 w 248"/>
                <a:gd name="T41" fmla="*/ 246 h 246"/>
                <a:gd name="T42" fmla="*/ 63 w 248"/>
                <a:gd name="T43" fmla="*/ 238 h 246"/>
                <a:gd name="T44" fmla="*/ 63 w 248"/>
                <a:gd name="T45" fmla="*/ 228 h 246"/>
                <a:gd name="T46" fmla="*/ 186 w 248"/>
                <a:gd name="T47" fmla="*/ 228 h 246"/>
                <a:gd name="T48" fmla="*/ 186 w 248"/>
                <a:gd name="T49" fmla="*/ 238 h 246"/>
                <a:gd name="T50" fmla="*/ 194 w 248"/>
                <a:gd name="T51" fmla="*/ 246 h 246"/>
                <a:gd name="T52" fmla="*/ 202 w 248"/>
                <a:gd name="T53" fmla="*/ 238 h 246"/>
                <a:gd name="T54" fmla="*/ 202 w 248"/>
                <a:gd name="T55" fmla="*/ 228 h 246"/>
                <a:gd name="T56" fmla="*/ 225 w 248"/>
                <a:gd name="T57" fmla="*/ 228 h 246"/>
                <a:gd name="T58" fmla="*/ 225 w 248"/>
                <a:gd name="T59" fmla="*/ 101 h 246"/>
                <a:gd name="T60" fmla="*/ 232 w 248"/>
                <a:gd name="T61" fmla="*/ 101 h 246"/>
                <a:gd name="T62" fmla="*/ 232 w 248"/>
                <a:gd name="T63" fmla="*/ 121 h 246"/>
                <a:gd name="T64" fmla="*/ 240 w 248"/>
                <a:gd name="T65" fmla="*/ 127 h 246"/>
                <a:gd name="T66" fmla="*/ 248 w 248"/>
                <a:gd name="T67" fmla="*/ 121 h 246"/>
                <a:gd name="T68" fmla="*/ 248 w 248"/>
                <a:gd name="T69" fmla="*/ 94 h 246"/>
                <a:gd name="T70" fmla="*/ 240 w 248"/>
                <a:gd name="T71" fmla="*/ 87 h 246"/>
                <a:gd name="T72" fmla="*/ 92 w 248"/>
                <a:gd name="T73" fmla="*/ 25 h 246"/>
                <a:gd name="T74" fmla="*/ 156 w 248"/>
                <a:gd name="T75" fmla="*/ 25 h 246"/>
                <a:gd name="T76" fmla="*/ 168 w 248"/>
                <a:gd name="T77" fmla="*/ 36 h 246"/>
                <a:gd name="T78" fmla="*/ 156 w 248"/>
                <a:gd name="T79" fmla="*/ 46 h 246"/>
                <a:gd name="T80" fmla="*/ 92 w 248"/>
                <a:gd name="T81" fmla="*/ 46 h 246"/>
                <a:gd name="T82" fmla="*/ 80 w 248"/>
                <a:gd name="T83" fmla="*/ 36 h 246"/>
                <a:gd name="T84" fmla="*/ 92 w 248"/>
                <a:gd name="T85" fmla="*/ 25 h 246"/>
                <a:gd name="T86" fmla="*/ 193 w 248"/>
                <a:gd name="T87" fmla="*/ 71 h 246"/>
                <a:gd name="T88" fmla="*/ 193 w 248"/>
                <a:gd name="T89" fmla="*/ 127 h 246"/>
                <a:gd name="T90" fmla="*/ 128 w 248"/>
                <a:gd name="T91" fmla="*/ 127 h 246"/>
                <a:gd name="T92" fmla="*/ 128 w 248"/>
                <a:gd name="T93" fmla="*/ 71 h 246"/>
                <a:gd name="T94" fmla="*/ 193 w 248"/>
                <a:gd name="T95" fmla="*/ 71 h 246"/>
                <a:gd name="T96" fmla="*/ 56 w 248"/>
                <a:gd name="T97" fmla="*/ 71 h 246"/>
                <a:gd name="T98" fmla="*/ 120 w 248"/>
                <a:gd name="T99" fmla="*/ 71 h 246"/>
                <a:gd name="T100" fmla="*/ 120 w 248"/>
                <a:gd name="T101" fmla="*/ 127 h 246"/>
                <a:gd name="T102" fmla="*/ 56 w 248"/>
                <a:gd name="T103" fmla="*/ 127 h 246"/>
                <a:gd name="T104" fmla="*/ 56 w 248"/>
                <a:gd name="T105" fmla="*/ 71 h 246"/>
                <a:gd name="T106" fmla="*/ 204 w 248"/>
                <a:gd name="T107" fmla="*/ 217 h 246"/>
                <a:gd name="T108" fmla="*/ 44 w 248"/>
                <a:gd name="T109" fmla="*/ 217 h 246"/>
                <a:gd name="T110" fmla="*/ 44 w 248"/>
                <a:gd name="T111" fmla="*/ 160 h 246"/>
                <a:gd name="T112" fmla="*/ 63 w 248"/>
                <a:gd name="T113" fmla="*/ 141 h 246"/>
                <a:gd name="T114" fmla="*/ 186 w 248"/>
                <a:gd name="T115" fmla="*/ 141 h 246"/>
                <a:gd name="T116" fmla="*/ 204 w 248"/>
                <a:gd name="T117" fmla="*/ 160 h 246"/>
                <a:gd name="T118" fmla="*/ 204 w 248"/>
                <a:gd name="T119" fmla="*/ 21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8" h="246">
                  <a:moveTo>
                    <a:pt x="240" y="87"/>
                  </a:moveTo>
                  <a:cubicBezTo>
                    <a:pt x="236" y="87"/>
                    <a:pt x="232" y="90"/>
                    <a:pt x="232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40"/>
                    <a:pt x="180" y="0"/>
                    <a:pt x="124" y="0"/>
                  </a:cubicBezTo>
                  <a:cubicBezTo>
                    <a:pt x="69" y="0"/>
                    <a:pt x="24" y="40"/>
                    <a:pt x="24" y="9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0"/>
                    <a:pt x="13" y="87"/>
                    <a:pt x="8" y="87"/>
                  </a:cubicBezTo>
                  <a:cubicBezTo>
                    <a:pt x="4" y="87"/>
                    <a:pt x="0" y="90"/>
                    <a:pt x="0" y="9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4" y="127"/>
                    <a:pt x="8" y="127"/>
                  </a:cubicBezTo>
                  <a:cubicBezTo>
                    <a:pt x="13" y="127"/>
                    <a:pt x="16" y="125"/>
                    <a:pt x="16" y="12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7" y="243"/>
                    <a:pt x="50" y="246"/>
                    <a:pt x="55" y="246"/>
                  </a:cubicBezTo>
                  <a:cubicBezTo>
                    <a:pt x="59" y="246"/>
                    <a:pt x="63" y="243"/>
                    <a:pt x="63" y="23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43"/>
                    <a:pt x="189" y="246"/>
                    <a:pt x="194" y="246"/>
                  </a:cubicBezTo>
                  <a:cubicBezTo>
                    <a:pt x="198" y="246"/>
                    <a:pt x="202" y="243"/>
                    <a:pt x="202" y="23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2" y="125"/>
                    <a:pt x="236" y="127"/>
                    <a:pt x="240" y="127"/>
                  </a:cubicBezTo>
                  <a:cubicBezTo>
                    <a:pt x="244" y="127"/>
                    <a:pt x="248" y="125"/>
                    <a:pt x="248" y="121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8" y="90"/>
                    <a:pt x="244" y="87"/>
                    <a:pt x="240" y="87"/>
                  </a:cubicBezTo>
                  <a:close/>
                  <a:moveTo>
                    <a:pt x="92" y="25"/>
                  </a:moveTo>
                  <a:cubicBezTo>
                    <a:pt x="156" y="25"/>
                    <a:pt x="156" y="25"/>
                    <a:pt x="156" y="25"/>
                  </a:cubicBezTo>
                  <a:cubicBezTo>
                    <a:pt x="163" y="25"/>
                    <a:pt x="168" y="30"/>
                    <a:pt x="168" y="36"/>
                  </a:cubicBezTo>
                  <a:cubicBezTo>
                    <a:pt x="168" y="41"/>
                    <a:pt x="163" y="46"/>
                    <a:pt x="156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6" y="46"/>
                    <a:pt x="80" y="41"/>
                    <a:pt x="80" y="36"/>
                  </a:cubicBezTo>
                  <a:cubicBezTo>
                    <a:pt x="80" y="30"/>
                    <a:pt x="86" y="25"/>
                    <a:pt x="92" y="25"/>
                  </a:cubicBezTo>
                  <a:close/>
                  <a:moveTo>
                    <a:pt x="193" y="71"/>
                  </a:moveTo>
                  <a:cubicBezTo>
                    <a:pt x="193" y="127"/>
                    <a:pt x="193" y="127"/>
                    <a:pt x="193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71"/>
                    <a:pt x="128" y="71"/>
                    <a:pt x="128" y="71"/>
                  </a:cubicBezTo>
                  <a:lnTo>
                    <a:pt x="193" y="71"/>
                  </a:lnTo>
                  <a:close/>
                  <a:moveTo>
                    <a:pt x="56" y="71"/>
                  </a:moveTo>
                  <a:cubicBezTo>
                    <a:pt x="120" y="71"/>
                    <a:pt x="120" y="71"/>
                    <a:pt x="120" y="7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56" y="127"/>
                    <a:pt x="56" y="127"/>
                    <a:pt x="56" y="127"/>
                  </a:cubicBezTo>
                  <a:lnTo>
                    <a:pt x="56" y="71"/>
                  </a:lnTo>
                  <a:close/>
                  <a:moveTo>
                    <a:pt x="204" y="217"/>
                  </a:moveTo>
                  <a:cubicBezTo>
                    <a:pt x="44" y="217"/>
                    <a:pt x="44" y="217"/>
                    <a:pt x="44" y="217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4" y="149"/>
                    <a:pt x="53" y="141"/>
                    <a:pt x="63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96" y="141"/>
                    <a:pt x="204" y="149"/>
                    <a:pt x="204" y="160"/>
                  </a:cubicBezTo>
                  <a:lnTo>
                    <a:pt x="204" y="21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225" y="307760"/>
            <a:ext cx="979720" cy="979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83085" y="422061"/>
            <a:ext cx="0" cy="751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57894" y="495942"/>
            <a:ext cx="250381" cy="603356"/>
            <a:chOff x="4357989" y="3015568"/>
            <a:chExt cx="333840" cy="804470"/>
          </a:xfrm>
          <a:solidFill>
            <a:schemeClr val="bg1"/>
          </a:solidFill>
        </p:grpSpPr>
        <p:sp>
          <p:nvSpPr>
            <p:cNvPr id="50" name="任意多边形: 形状 49"/>
            <p:cNvSpPr/>
            <p:nvPr/>
          </p:nvSpPr>
          <p:spPr>
            <a:xfrm>
              <a:off x="4447129" y="3015568"/>
              <a:ext cx="231623" cy="90687"/>
            </a:xfrm>
            <a:custGeom>
              <a:avLst/>
              <a:gdLst/>
              <a:ahLst/>
              <a:cxnLst/>
              <a:rect l="l" t="t" r="r" b="b"/>
              <a:pathLst>
                <a:path w="231623" h="90687">
                  <a:moveTo>
                    <a:pt x="118564" y="0"/>
                  </a:moveTo>
                  <a:cubicBezTo>
                    <a:pt x="119482" y="3671"/>
                    <a:pt x="121146" y="10267"/>
                    <a:pt x="123555" y="19789"/>
                  </a:cubicBezTo>
                  <a:cubicBezTo>
                    <a:pt x="126193" y="29770"/>
                    <a:pt x="128029" y="36940"/>
                    <a:pt x="129061" y="41299"/>
                  </a:cubicBezTo>
                  <a:lnTo>
                    <a:pt x="231623" y="41299"/>
                  </a:lnTo>
                  <a:lnTo>
                    <a:pt x="231623" y="90687"/>
                  </a:lnTo>
                  <a:lnTo>
                    <a:pt x="213210" y="90687"/>
                  </a:lnTo>
                  <a:lnTo>
                    <a:pt x="213210" y="57131"/>
                  </a:lnTo>
                  <a:lnTo>
                    <a:pt x="18412" y="57131"/>
                  </a:lnTo>
                  <a:lnTo>
                    <a:pt x="18412" y="90687"/>
                  </a:lnTo>
                  <a:lnTo>
                    <a:pt x="0" y="90687"/>
                  </a:lnTo>
                  <a:lnTo>
                    <a:pt x="0" y="41299"/>
                  </a:lnTo>
                  <a:lnTo>
                    <a:pt x="109616" y="41299"/>
                  </a:lnTo>
                  <a:cubicBezTo>
                    <a:pt x="106748" y="27992"/>
                    <a:pt x="103593" y="15544"/>
                    <a:pt x="100152" y="3957"/>
                  </a:cubicBezTo>
                  <a:lnTo>
                    <a:pt x="11856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375714" y="3025548"/>
              <a:ext cx="59541" cy="54895"/>
            </a:xfrm>
            <a:custGeom>
              <a:avLst/>
              <a:gdLst/>
              <a:ahLst/>
              <a:cxnLst/>
              <a:rect l="l" t="t" r="r" b="b"/>
              <a:pathLst>
                <a:path w="59541" h="54895">
                  <a:moveTo>
                    <a:pt x="13767" y="0"/>
                  </a:moveTo>
                  <a:cubicBezTo>
                    <a:pt x="26960" y="11473"/>
                    <a:pt x="42218" y="25698"/>
                    <a:pt x="59541" y="42677"/>
                  </a:cubicBezTo>
                  <a:lnTo>
                    <a:pt x="45086" y="54895"/>
                  </a:lnTo>
                  <a:cubicBezTo>
                    <a:pt x="33843" y="42734"/>
                    <a:pt x="18815" y="28165"/>
                    <a:pt x="0" y="11186"/>
                  </a:cubicBezTo>
                  <a:lnTo>
                    <a:pt x="1376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463475" y="3105566"/>
              <a:ext cx="199444" cy="171910"/>
            </a:xfrm>
            <a:custGeom>
              <a:avLst/>
              <a:gdLst/>
              <a:ahLst/>
              <a:cxnLst/>
              <a:rect l="l" t="t" r="r" b="b"/>
              <a:pathLst>
                <a:path w="199444" h="171910">
                  <a:moveTo>
                    <a:pt x="19618" y="0"/>
                  </a:moveTo>
                  <a:lnTo>
                    <a:pt x="180687" y="0"/>
                  </a:lnTo>
                  <a:lnTo>
                    <a:pt x="180687" y="15487"/>
                  </a:lnTo>
                  <a:lnTo>
                    <a:pt x="108412" y="15487"/>
                  </a:lnTo>
                  <a:lnTo>
                    <a:pt x="108412" y="49215"/>
                  </a:lnTo>
                  <a:lnTo>
                    <a:pt x="199444" y="49215"/>
                  </a:lnTo>
                  <a:lnTo>
                    <a:pt x="199444" y="171910"/>
                  </a:lnTo>
                  <a:lnTo>
                    <a:pt x="0" y="171910"/>
                  </a:lnTo>
                  <a:lnTo>
                    <a:pt x="0" y="49215"/>
                  </a:lnTo>
                  <a:lnTo>
                    <a:pt x="90516" y="49215"/>
                  </a:lnTo>
                  <a:lnTo>
                    <a:pt x="90516" y="15487"/>
                  </a:lnTo>
                  <a:lnTo>
                    <a:pt x="19618" y="15487"/>
                  </a:lnTo>
                  <a:lnTo>
                    <a:pt x="19618" y="0"/>
                  </a:lnTo>
                  <a:close/>
                  <a:moveTo>
                    <a:pt x="17897" y="64875"/>
                  </a:moveTo>
                  <a:lnTo>
                    <a:pt x="17897" y="102905"/>
                  </a:lnTo>
                  <a:lnTo>
                    <a:pt x="90516" y="102905"/>
                  </a:lnTo>
                  <a:lnTo>
                    <a:pt x="90516" y="64875"/>
                  </a:lnTo>
                  <a:lnTo>
                    <a:pt x="17897" y="64875"/>
                  </a:lnTo>
                  <a:close/>
                  <a:moveTo>
                    <a:pt x="108412" y="64875"/>
                  </a:moveTo>
                  <a:lnTo>
                    <a:pt x="108412" y="102905"/>
                  </a:lnTo>
                  <a:lnTo>
                    <a:pt x="181375" y="102905"/>
                  </a:lnTo>
                  <a:lnTo>
                    <a:pt x="181375" y="64875"/>
                  </a:lnTo>
                  <a:lnTo>
                    <a:pt x="108412" y="64875"/>
                  </a:lnTo>
                  <a:close/>
                  <a:moveTo>
                    <a:pt x="17897" y="118048"/>
                  </a:moveTo>
                  <a:lnTo>
                    <a:pt x="17897" y="156423"/>
                  </a:lnTo>
                  <a:lnTo>
                    <a:pt x="90516" y="156423"/>
                  </a:lnTo>
                  <a:lnTo>
                    <a:pt x="90516" y="118048"/>
                  </a:lnTo>
                  <a:lnTo>
                    <a:pt x="17897" y="118048"/>
                  </a:lnTo>
                  <a:close/>
                  <a:moveTo>
                    <a:pt x="108412" y="118048"/>
                  </a:moveTo>
                  <a:lnTo>
                    <a:pt x="108412" y="156423"/>
                  </a:lnTo>
                  <a:lnTo>
                    <a:pt x="181375" y="156423"/>
                  </a:lnTo>
                  <a:lnTo>
                    <a:pt x="181375" y="118048"/>
                  </a:lnTo>
                  <a:lnTo>
                    <a:pt x="108412" y="1180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4361258" y="3113654"/>
              <a:ext cx="61262" cy="55582"/>
            </a:xfrm>
            <a:custGeom>
              <a:avLst/>
              <a:gdLst/>
              <a:ahLst/>
              <a:cxnLst/>
              <a:rect l="l" t="t" r="r" b="b"/>
              <a:pathLst>
                <a:path w="61262" h="55582">
                  <a:moveTo>
                    <a:pt x="12562" y="0"/>
                  </a:moveTo>
                  <a:cubicBezTo>
                    <a:pt x="31377" y="15716"/>
                    <a:pt x="47610" y="29942"/>
                    <a:pt x="61262" y="42676"/>
                  </a:cubicBezTo>
                  <a:lnTo>
                    <a:pt x="46463" y="55582"/>
                  </a:lnTo>
                  <a:cubicBezTo>
                    <a:pt x="28910" y="38145"/>
                    <a:pt x="13423" y="23460"/>
                    <a:pt x="0" y="11529"/>
                  </a:cubicBezTo>
                  <a:lnTo>
                    <a:pt x="1256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364700" y="3208815"/>
              <a:ext cx="58508" cy="136634"/>
            </a:xfrm>
            <a:custGeom>
              <a:avLst/>
              <a:gdLst/>
              <a:ahLst/>
              <a:cxnLst/>
              <a:rect l="l" t="t" r="r" b="b"/>
              <a:pathLst>
                <a:path w="58508" h="136634">
                  <a:moveTo>
                    <a:pt x="39923" y="0"/>
                  </a:moveTo>
                  <a:cubicBezTo>
                    <a:pt x="44168" y="2524"/>
                    <a:pt x="50363" y="5335"/>
                    <a:pt x="58508" y="8432"/>
                  </a:cubicBezTo>
                  <a:cubicBezTo>
                    <a:pt x="42906" y="58336"/>
                    <a:pt x="30114" y="101070"/>
                    <a:pt x="20134" y="136634"/>
                  </a:cubicBezTo>
                  <a:lnTo>
                    <a:pt x="0" y="129750"/>
                  </a:lnTo>
                  <a:cubicBezTo>
                    <a:pt x="13422" y="91892"/>
                    <a:pt x="26730" y="48642"/>
                    <a:pt x="3992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432329" y="3290211"/>
              <a:ext cx="106175" cy="59197"/>
            </a:xfrm>
            <a:custGeom>
              <a:avLst/>
              <a:gdLst/>
              <a:ahLst/>
              <a:cxnLst/>
              <a:rect l="l" t="t" r="r" b="b"/>
              <a:pathLst>
                <a:path w="106175" h="59197">
                  <a:moveTo>
                    <a:pt x="94818" y="0"/>
                  </a:moveTo>
                  <a:lnTo>
                    <a:pt x="106175" y="15144"/>
                  </a:lnTo>
                  <a:cubicBezTo>
                    <a:pt x="70612" y="32696"/>
                    <a:pt x="38891" y="47380"/>
                    <a:pt x="11014" y="59197"/>
                  </a:cubicBezTo>
                  <a:cubicBezTo>
                    <a:pt x="6884" y="52887"/>
                    <a:pt x="3213" y="47610"/>
                    <a:pt x="0" y="43365"/>
                  </a:cubicBezTo>
                  <a:cubicBezTo>
                    <a:pt x="32467" y="30287"/>
                    <a:pt x="64072" y="15832"/>
                    <a:pt x="9481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84277" y="3290555"/>
              <a:ext cx="103250" cy="56099"/>
            </a:xfrm>
            <a:custGeom>
              <a:avLst/>
              <a:gdLst/>
              <a:ahLst/>
              <a:cxnLst/>
              <a:rect l="l" t="t" r="r" b="b"/>
              <a:pathLst>
                <a:path w="103250" h="56099">
                  <a:moveTo>
                    <a:pt x="9809" y="0"/>
                  </a:moveTo>
                  <a:cubicBezTo>
                    <a:pt x="51109" y="16750"/>
                    <a:pt x="82256" y="30000"/>
                    <a:pt x="103250" y="39752"/>
                  </a:cubicBezTo>
                  <a:lnTo>
                    <a:pt x="92753" y="56099"/>
                  </a:lnTo>
                  <a:cubicBezTo>
                    <a:pt x="67399" y="43709"/>
                    <a:pt x="36482" y="30058"/>
                    <a:pt x="0" y="15144"/>
                  </a:cubicBezTo>
                  <a:lnTo>
                    <a:pt x="980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4396879" y="3516314"/>
              <a:ext cx="257264" cy="18585"/>
            </a:xfrm>
            <a:custGeom>
              <a:avLst/>
              <a:gdLst/>
              <a:ahLst/>
              <a:cxnLst/>
              <a:rect l="l" t="t" r="r" b="b"/>
              <a:pathLst>
                <a:path w="257264" h="18585">
                  <a:moveTo>
                    <a:pt x="0" y="0"/>
                  </a:moveTo>
                  <a:lnTo>
                    <a:pt x="257264" y="0"/>
                  </a:lnTo>
                  <a:lnTo>
                    <a:pt x="257264" y="18585"/>
                  </a:lnTo>
                  <a:lnTo>
                    <a:pt x="0" y="18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357989" y="3614228"/>
              <a:ext cx="333840" cy="205810"/>
            </a:xfrm>
            <a:custGeom>
              <a:avLst/>
              <a:gdLst/>
              <a:ahLst/>
              <a:cxnLst/>
              <a:rect l="l" t="t" r="r" b="b"/>
              <a:pathLst>
                <a:path w="333840" h="205810">
                  <a:moveTo>
                    <a:pt x="0" y="0"/>
                  </a:moveTo>
                  <a:lnTo>
                    <a:pt x="333840" y="0"/>
                  </a:lnTo>
                  <a:lnTo>
                    <a:pt x="333840" y="19101"/>
                  </a:lnTo>
                  <a:lnTo>
                    <a:pt x="181203" y="19101"/>
                  </a:lnTo>
                  <a:lnTo>
                    <a:pt x="181203" y="162446"/>
                  </a:lnTo>
                  <a:cubicBezTo>
                    <a:pt x="182235" y="190667"/>
                    <a:pt x="169444" y="204893"/>
                    <a:pt x="142828" y="205122"/>
                  </a:cubicBezTo>
                  <a:cubicBezTo>
                    <a:pt x="135601" y="205466"/>
                    <a:pt x="128718" y="205638"/>
                    <a:pt x="122178" y="205638"/>
                  </a:cubicBezTo>
                  <a:cubicBezTo>
                    <a:pt x="118966" y="205753"/>
                    <a:pt x="115352" y="205810"/>
                    <a:pt x="111337" y="205810"/>
                  </a:cubicBezTo>
                  <a:cubicBezTo>
                    <a:pt x="108010" y="205810"/>
                    <a:pt x="102389" y="205810"/>
                    <a:pt x="94473" y="205810"/>
                  </a:cubicBezTo>
                  <a:cubicBezTo>
                    <a:pt x="93670" y="199042"/>
                    <a:pt x="92408" y="191986"/>
                    <a:pt x="90687" y="184644"/>
                  </a:cubicBezTo>
                  <a:cubicBezTo>
                    <a:pt x="105142" y="185562"/>
                    <a:pt x="119712" y="186021"/>
                    <a:pt x="134396" y="186021"/>
                  </a:cubicBezTo>
                  <a:cubicBezTo>
                    <a:pt x="144606" y="186136"/>
                    <a:pt x="151662" y="184243"/>
                    <a:pt x="155562" y="180342"/>
                  </a:cubicBezTo>
                  <a:cubicBezTo>
                    <a:pt x="159578" y="176786"/>
                    <a:pt x="161528" y="170247"/>
                    <a:pt x="161413" y="160725"/>
                  </a:cubicBezTo>
                  <a:lnTo>
                    <a:pt x="161413" y="19101"/>
                  </a:lnTo>
                  <a:lnTo>
                    <a:pt x="0" y="19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4358333" y="3671359"/>
              <a:ext cx="92064" cy="123728"/>
            </a:xfrm>
            <a:custGeom>
              <a:avLst/>
              <a:gdLst/>
              <a:ahLst/>
              <a:cxnLst/>
              <a:rect l="l" t="t" r="r" b="b"/>
              <a:pathLst>
                <a:path w="92064" h="123728">
                  <a:moveTo>
                    <a:pt x="73651" y="0"/>
                  </a:moveTo>
                  <a:lnTo>
                    <a:pt x="92064" y="9809"/>
                  </a:lnTo>
                  <a:cubicBezTo>
                    <a:pt x="66940" y="52256"/>
                    <a:pt x="42160" y="90229"/>
                    <a:pt x="17724" y="123728"/>
                  </a:cubicBezTo>
                  <a:cubicBezTo>
                    <a:pt x="11988" y="119139"/>
                    <a:pt x="6080" y="115009"/>
                    <a:pt x="0" y="111338"/>
                  </a:cubicBezTo>
                  <a:cubicBezTo>
                    <a:pt x="26615" y="77036"/>
                    <a:pt x="51166" y="39923"/>
                    <a:pt x="7365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597011" y="3671360"/>
              <a:ext cx="94130" cy="115295"/>
            </a:xfrm>
            <a:custGeom>
              <a:avLst/>
              <a:gdLst/>
              <a:ahLst/>
              <a:cxnLst/>
              <a:rect l="l" t="t" r="r" b="b"/>
              <a:pathLst>
                <a:path w="94130" h="115295">
                  <a:moveTo>
                    <a:pt x="16520" y="0"/>
                  </a:moveTo>
                  <a:cubicBezTo>
                    <a:pt x="39465" y="29139"/>
                    <a:pt x="65334" y="63441"/>
                    <a:pt x="94130" y="102906"/>
                  </a:cubicBezTo>
                  <a:lnTo>
                    <a:pt x="76061" y="115295"/>
                  </a:lnTo>
                  <a:cubicBezTo>
                    <a:pt x="51396" y="79273"/>
                    <a:pt x="26042" y="44455"/>
                    <a:pt x="0" y="10841"/>
                  </a:cubicBezTo>
                  <a:lnTo>
                    <a:pt x="1652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615092" y="415392"/>
            <a:ext cx="0" cy="76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42734" y="594266"/>
            <a:ext cx="1056373" cy="418389"/>
            <a:chOff x="5000395" y="1050638"/>
            <a:chExt cx="1056373" cy="418389"/>
          </a:xfrm>
        </p:grpSpPr>
        <p:sp>
          <p:nvSpPr>
            <p:cNvPr id="208" name="任意多边形: 形状 207"/>
            <p:cNvSpPr/>
            <p:nvPr/>
          </p:nvSpPr>
          <p:spPr>
            <a:xfrm>
              <a:off x="5629483" y="1050638"/>
              <a:ext cx="427285" cy="418389"/>
            </a:xfrm>
            <a:custGeom>
              <a:avLst/>
              <a:gdLst/>
              <a:ahLst/>
              <a:cxnLst/>
              <a:rect l="l" t="t" r="r" b="b"/>
              <a:pathLst>
                <a:path w="427285" h="418389">
                  <a:moveTo>
                    <a:pt x="142651" y="0"/>
                  </a:moveTo>
                  <a:lnTo>
                    <a:pt x="166762" y="6920"/>
                  </a:lnTo>
                  <a:cubicBezTo>
                    <a:pt x="157981" y="20464"/>
                    <a:pt x="147935" y="34305"/>
                    <a:pt x="136624" y="48443"/>
                  </a:cubicBezTo>
                  <a:lnTo>
                    <a:pt x="317673" y="48443"/>
                  </a:lnTo>
                  <a:lnTo>
                    <a:pt x="317673" y="71884"/>
                  </a:lnTo>
                  <a:lnTo>
                    <a:pt x="258737" y="136401"/>
                  </a:lnTo>
                  <a:lnTo>
                    <a:pt x="378395" y="136401"/>
                  </a:lnTo>
                  <a:lnTo>
                    <a:pt x="378395" y="273918"/>
                  </a:lnTo>
                  <a:lnTo>
                    <a:pt x="73446" y="273918"/>
                  </a:lnTo>
                  <a:lnTo>
                    <a:pt x="73446" y="353839"/>
                  </a:lnTo>
                  <a:cubicBezTo>
                    <a:pt x="71809" y="382711"/>
                    <a:pt x="87362" y="396478"/>
                    <a:pt x="120104" y="395138"/>
                  </a:cubicBezTo>
                  <a:lnTo>
                    <a:pt x="335533" y="395138"/>
                  </a:lnTo>
                  <a:cubicBezTo>
                    <a:pt x="371400" y="396924"/>
                    <a:pt x="391343" y="384423"/>
                    <a:pt x="395362" y="357634"/>
                  </a:cubicBezTo>
                  <a:cubicBezTo>
                    <a:pt x="398933" y="342007"/>
                    <a:pt x="401836" y="326008"/>
                    <a:pt x="404068" y="309637"/>
                  </a:cubicBezTo>
                  <a:cubicBezTo>
                    <a:pt x="412105" y="312762"/>
                    <a:pt x="419844" y="315367"/>
                    <a:pt x="427285" y="317450"/>
                  </a:cubicBezTo>
                  <a:cubicBezTo>
                    <a:pt x="424457" y="337691"/>
                    <a:pt x="421630" y="354285"/>
                    <a:pt x="418802" y="367233"/>
                  </a:cubicBezTo>
                  <a:cubicBezTo>
                    <a:pt x="411807" y="402208"/>
                    <a:pt x="385390" y="419249"/>
                    <a:pt x="339551" y="418356"/>
                  </a:cubicBezTo>
                  <a:lnTo>
                    <a:pt x="111398" y="418356"/>
                  </a:lnTo>
                  <a:cubicBezTo>
                    <a:pt x="69130" y="418951"/>
                    <a:pt x="48294" y="398859"/>
                    <a:pt x="48890" y="358080"/>
                  </a:cubicBezTo>
                  <a:lnTo>
                    <a:pt x="48890" y="139973"/>
                  </a:lnTo>
                  <a:cubicBezTo>
                    <a:pt x="43532" y="144586"/>
                    <a:pt x="34974" y="151507"/>
                    <a:pt x="23217" y="160734"/>
                  </a:cubicBezTo>
                  <a:cubicBezTo>
                    <a:pt x="20389" y="162818"/>
                    <a:pt x="18231" y="164455"/>
                    <a:pt x="16743" y="165646"/>
                  </a:cubicBezTo>
                  <a:cubicBezTo>
                    <a:pt x="12576" y="160139"/>
                    <a:pt x="6995" y="153888"/>
                    <a:pt x="0" y="146893"/>
                  </a:cubicBezTo>
                  <a:cubicBezTo>
                    <a:pt x="62061" y="101649"/>
                    <a:pt x="109612" y="52685"/>
                    <a:pt x="142651" y="0"/>
                  </a:cubicBezTo>
                  <a:close/>
                  <a:moveTo>
                    <a:pt x="117872" y="70991"/>
                  </a:moveTo>
                  <a:cubicBezTo>
                    <a:pt x="98375" y="93613"/>
                    <a:pt x="76572" y="115416"/>
                    <a:pt x="52462" y="136401"/>
                  </a:cubicBezTo>
                  <a:lnTo>
                    <a:pt x="227483" y="136401"/>
                  </a:lnTo>
                  <a:lnTo>
                    <a:pt x="287982" y="70991"/>
                  </a:lnTo>
                  <a:lnTo>
                    <a:pt x="117872" y="70991"/>
                  </a:lnTo>
                  <a:close/>
                  <a:moveTo>
                    <a:pt x="73446" y="158725"/>
                  </a:moveTo>
                  <a:lnTo>
                    <a:pt x="73446" y="251594"/>
                  </a:lnTo>
                  <a:lnTo>
                    <a:pt x="201587" y="251594"/>
                  </a:lnTo>
                  <a:lnTo>
                    <a:pt x="201587" y="158725"/>
                  </a:lnTo>
                  <a:lnTo>
                    <a:pt x="73446" y="158725"/>
                  </a:lnTo>
                  <a:close/>
                  <a:moveTo>
                    <a:pt x="225698" y="158725"/>
                  </a:moveTo>
                  <a:lnTo>
                    <a:pt x="225698" y="251594"/>
                  </a:lnTo>
                  <a:lnTo>
                    <a:pt x="353839" y="251594"/>
                  </a:lnTo>
                  <a:lnTo>
                    <a:pt x="353839" y="158725"/>
                  </a:lnTo>
                  <a:lnTo>
                    <a:pt x="225698" y="1587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00395" y="1060812"/>
              <a:ext cx="423937" cy="398041"/>
              <a:chOff x="5178087" y="1081445"/>
              <a:chExt cx="423937" cy="398041"/>
            </a:xfrm>
            <a:solidFill>
              <a:schemeClr val="tx1"/>
            </a:solidFill>
          </p:grpSpPr>
          <p:sp>
            <p:nvSpPr>
              <p:cNvPr id="207" name="任意多边形: 形状 206"/>
              <p:cNvSpPr/>
              <p:nvPr/>
            </p:nvSpPr>
            <p:spPr>
              <a:xfrm>
                <a:off x="5428118" y="1081445"/>
                <a:ext cx="173906" cy="388093"/>
              </a:xfrm>
              <a:custGeom>
                <a:avLst/>
                <a:gdLst/>
                <a:ahLst/>
                <a:cxnLst/>
                <a:rect l="l" t="t" r="r" b="b"/>
                <a:pathLst>
                  <a:path w="173906" h="388093">
                    <a:moveTo>
                      <a:pt x="0" y="0"/>
                    </a:moveTo>
                    <a:lnTo>
                      <a:pt x="147340" y="0"/>
                    </a:lnTo>
                    <a:lnTo>
                      <a:pt x="147340" y="173236"/>
                    </a:lnTo>
                    <a:lnTo>
                      <a:pt x="30808" y="173236"/>
                    </a:lnTo>
                    <a:lnTo>
                      <a:pt x="30808" y="329059"/>
                    </a:lnTo>
                    <a:cubicBezTo>
                      <a:pt x="30659" y="344091"/>
                      <a:pt x="33412" y="354062"/>
                      <a:pt x="39068" y="358974"/>
                    </a:cubicBezTo>
                    <a:cubicBezTo>
                      <a:pt x="44425" y="364183"/>
                      <a:pt x="55215" y="366713"/>
                      <a:pt x="71438" y="366564"/>
                    </a:cubicBezTo>
                    <a:lnTo>
                      <a:pt x="98004" y="366564"/>
                    </a:lnTo>
                    <a:cubicBezTo>
                      <a:pt x="125388" y="367903"/>
                      <a:pt x="140792" y="355848"/>
                      <a:pt x="144215" y="330399"/>
                    </a:cubicBezTo>
                    <a:cubicBezTo>
                      <a:pt x="147489" y="312390"/>
                      <a:pt x="150019" y="292447"/>
                      <a:pt x="151805" y="270570"/>
                    </a:cubicBezTo>
                    <a:cubicBezTo>
                      <a:pt x="159395" y="273993"/>
                      <a:pt x="166762" y="276597"/>
                      <a:pt x="173906" y="278383"/>
                    </a:cubicBezTo>
                    <a:cubicBezTo>
                      <a:pt x="171525" y="301005"/>
                      <a:pt x="169069" y="319757"/>
                      <a:pt x="166539" y="334640"/>
                    </a:cubicBezTo>
                    <a:cubicBezTo>
                      <a:pt x="162967" y="354732"/>
                      <a:pt x="156270" y="368573"/>
                      <a:pt x="146447" y="376163"/>
                    </a:cubicBezTo>
                    <a:cubicBezTo>
                      <a:pt x="136773" y="384200"/>
                      <a:pt x="121221" y="388144"/>
                      <a:pt x="99789" y="387995"/>
                    </a:cubicBezTo>
                    <a:lnTo>
                      <a:pt x="64964" y="387995"/>
                    </a:lnTo>
                    <a:cubicBezTo>
                      <a:pt x="25227" y="389632"/>
                      <a:pt x="6177" y="370880"/>
                      <a:pt x="7814" y="331738"/>
                    </a:cubicBezTo>
                    <a:lnTo>
                      <a:pt x="7814" y="151582"/>
                    </a:lnTo>
                    <a:lnTo>
                      <a:pt x="124569" y="151582"/>
                    </a:lnTo>
                    <a:lnTo>
                      <a:pt x="124569" y="21431"/>
                    </a:lnTo>
                    <a:lnTo>
                      <a:pt x="0" y="214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5178087" y="1082338"/>
                <a:ext cx="218554" cy="397148"/>
              </a:xfrm>
              <a:custGeom>
                <a:avLst/>
                <a:gdLst/>
                <a:ahLst/>
                <a:cxnLst/>
                <a:rect l="l" t="t" r="r" b="b"/>
                <a:pathLst>
                  <a:path w="218554" h="397148">
                    <a:moveTo>
                      <a:pt x="0" y="0"/>
                    </a:moveTo>
                    <a:lnTo>
                      <a:pt x="218554" y="0"/>
                    </a:lnTo>
                    <a:lnTo>
                      <a:pt x="218554" y="20092"/>
                    </a:lnTo>
                    <a:lnTo>
                      <a:pt x="147786" y="20092"/>
                    </a:lnTo>
                    <a:lnTo>
                      <a:pt x="147786" y="88181"/>
                    </a:lnTo>
                    <a:lnTo>
                      <a:pt x="209401" y="88181"/>
                    </a:lnTo>
                    <a:lnTo>
                      <a:pt x="209401" y="396255"/>
                    </a:lnTo>
                    <a:lnTo>
                      <a:pt x="187970" y="396255"/>
                    </a:lnTo>
                    <a:lnTo>
                      <a:pt x="187970" y="368350"/>
                    </a:lnTo>
                    <a:lnTo>
                      <a:pt x="30584" y="368350"/>
                    </a:lnTo>
                    <a:lnTo>
                      <a:pt x="30584" y="397148"/>
                    </a:lnTo>
                    <a:lnTo>
                      <a:pt x="9153" y="397148"/>
                    </a:lnTo>
                    <a:lnTo>
                      <a:pt x="9153" y="88181"/>
                    </a:lnTo>
                    <a:lnTo>
                      <a:pt x="68535" y="88181"/>
                    </a:lnTo>
                    <a:lnTo>
                      <a:pt x="68535" y="20092"/>
                    </a:lnTo>
                    <a:lnTo>
                      <a:pt x="0" y="20092"/>
                    </a:lnTo>
                    <a:lnTo>
                      <a:pt x="0" y="0"/>
                    </a:lnTo>
                    <a:close/>
                    <a:moveTo>
                      <a:pt x="90190" y="20092"/>
                    </a:moveTo>
                    <a:lnTo>
                      <a:pt x="90190" y="88181"/>
                    </a:lnTo>
                    <a:lnTo>
                      <a:pt x="126132" y="88181"/>
                    </a:lnTo>
                    <a:lnTo>
                      <a:pt x="126132" y="20092"/>
                    </a:lnTo>
                    <a:lnTo>
                      <a:pt x="90190" y="20092"/>
                    </a:lnTo>
                    <a:close/>
                    <a:moveTo>
                      <a:pt x="30584" y="107380"/>
                    </a:moveTo>
                    <a:lnTo>
                      <a:pt x="30584" y="267891"/>
                    </a:lnTo>
                    <a:lnTo>
                      <a:pt x="187970" y="267891"/>
                    </a:lnTo>
                    <a:lnTo>
                      <a:pt x="187970" y="215652"/>
                    </a:lnTo>
                    <a:lnTo>
                      <a:pt x="162297" y="215652"/>
                    </a:lnTo>
                    <a:cubicBezTo>
                      <a:pt x="137740" y="216099"/>
                      <a:pt x="125685" y="203597"/>
                      <a:pt x="126132" y="178147"/>
                    </a:cubicBezTo>
                    <a:lnTo>
                      <a:pt x="126132" y="107380"/>
                    </a:lnTo>
                    <a:lnTo>
                      <a:pt x="90190" y="107380"/>
                    </a:lnTo>
                    <a:lnTo>
                      <a:pt x="90190" y="125239"/>
                    </a:lnTo>
                    <a:cubicBezTo>
                      <a:pt x="90339" y="156195"/>
                      <a:pt x="88106" y="178594"/>
                      <a:pt x="83493" y="192435"/>
                    </a:cubicBezTo>
                    <a:cubicBezTo>
                      <a:pt x="79325" y="206722"/>
                      <a:pt x="69503" y="222573"/>
                      <a:pt x="54025" y="239986"/>
                    </a:cubicBezTo>
                    <a:cubicBezTo>
                      <a:pt x="46881" y="234330"/>
                      <a:pt x="40630" y="230014"/>
                      <a:pt x="35272" y="227038"/>
                    </a:cubicBezTo>
                    <a:cubicBezTo>
                      <a:pt x="50006" y="211411"/>
                      <a:pt x="59085" y="197644"/>
                      <a:pt x="62508" y="185738"/>
                    </a:cubicBezTo>
                    <a:cubicBezTo>
                      <a:pt x="66824" y="174278"/>
                      <a:pt x="68833" y="154409"/>
                      <a:pt x="68535" y="126132"/>
                    </a:cubicBezTo>
                    <a:lnTo>
                      <a:pt x="68535" y="107380"/>
                    </a:lnTo>
                    <a:lnTo>
                      <a:pt x="30584" y="107380"/>
                    </a:lnTo>
                    <a:close/>
                    <a:moveTo>
                      <a:pt x="147786" y="107380"/>
                    </a:moveTo>
                    <a:lnTo>
                      <a:pt x="147786" y="173236"/>
                    </a:lnTo>
                    <a:cubicBezTo>
                      <a:pt x="146745" y="190054"/>
                      <a:pt x="154484" y="197942"/>
                      <a:pt x="171004" y="196900"/>
                    </a:cubicBezTo>
                    <a:lnTo>
                      <a:pt x="187970" y="196900"/>
                    </a:lnTo>
                    <a:lnTo>
                      <a:pt x="187970" y="107380"/>
                    </a:lnTo>
                    <a:lnTo>
                      <a:pt x="147786" y="107380"/>
                    </a:lnTo>
                    <a:close/>
                    <a:moveTo>
                      <a:pt x="30584" y="287090"/>
                    </a:moveTo>
                    <a:lnTo>
                      <a:pt x="30584" y="348258"/>
                    </a:lnTo>
                    <a:lnTo>
                      <a:pt x="187970" y="348258"/>
                    </a:lnTo>
                    <a:lnTo>
                      <a:pt x="187970" y="287090"/>
                    </a:lnTo>
                    <a:lnTo>
                      <a:pt x="30584" y="2870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18" name="椭圆 217"/>
          <p:cNvSpPr/>
          <p:nvPr/>
        </p:nvSpPr>
        <p:spPr>
          <a:xfrm>
            <a:off x="5208508" y="2847094"/>
            <a:ext cx="1774985" cy="1774985"/>
          </a:xfrm>
          <a:prstGeom prst="ellipse">
            <a:avLst/>
          </a:prstGeom>
          <a:solidFill>
            <a:srgbClr val="2E5740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7981" y="1475732"/>
            <a:ext cx="1316038" cy="1781175"/>
            <a:chOff x="5299076" y="2298700"/>
            <a:chExt cx="1316038" cy="1781175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76039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51188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26337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67"/>
          <p:cNvSpPr>
            <a:spLocks noEditPoints="1"/>
          </p:cNvSpPr>
          <p:nvPr/>
        </p:nvSpPr>
        <p:spPr bwMode="auto">
          <a:xfrm>
            <a:off x="2112851" y="2633043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66337" y="2565574"/>
            <a:ext cx="809625" cy="871538"/>
            <a:chOff x="7466013" y="3325812"/>
            <a:chExt cx="809625" cy="871538"/>
          </a:xfrm>
        </p:grpSpPr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1800" y="2627487"/>
            <a:ext cx="1168400" cy="747713"/>
            <a:chOff x="7269163" y="1214437"/>
            <a:chExt cx="1168400" cy="747713"/>
          </a:xfrm>
        </p:grpSpPr>
        <p:sp>
          <p:nvSpPr>
            <p:cNvPr id="21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2606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63734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01932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338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67466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05664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6555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307683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345881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4260"/>
          <a:stretch>
            <a:fillRect/>
          </a:stretch>
        </p:blipFill>
        <p:spPr>
          <a:xfrm>
            <a:off x="627743" y="2014829"/>
            <a:ext cx="5468257" cy="28131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123813" y="2014829"/>
            <a:ext cx="5589216" cy="2813101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0176" y="2334027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26536" y="2989946"/>
            <a:ext cx="783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61405" y="3148375"/>
            <a:ext cx="50032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69" y="4123125"/>
            <a:ext cx="1217103" cy="5979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6193" y="510401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809568" y="561702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00281" y="5668376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0719" y="2244991"/>
            <a:ext cx="2869254" cy="3493975"/>
            <a:chOff x="2733676" y="95250"/>
            <a:chExt cx="1020763" cy="1243013"/>
          </a:xfrm>
        </p:grpSpPr>
        <p:sp>
          <p:nvSpPr>
            <p:cNvPr id="6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4835197" y="2124148"/>
          <a:ext cx="6094060" cy="30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27907" y="517460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551282" y="568761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19746" y="5738966"/>
            <a:ext cx="54359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72925" y="1409207"/>
            <a:ext cx="1846150" cy="1788961"/>
            <a:chOff x="2663826" y="4929187"/>
            <a:chExt cx="1998663" cy="1936750"/>
          </a:xfrm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4857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0859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16861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12863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43"/>
          <p:cNvSpPr>
            <a:spLocks noEditPoints="1"/>
          </p:cNvSpPr>
          <p:nvPr/>
        </p:nvSpPr>
        <p:spPr bwMode="auto">
          <a:xfrm>
            <a:off x="4086297" y="2871043"/>
            <a:ext cx="1459055" cy="9873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1665580" y="2839195"/>
            <a:ext cx="1273935" cy="923603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815284" y="2753603"/>
            <a:ext cx="1152513" cy="1037063"/>
            <a:chOff x="5362576" y="1066800"/>
            <a:chExt cx="919163" cy="827088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3035" y="2753603"/>
            <a:ext cx="853935" cy="1188343"/>
            <a:chOff x="10877386" y="4234552"/>
            <a:chExt cx="853935" cy="1188343"/>
          </a:xfrm>
        </p:grpSpPr>
        <p:sp>
          <p:nvSpPr>
            <p:cNvPr id="25" name="Freeform 210"/>
            <p:cNvSpPr>
              <a:spLocks noEditPoints="1"/>
            </p:cNvSpPr>
            <p:nvPr/>
          </p:nvSpPr>
          <p:spPr bwMode="auto">
            <a:xfrm>
              <a:off x="10877386" y="4234552"/>
              <a:ext cx="853935" cy="1188343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1209803" y="4497301"/>
              <a:ext cx="191090" cy="320475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19900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843275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4059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298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449635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8714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9666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712003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21082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2034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974371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83450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23136"/>
          <a:stretch>
            <a:fillRect/>
          </a:stretch>
        </p:blipFill>
        <p:spPr>
          <a:xfrm>
            <a:off x="775443" y="2035706"/>
            <a:ext cx="4283855" cy="220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11077"/>
          <a:stretch>
            <a:fillRect/>
          </a:stretch>
        </p:blipFill>
        <p:spPr>
          <a:xfrm>
            <a:off x="7941279" y="2035706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14260"/>
          <a:stretch>
            <a:fillRect/>
          </a:stretch>
        </p:blipFill>
        <p:spPr>
          <a:xfrm>
            <a:off x="4298043" y="4230266"/>
            <a:ext cx="3886200" cy="1999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444" y="4239091"/>
            <a:ext cx="3522600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4243" y="4239091"/>
            <a:ext cx="3458932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9298" y="2035706"/>
            <a:ext cx="2881981" cy="22033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90481" y="244048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13856" y="295350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07019" y="3102520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6936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50311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4491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3901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9627276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01456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6070"/>
      </a:accent1>
      <a:accent2>
        <a:srgbClr val="FBAF01"/>
      </a:accent2>
      <a:accent3>
        <a:srgbClr val="04BFB1"/>
      </a:accent3>
      <a:accent4>
        <a:srgbClr val="C769D8"/>
      </a:accent4>
      <a:accent5>
        <a:srgbClr val="92A17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3683</Words>
  <Application>WPS 演示</Application>
  <PresentationFormat>宽屏</PresentationFormat>
  <Paragraphs>210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华文细黑</vt:lpstr>
      <vt:lpstr>Calibri</vt:lpstr>
      <vt:lpstr>Calibri Light</vt:lpstr>
      <vt:lpstr>Calibri</vt:lpstr>
      <vt:lpstr>Cordia New</vt:lpstr>
      <vt:lpstr>Gill Sans</vt:lpstr>
      <vt:lpstr>Prism</vt:lpstr>
      <vt:lpstr>等线</vt:lpstr>
      <vt:lpstr>Aharoni</vt:lpstr>
      <vt:lpstr>Gill Sans MT</vt:lpstr>
      <vt:lpstr>GoodVibrationsROB</vt:lpstr>
      <vt:lpstr>等线 Light</vt:lpstr>
      <vt:lpstr>等线 Light</vt:lpstr>
      <vt:lpstr>等线</vt:lpstr>
      <vt:lpstr>Office 主题</vt:lpstr>
      <vt:lpstr>1_Office 主题</vt:lpstr>
      <vt:lpstr>Office 主题​​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20</cp:revision>
  <dcterms:created xsi:type="dcterms:W3CDTF">2015-05-05T08:02:00Z</dcterms:created>
  <dcterms:modified xsi:type="dcterms:W3CDTF">2017-05-08T02:20:47Z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