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63" r:id="rId5"/>
    <p:sldId id="264" r:id="rId7"/>
    <p:sldId id="265" r:id="rId8"/>
    <p:sldId id="258" r:id="rId9"/>
    <p:sldId id="269" r:id="rId10"/>
    <p:sldId id="270" r:id="rId11"/>
    <p:sldId id="266" r:id="rId12"/>
    <p:sldId id="271" r:id="rId13"/>
    <p:sldId id="272" r:id="rId14"/>
    <p:sldId id="273" r:id="rId15"/>
    <p:sldId id="267" r:id="rId16"/>
    <p:sldId id="274" r:id="rId17"/>
    <p:sldId id="275" r:id="rId18"/>
    <p:sldId id="276" r:id="rId19"/>
    <p:sldId id="268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C0C"/>
    <a:srgbClr val="63843A"/>
    <a:srgbClr val="E8C300"/>
    <a:srgbClr val="DA8900"/>
    <a:srgbClr val="209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6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5702911"/>
        <c:axId val="1905751935"/>
      </c:barChart>
      <c:catAx>
        <c:axId val="167570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905751935"/>
        <c:crosses val="autoZero"/>
        <c:auto val="1"/>
        <c:lblAlgn val="ctr"/>
        <c:lblOffset val="100"/>
        <c:noMultiLvlLbl val="0"/>
      </c:catAx>
      <c:valAx>
        <c:axId val="19057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167570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527E-1393-45B5-8BD0-70D81AE17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4535-9A2C-492C-AE3C-B6B577039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42143" y="1597644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2514" y="2520974"/>
            <a:ext cx="8606972" cy="455385"/>
            <a:chOff x="1792514" y="2520974"/>
            <a:chExt cx="8606972" cy="45538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34458" y="2554736"/>
            <a:ext cx="885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862285" y="3221662"/>
            <a:ext cx="2467429" cy="37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讲课人：情缘素材</a:t>
            </a:r>
            <a:endParaRPr lang="zh-CN" altLang="en-US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4" r="44709" b="35000"/>
          <a:stretch>
            <a:fillRect/>
          </a:stretch>
        </p:blipFill>
        <p:spPr>
          <a:xfrm>
            <a:off x="853687" y="1993159"/>
            <a:ext cx="3791858" cy="217714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39714" y="4339115"/>
            <a:ext cx="2866572" cy="455385"/>
            <a:chOff x="1792514" y="2520974"/>
            <a:chExt cx="8606972" cy="45538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239715" y="4332835"/>
            <a:ext cx="286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输入课件标题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0156" y="4957032"/>
            <a:ext cx="29656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27304" y="2089769"/>
            <a:ext cx="6284261" cy="681962"/>
            <a:chOff x="5422725" y="2090229"/>
            <a:chExt cx="6284261" cy="681962"/>
          </a:xfrm>
        </p:grpSpPr>
        <p:sp>
          <p:nvSpPr>
            <p:cNvPr id="12" name="椭圆 11"/>
            <p:cNvSpPr/>
            <p:nvPr/>
          </p:nvSpPr>
          <p:spPr>
            <a:xfrm>
              <a:off x="5422725" y="2090229"/>
              <a:ext cx="681962" cy="6819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48720" y="2163445"/>
              <a:ext cx="545826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27304" y="3144446"/>
            <a:ext cx="6284261" cy="681962"/>
            <a:chOff x="5422725" y="2090229"/>
            <a:chExt cx="6284261" cy="681962"/>
          </a:xfrm>
        </p:grpSpPr>
        <p:sp>
          <p:nvSpPr>
            <p:cNvPr id="26" name="椭圆 25"/>
            <p:cNvSpPr/>
            <p:nvPr/>
          </p:nvSpPr>
          <p:spPr>
            <a:xfrm>
              <a:off x="5422725" y="2090229"/>
              <a:ext cx="681962" cy="6819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248720" y="2163445"/>
              <a:ext cx="545826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27304" y="4199123"/>
            <a:ext cx="6284261" cy="681962"/>
            <a:chOff x="5422725" y="2090229"/>
            <a:chExt cx="6284261" cy="681962"/>
          </a:xfrm>
        </p:grpSpPr>
        <p:sp>
          <p:nvSpPr>
            <p:cNvPr id="29" name="椭圆 28"/>
            <p:cNvSpPr/>
            <p:nvPr/>
          </p:nvSpPr>
          <p:spPr>
            <a:xfrm>
              <a:off x="5422725" y="2090229"/>
              <a:ext cx="681962" cy="6819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248720" y="2163445"/>
              <a:ext cx="545826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27304" y="5253799"/>
            <a:ext cx="6284261" cy="681962"/>
            <a:chOff x="5422725" y="2090229"/>
            <a:chExt cx="6284261" cy="681962"/>
          </a:xfrm>
        </p:grpSpPr>
        <p:sp>
          <p:nvSpPr>
            <p:cNvPr id="32" name="椭圆 31"/>
            <p:cNvSpPr/>
            <p:nvPr/>
          </p:nvSpPr>
          <p:spPr>
            <a:xfrm>
              <a:off x="5422725" y="2090229"/>
              <a:ext cx="681962" cy="68196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48720" y="2163445"/>
              <a:ext cx="545826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21993" y="1417321"/>
            <a:ext cx="134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050972" y="972457"/>
            <a:ext cx="2090057" cy="209005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798458" y="3280228"/>
            <a:ext cx="595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11486" y="3335069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2082" y="3695590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1084" y="2560320"/>
            <a:ext cx="1941342" cy="19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63914" y="2560320"/>
            <a:ext cx="1941342" cy="19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86743" y="2560320"/>
            <a:ext cx="1941342" cy="19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574" y="2560320"/>
            <a:ext cx="1941342" cy="19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24278" t="14260" r="24278"/>
          <a:stretch>
            <a:fillRect/>
          </a:stretch>
        </p:blipFill>
        <p:spPr>
          <a:xfrm>
            <a:off x="1631215" y="2232855"/>
            <a:ext cx="761081" cy="76108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8950" r="14134"/>
          <a:stretch>
            <a:fillRect/>
          </a:stretch>
        </p:blipFill>
        <p:spPr>
          <a:xfrm>
            <a:off x="9798853" y="2231151"/>
            <a:ext cx="762785" cy="76278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21917" r="21917"/>
          <a:stretch>
            <a:fillRect/>
          </a:stretch>
        </p:blipFill>
        <p:spPr>
          <a:xfrm>
            <a:off x="7076874" y="2232855"/>
            <a:ext cx="761081" cy="76108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19880" r="13454"/>
          <a:stretch>
            <a:fillRect/>
          </a:stretch>
        </p:blipFill>
        <p:spPr>
          <a:xfrm>
            <a:off x="4354045" y="2232855"/>
            <a:ext cx="761081" cy="761081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275954" y="3083437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90310" y="3566803"/>
            <a:ext cx="18428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98784" y="3083437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13140" y="3566803"/>
            <a:ext cx="18428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21613" y="3083437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35969" y="3566803"/>
            <a:ext cx="18428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4444" y="3083437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58800" y="3566803"/>
            <a:ext cx="18428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86192" y="4829127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809567" y="5342140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00281" y="5393489"/>
            <a:ext cx="103914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41950" y="1986342"/>
          <a:ext cx="9708100" cy="2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025"/>
                <a:gridCol w="2427025"/>
                <a:gridCol w="2427025"/>
                <a:gridCol w="2427025"/>
              </a:tblGrid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63843A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2015</a:t>
                      </a:r>
                      <a:endParaRPr lang="zh-CN" altLang="en-US" sz="2000" dirty="0">
                        <a:solidFill>
                          <a:srgbClr val="63843A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63843A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2016</a:t>
                      </a:r>
                      <a:endParaRPr lang="zh-CN" altLang="en-US" sz="2000" dirty="0">
                        <a:solidFill>
                          <a:srgbClr val="63843A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63843A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2017</a:t>
                      </a:r>
                      <a:endParaRPr lang="zh-CN" altLang="en-US" sz="2000" dirty="0">
                        <a:solidFill>
                          <a:srgbClr val="63843A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63843A"/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2018</a:t>
                      </a:r>
                      <a:endParaRPr lang="zh-CN" altLang="en-US" sz="2000" dirty="0">
                        <a:solidFill>
                          <a:srgbClr val="63843A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一年一班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二年二班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三年三班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四年四班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86192" y="4899467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09567" y="5412480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00281" y="5463829"/>
            <a:ext cx="103914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1077"/>
          <a:stretch>
            <a:fillRect/>
          </a:stretch>
        </p:blipFill>
        <p:spPr>
          <a:xfrm>
            <a:off x="816978" y="1976203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/>
          <a:stretch>
            <a:fillRect/>
          </a:stretch>
        </p:blipFill>
        <p:spPr>
          <a:xfrm>
            <a:off x="7655968" y="1976204"/>
            <a:ext cx="3719055" cy="2194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16977" y="4170763"/>
            <a:ext cx="3137095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t="23136"/>
          <a:stretch>
            <a:fillRect/>
          </a:stretch>
        </p:blipFill>
        <p:spPr>
          <a:xfrm>
            <a:off x="3954071" y="4170762"/>
            <a:ext cx="4283855" cy="22033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37928" y="4170763"/>
            <a:ext cx="3137095" cy="2194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492125" y="1976203"/>
            <a:ext cx="3163843" cy="2194560"/>
            <a:chOff x="4492125" y="1976203"/>
            <a:chExt cx="3163843" cy="2194560"/>
          </a:xfrm>
        </p:grpSpPr>
        <p:sp>
          <p:nvSpPr>
            <p:cNvPr id="6" name="矩形 5"/>
            <p:cNvSpPr/>
            <p:nvPr/>
          </p:nvSpPr>
          <p:spPr>
            <a:xfrm>
              <a:off x="4505499" y="1976203"/>
              <a:ext cx="3137095" cy="21945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38245" y="2232855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一年一班</a:t>
              </a:r>
              <a:endPara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754732" y="2694520"/>
              <a:ext cx="638629" cy="0"/>
            </a:xfrm>
            <a:prstGeom prst="line">
              <a:avLst/>
            </a:prstGeom>
            <a:ln>
              <a:solidFill>
                <a:srgbClr val="3A6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4492125" y="2831394"/>
              <a:ext cx="3163843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6974" y="4462568"/>
            <a:ext cx="3163843" cy="1577268"/>
            <a:chOff x="4492125" y="2232855"/>
            <a:chExt cx="3163843" cy="1577268"/>
          </a:xfrm>
        </p:grpSpPr>
        <p:sp>
          <p:nvSpPr>
            <p:cNvPr id="21" name="文本框 20"/>
            <p:cNvSpPr txBox="1"/>
            <p:nvPr/>
          </p:nvSpPr>
          <p:spPr>
            <a:xfrm>
              <a:off x="5338245" y="2232855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二年一班</a:t>
              </a:r>
              <a:endPara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54732" y="2694520"/>
              <a:ext cx="638629" cy="0"/>
            </a:xfrm>
            <a:prstGeom prst="line">
              <a:avLst/>
            </a:prstGeom>
            <a:ln>
              <a:solidFill>
                <a:srgbClr val="3A6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492125" y="2831394"/>
              <a:ext cx="3163843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7926" y="4462568"/>
            <a:ext cx="3163843" cy="1577268"/>
            <a:chOff x="4492125" y="2232855"/>
            <a:chExt cx="3163843" cy="1577268"/>
          </a:xfrm>
        </p:grpSpPr>
        <p:sp>
          <p:nvSpPr>
            <p:cNvPr id="25" name="文本框 24"/>
            <p:cNvSpPr txBox="1"/>
            <p:nvPr/>
          </p:nvSpPr>
          <p:spPr>
            <a:xfrm>
              <a:off x="5338245" y="2232855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三年一班</a:t>
              </a:r>
              <a:endPara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54732" y="2694520"/>
              <a:ext cx="638629" cy="0"/>
            </a:xfrm>
            <a:prstGeom prst="line">
              <a:avLst/>
            </a:prstGeom>
            <a:ln>
              <a:solidFill>
                <a:srgbClr val="3A6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492125" y="2831394"/>
              <a:ext cx="3163843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 templates, I hope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21993" y="1417321"/>
            <a:ext cx="134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050972" y="972457"/>
            <a:ext cx="2090057" cy="209005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798458" y="3280228"/>
            <a:ext cx="595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11486" y="3335069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2082" y="3695590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31395" y="2722051"/>
            <a:ext cx="3085545" cy="1095206"/>
            <a:chOff x="1436370" y="1984470"/>
            <a:chExt cx="2636520" cy="1447800"/>
          </a:xfrm>
        </p:grpSpPr>
        <p:sp>
          <p:nvSpPr>
            <p:cNvPr id="6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09209" y="2347676"/>
              <a:ext cx="2293960" cy="7213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baseline="-3000" dirty="0">
                  <a:solidFill>
                    <a:srgbClr val="63843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一年一班</a:t>
              </a:r>
              <a:endParaRPr lang="zh-CN" altLang="en-US" sz="3200" b="1" baseline="-3000" dirty="0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53228" y="2722051"/>
            <a:ext cx="3085545" cy="1095206"/>
            <a:chOff x="1436370" y="1984470"/>
            <a:chExt cx="2636520" cy="1447800"/>
          </a:xfrm>
        </p:grpSpPr>
        <p:sp>
          <p:nvSpPr>
            <p:cNvPr id="9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09209" y="2386950"/>
              <a:ext cx="2293960" cy="642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baseline="-3000" dirty="0">
                  <a:solidFill>
                    <a:srgbClr val="63843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二年一班</a:t>
              </a:r>
              <a:endParaRPr lang="zh-CN" altLang="en-US" sz="3200" b="1" baseline="-3000" dirty="0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75060" y="2722051"/>
            <a:ext cx="3085545" cy="1095206"/>
            <a:chOff x="1436370" y="1984470"/>
            <a:chExt cx="2636520" cy="1447800"/>
          </a:xfrm>
        </p:grpSpPr>
        <p:sp>
          <p:nvSpPr>
            <p:cNvPr id="12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09209" y="2386950"/>
              <a:ext cx="2293960" cy="642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baseline="-3000" dirty="0">
                  <a:solidFill>
                    <a:srgbClr val="63843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三年一班</a:t>
              </a:r>
              <a:endParaRPr lang="zh-CN" altLang="en-US" sz="3200" b="1" baseline="-3000" dirty="0">
                <a:solidFill>
                  <a:srgbClr val="63843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918878" y="409200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442253" y="460502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526040" y="4795016"/>
            <a:ext cx="24052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9610" y="409200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612985" y="460502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96772" y="4795016"/>
            <a:ext cx="24052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04745" y="409200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828120" y="460502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911907" y="4795016"/>
            <a:ext cx="24052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88198" y="2454749"/>
            <a:ext cx="1692040" cy="1690340"/>
            <a:chOff x="8388198" y="2701492"/>
            <a:chExt cx="1692040" cy="1690340"/>
          </a:xfrm>
        </p:grpSpPr>
        <p:grpSp>
          <p:nvGrpSpPr>
            <p:cNvPr id="13" name="组合 12"/>
            <p:cNvGrpSpPr/>
            <p:nvPr/>
          </p:nvGrpSpPr>
          <p:grpSpPr>
            <a:xfrm>
              <a:off x="8388198" y="2701492"/>
              <a:ext cx="1692040" cy="1690340"/>
              <a:chOff x="3196325" y="2304048"/>
              <a:chExt cx="1868593" cy="1866715"/>
            </a:xfrm>
          </p:grpSpPr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3196325" y="2304048"/>
                <a:ext cx="1868593" cy="1866715"/>
              </a:xfrm>
              <a:custGeom>
                <a:avLst/>
                <a:gdLst>
                  <a:gd name="T0" fmla="*/ 421 w 421"/>
                  <a:gd name="T1" fmla="*/ 229 h 421"/>
                  <a:gd name="T2" fmla="*/ 398 w 421"/>
                  <a:gd name="T3" fmla="*/ 188 h 421"/>
                  <a:gd name="T4" fmla="*/ 367 w 421"/>
                  <a:gd name="T5" fmla="*/ 146 h 421"/>
                  <a:gd name="T6" fmla="*/ 402 w 421"/>
                  <a:gd name="T7" fmla="*/ 122 h 421"/>
                  <a:gd name="T8" fmla="*/ 361 w 421"/>
                  <a:gd name="T9" fmla="*/ 97 h 421"/>
                  <a:gd name="T10" fmla="*/ 314 w 421"/>
                  <a:gd name="T11" fmla="*/ 77 h 421"/>
                  <a:gd name="T12" fmla="*/ 332 w 421"/>
                  <a:gd name="T13" fmla="*/ 38 h 421"/>
                  <a:gd name="T14" fmla="*/ 285 w 421"/>
                  <a:gd name="T15" fmla="*/ 37 h 421"/>
                  <a:gd name="T16" fmla="*/ 233 w 421"/>
                  <a:gd name="T17" fmla="*/ 43 h 421"/>
                  <a:gd name="T18" fmla="*/ 229 w 421"/>
                  <a:gd name="T19" fmla="*/ 0 h 421"/>
                  <a:gd name="T20" fmla="*/ 188 w 421"/>
                  <a:gd name="T21" fmla="*/ 23 h 421"/>
                  <a:gd name="T22" fmla="*/ 146 w 421"/>
                  <a:gd name="T23" fmla="*/ 54 h 421"/>
                  <a:gd name="T24" fmla="*/ 122 w 421"/>
                  <a:gd name="T25" fmla="*/ 19 h 421"/>
                  <a:gd name="T26" fmla="*/ 98 w 421"/>
                  <a:gd name="T27" fmla="*/ 60 h 421"/>
                  <a:gd name="T28" fmla="*/ 77 w 421"/>
                  <a:gd name="T29" fmla="*/ 107 h 421"/>
                  <a:gd name="T30" fmla="*/ 38 w 421"/>
                  <a:gd name="T31" fmla="*/ 89 h 421"/>
                  <a:gd name="T32" fmla="*/ 37 w 421"/>
                  <a:gd name="T33" fmla="*/ 136 h 421"/>
                  <a:gd name="T34" fmla="*/ 43 w 421"/>
                  <a:gd name="T35" fmla="*/ 188 h 421"/>
                  <a:gd name="T36" fmla="*/ 0 w 421"/>
                  <a:gd name="T37" fmla="*/ 192 h 421"/>
                  <a:gd name="T38" fmla="*/ 24 w 421"/>
                  <a:gd name="T39" fmla="*/ 233 h 421"/>
                  <a:gd name="T40" fmla="*/ 54 w 421"/>
                  <a:gd name="T41" fmla="*/ 274 h 421"/>
                  <a:gd name="T42" fmla="*/ 19 w 421"/>
                  <a:gd name="T43" fmla="*/ 299 h 421"/>
                  <a:gd name="T44" fmla="*/ 60 w 421"/>
                  <a:gd name="T45" fmla="*/ 323 h 421"/>
                  <a:gd name="T46" fmla="*/ 107 w 421"/>
                  <a:gd name="T47" fmla="*/ 344 h 421"/>
                  <a:gd name="T48" fmla="*/ 89 w 421"/>
                  <a:gd name="T49" fmla="*/ 383 h 421"/>
                  <a:gd name="T50" fmla="*/ 137 w 421"/>
                  <a:gd name="T51" fmla="*/ 384 h 421"/>
                  <a:gd name="T52" fmla="*/ 188 w 421"/>
                  <a:gd name="T53" fmla="*/ 378 h 421"/>
                  <a:gd name="T54" fmla="*/ 192 w 421"/>
                  <a:gd name="T55" fmla="*/ 421 h 421"/>
                  <a:gd name="T56" fmla="*/ 233 w 421"/>
                  <a:gd name="T57" fmla="*/ 397 h 421"/>
                  <a:gd name="T58" fmla="*/ 275 w 421"/>
                  <a:gd name="T59" fmla="*/ 367 h 421"/>
                  <a:gd name="T60" fmla="*/ 299 w 421"/>
                  <a:gd name="T61" fmla="*/ 402 h 421"/>
                  <a:gd name="T62" fmla="*/ 324 w 421"/>
                  <a:gd name="T63" fmla="*/ 361 h 421"/>
                  <a:gd name="T64" fmla="*/ 344 w 421"/>
                  <a:gd name="T65" fmla="*/ 314 h 421"/>
                  <a:gd name="T66" fmla="*/ 383 w 421"/>
                  <a:gd name="T67" fmla="*/ 332 h 421"/>
                  <a:gd name="T68" fmla="*/ 384 w 421"/>
                  <a:gd name="T69" fmla="*/ 284 h 421"/>
                  <a:gd name="T70" fmla="*/ 378 w 421"/>
                  <a:gd name="T71" fmla="*/ 233 h 421"/>
                  <a:gd name="T72" fmla="*/ 211 w 421"/>
                  <a:gd name="T73" fmla="*/ 236 h 421"/>
                  <a:gd name="T74" fmla="*/ 211 w 421"/>
                  <a:gd name="T75" fmla="*/ 185 h 421"/>
                  <a:gd name="T76" fmla="*/ 211 w 421"/>
                  <a:gd name="T77" fmla="*/ 23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421">
                    <a:moveTo>
                      <a:pt x="398" y="233"/>
                    </a:moveTo>
                    <a:cubicBezTo>
                      <a:pt x="421" y="229"/>
                      <a:pt x="421" y="229"/>
                      <a:pt x="421" y="229"/>
                    </a:cubicBezTo>
                    <a:cubicBezTo>
                      <a:pt x="421" y="192"/>
                      <a:pt x="421" y="192"/>
                      <a:pt x="421" y="192"/>
                    </a:cubicBezTo>
                    <a:cubicBezTo>
                      <a:pt x="398" y="188"/>
                      <a:pt x="398" y="188"/>
                      <a:pt x="398" y="188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6" y="173"/>
                      <a:pt x="372" y="159"/>
                      <a:pt x="367" y="146"/>
                    </a:cubicBezTo>
                    <a:cubicBezTo>
                      <a:pt x="384" y="136"/>
                      <a:pt x="384" y="136"/>
                      <a:pt x="384" y="136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36" y="96"/>
                      <a:pt x="325" y="85"/>
                      <a:pt x="314" y="77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62" y="49"/>
                      <a:pt x="248" y="45"/>
                      <a:pt x="233" y="4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73" y="45"/>
                      <a:pt x="160" y="49"/>
                      <a:pt x="146" y="54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96" y="85"/>
                      <a:pt x="86" y="96"/>
                      <a:pt x="77" y="10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49" y="159"/>
                      <a:pt x="45" y="173"/>
                      <a:pt x="4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45" y="247"/>
                      <a:pt x="49" y="261"/>
                      <a:pt x="54" y="274"/>
                    </a:cubicBezTo>
                    <a:cubicBezTo>
                      <a:pt x="37" y="284"/>
                      <a:pt x="37" y="284"/>
                      <a:pt x="37" y="284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60" y="323"/>
                      <a:pt x="60" y="323"/>
                      <a:pt x="60" y="323"/>
                    </a:cubicBezTo>
                    <a:cubicBezTo>
                      <a:pt x="77" y="314"/>
                      <a:pt x="77" y="314"/>
                      <a:pt x="77" y="314"/>
                    </a:cubicBezTo>
                    <a:cubicBezTo>
                      <a:pt x="86" y="325"/>
                      <a:pt x="96" y="335"/>
                      <a:pt x="107" y="344"/>
                    </a:cubicBezTo>
                    <a:cubicBezTo>
                      <a:pt x="98" y="361"/>
                      <a:pt x="98" y="361"/>
                      <a:pt x="98" y="361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122" y="402"/>
                      <a:pt x="122" y="402"/>
                      <a:pt x="122" y="402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46" y="367"/>
                      <a:pt x="146" y="367"/>
                      <a:pt x="146" y="367"/>
                    </a:cubicBezTo>
                    <a:cubicBezTo>
                      <a:pt x="160" y="372"/>
                      <a:pt x="173" y="376"/>
                      <a:pt x="188" y="378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3" y="378"/>
                      <a:pt x="233" y="378"/>
                      <a:pt x="233" y="378"/>
                    </a:cubicBezTo>
                    <a:cubicBezTo>
                      <a:pt x="248" y="376"/>
                      <a:pt x="262" y="372"/>
                      <a:pt x="275" y="367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299" y="402"/>
                      <a:pt x="299" y="402"/>
                      <a:pt x="299" y="402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14" y="344"/>
                      <a:pt x="314" y="344"/>
                      <a:pt x="314" y="344"/>
                    </a:cubicBezTo>
                    <a:cubicBezTo>
                      <a:pt x="325" y="335"/>
                      <a:pt x="336" y="325"/>
                      <a:pt x="344" y="314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83" y="332"/>
                      <a:pt x="383" y="332"/>
                      <a:pt x="383" y="332"/>
                    </a:cubicBezTo>
                    <a:cubicBezTo>
                      <a:pt x="402" y="299"/>
                      <a:pt x="402" y="299"/>
                      <a:pt x="402" y="299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67" y="274"/>
                      <a:pt x="367" y="274"/>
                      <a:pt x="367" y="274"/>
                    </a:cubicBezTo>
                    <a:cubicBezTo>
                      <a:pt x="372" y="261"/>
                      <a:pt x="376" y="247"/>
                      <a:pt x="378" y="233"/>
                    </a:cubicBezTo>
                    <a:lnTo>
                      <a:pt x="398" y="233"/>
                    </a:lnTo>
                    <a:close/>
                    <a:moveTo>
                      <a:pt x="211" y="236"/>
                    </a:moveTo>
                    <a:cubicBezTo>
                      <a:pt x="197" y="236"/>
                      <a:pt x="185" y="224"/>
                      <a:pt x="185" y="210"/>
                    </a:cubicBezTo>
                    <a:cubicBezTo>
                      <a:pt x="185" y="196"/>
                      <a:pt x="197" y="185"/>
                      <a:pt x="211" y="185"/>
                    </a:cubicBezTo>
                    <a:cubicBezTo>
                      <a:pt x="225" y="185"/>
                      <a:pt x="236" y="196"/>
                      <a:pt x="236" y="210"/>
                    </a:cubicBezTo>
                    <a:cubicBezTo>
                      <a:pt x="236" y="224"/>
                      <a:pt x="225" y="236"/>
                      <a:pt x="211" y="2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672514" y="2779298"/>
                <a:ext cx="916214" cy="916214"/>
              </a:xfrm>
              <a:prstGeom prst="ellipse">
                <a:avLst/>
              </a:prstGeom>
              <a:solidFill>
                <a:srgbClr val="638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023659" y="3390731"/>
              <a:ext cx="421119" cy="311863"/>
              <a:chOff x="4276726" y="293688"/>
              <a:chExt cx="966788" cy="715963"/>
            </a:xfrm>
            <a:solidFill>
              <a:schemeClr val="bg1"/>
            </a:solidFill>
          </p:grpSpPr>
          <p:sp>
            <p:nvSpPr>
              <p:cNvPr id="21" name="Freeform 56"/>
              <p:cNvSpPr>
                <a:spLocks noEditPoints="1"/>
              </p:cNvSpPr>
              <p:nvPr/>
            </p:nvSpPr>
            <p:spPr bwMode="auto">
              <a:xfrm>
                <a:off x="4276726" y="293688"/>
                <a:ext cx="966788" cy="715963"/>
              </a:xfrm>
              <a:custGeom>
                <a:avLst/>
                <a:gdLst>
                  <a:gd name="T0" fmla="*/ 609 w 609"/>
                  <a:gd name="T1" fmla="*/ 451 h 451"/>
                  <a:gd name="T2" fmla="*/ 0 w 609"/>
                  <a:gd name="T3" fmla="*/ 451 h 451"/>
                  <a:gd name="T4" fmla="*/ 0 w 609"/>
                  <a:gd name="T5" fmla="*/ 0 h 451"/>
                  <a:gd name="T6" fmla="*/ 609 w 609"/>
                  <a:gd name="T7" fmla="*/ 0 h 451"/>
                  <a:gd name="T8" fmla="*/ 609 w 609"/>
                  <a:gd name="T9" fmla="*/ 451 h 451"/>
                  <a:gd name="T10" fmla="*/ 33 w 609"/>
                  <a:gd name="T11" fmla="*/ 420 h 451"/>
                  <a:gd name="T12" fmla="*/ 578 w 609"/>
                  <a:gd name="T13" fmla="*/ 420 h 451"/>
                  <a:gd name="T14" fmla="*/ 578 w 609"/>
                  <a:gd name="T15" fmla="*/ 33 h 451"/>
                  <a:gd name="T16" fmla="*/ 33 w 609"/>
                  <a:gd name="T17" fmla="*/ 33 h 451"/>
                  <a:gd name="T18" fmla="*/ 33 w 609"/>
                  <a:gd name="T19" fmla="*/ 42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9" h="451">
                    <a:moveTo>
                      <a:pt x="609" y="451"/>
                    </a:moveTo>
                    <a:lnTo>
                      <a:pt x="0" y="451"/>
                    </a:lnTo>
                    <a:lnTo>
                      <a:pt x="0" y="0"/>
                    </a:lnTo>
                    <a:lnTo>
                      <a:pt x="609" y="0"/>
                    </a:lnTo>
                    <a:lnTo>
                      <a:pt x="609" y="451"/>
                    </a:lnTo>
                    <a:close/>
                    <a:moveTo>
                      <a:pt x="33" y="420"/>
                    </a:moveTo>
                    <a:lnTo>
                      <a:pt x="578" y="420"/>
                    </a:lnTo>
                    <a:lnTo>
                      <a:pt x="578" y="33"/>
                    </a:lnTo>
                    <a:lnTo>
                      <a:pt x="33" y="33"/>
                    </a:lnTo>
                    <a:lnTo>
                      <a:pt x="33" y="4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auto">
              <a:xfrm>
                <a:off x="4392613" y="914400"/>
                <a:ext cx="1682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58"/>
              <p:cNvSpPr>
                <a:spLocks noEditPoints="1"/>
              </p:cNvSpPr>
              <p:nvPr/>
            </p:nvSpPr>
            <p:spPr bwMode="auto">
              <a:xfrm>
                <a:off x="4362451" y="363538"/>
                <a:ext cx="795338" cy="576263"/>
              </a:xfrm>
              <a:custGeom>
                <a:avLst/>
                <a:gdLst>
                  <a:gd name="T0" fmla="*/ 0 w 241"/>
                  <a:gd name="T1" fmla="*/ 0 h 175"/>
                  <a:gd name="T2" fmla="*/ 0 w 241"/>
                  <a:gd name="T3" fmla="*/ 175 h 175"/>
                  <a:gd name="T4" fmla="*/ 241 w 241"/>
                  <a:gd name="T5" fmla="*/ 175 h 175"/>
                  <a:gd name="T6" fmla="*/ 241 w 241"/>
                  <a:gd name="T7" fmla="*/ 0 h 175"/>
                  <a:gd name="T8" fmla="*/ 0 w 241"/>
                  <a:gd name="T9" fmla="*/ 0 h 175"/>
                  <a:gd name="T10" fmla="*/ 62 w 241"/>
                  <a:gd name="T11" fmla="*/ 162 h 175"/>
                  <a:gd name="T12" fmla="*/ 62 w 241"/>
                  <a:gd name="T13" fmla="*/ 167 h 175"/>
                  <a:gd name="T14" fmla="*/ 62 w 241"/>
                  <a:gd name="T15" fmla="*/ 173 h 175"/>
                  <a:gd name="T16" fmla="*/ 6 w 241"/>
                  <a:gd name="T17" fmla="*/ 173 h 175"/>
                  <a:gd name="T18" fmla="*/ 6 w 241"/>
                  <a:gd name="T19" fmla="*/ 167 h 175"/>
                  <a:gd name="T20" fmla="*/ 6 w 241"/>
                  <a:gd name="T21" fmla="*/ 162 h 175"/>
                  <a:gd name="T22" fmla="*/ 6 w 241"/>
                  <a:gd name="T23" fmla="*/ 158 h 175"/>
                  <a:gd name="T24" fmla="*/ 11 w 241"/>
                  <a:gd name="T25" fmla="*/ 153 h 175"/>
                  <a:gd name="T26" fmla="*/ 57 w 241"/>
                  <a:gd name="T27" fmla="*/ 153 h 175"/>
                  <a:gd name="T28" fmla="*/ 62 w 241"/>
                  <a:gd name="T29" fmla="*/ 158 h 175"/>
                  <a:gd name="T30" fmla="*/ 62 w 241"/>
                  <a:gd name="T31" fmla="*/ 16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1" h="175">
                    <a:moveTo>
                      <a:pt x="0" y="0"/>
                    </a:moveTo>
                    <a:cubicBezTo>
                      <a:pt x="0" y="175"/>
                      <a:pt x="0" y="175"/>
                      <a:pt x="0" y="175"/>
                    </a:cubicBezTo>
                    <a:cubicBezTo>
                      <a:pt x="241" y="175"/>
                      <a:pt x="241" y="175"/>
                      <a:pt x="241" y="175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  <a:moveTo>
                      <a:pt x="62" y="162"/>
                    </a:moveTo>
                    <a:cubicBezTo>
                      <a:pt x="62" y="167"/>
                      <a:pt x="62" y="167"/>
                      <a:pt x="62" y="167"/>
                    </a:cubicBezTo>
                    <a:cubicBezTo>
                      <a:pt x="62" y="173"/>
                      <a:pt x="62" y="173"/>
                      <a:pt x="62" y="173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6" y="158"/>
                      <a:pt x="6" y="158"/>
                      <a:pt x="6" y="158"/>
                    </a:cubicBezTo>
                    <a:cubicBezTo>
                      <a:pt x="6" y="155"/>
                      <a:pt x="8" y="153"/>
                      <a:pt x="11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60" y="153"/>
                      <a:pt x="62" y="155"/>
                      <a:pt x="62" y="158"/>
                    </a:cubicBezTo>
                    <a:lnTo>
                      <a:pt x="62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80872" y="1986112"/>
            <a:ext cx="2630258" cy="2627615"/>
            <a:chOff x="4780872" y="2232855"/>
            <a:chExt cx="2630258" cy="2627615"/>
          </a:xfrm>
        </p:grpSpPr>
        <p:grpSp>
          <p:nvGrpSpPr>
            <p:cNvPr id="10" name="组合 9"/>
            <p:cNvGrpSpPr/>
            <p:nvPr/>
          </p:nvGrpSpPr>
          <p:grpSpPr>
            <a:xfrm>
              <a:off x="4780872" y="2232855"/>
              <a:ext cx="2630258" cy="2627615"/>
              <a:chOff x="3196325" y="2304048"/>
              <a:chExt cx="1868593" cy="1866715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3196325" y="2304048"/>
                <a:ext cx="1868593" cy="1866715"/>
              </a:xfrm>
              <a:custGeom>
                <a:avLst/>
                <a:gdLst>
                  <a:gd name="T0" fmla="*/ 421 w 421"/>
                  <a:gd name="T1" fmla="*/ 229 h 421"/>
                  <a:gd name="T2" fmla="*/ 398 w 421"/>
                  <a:gd name="T3" fmla="*/ 188 h 421"/>
                  <a:gd name="T4" fmla="*/ 367 w 421"/>
                  <a:gd name="T5" fmla="*/ 146 h 421"/>
                  <a:gd name="T6" fmla="*/ 402 w 421"/>
                  <a:gd name="T7" fmla="*/ 122 h 421"/>
                  <a:gd name="T8" fmla="*/ 361 w 421"/>
                  <a:gd name="T9" fmla="*/ 97 h 421"/>
                  <a:gd name="T10" fmla="*/ 314 w 421"/>
                  <a:gd name="T11" fmla="*/ 77 h 421"/>
                  <a:gd name="T12" fmla="*/ 332 w 421"/>
                  <a:gd name="T13" fmla="*/ 38 h 421"/>
                  <a:gd name="T14" fmla="*/ 285 w 421"/>
                  <a:gd name="T15" fmla="*/ 37 h 421"/>
                  <a:gd name="T16" fmla="*/ 233 w 421"/>
                  <a:gd name="T17" fmla="*/ 43 h 421"/>
                  <a:gd name="T18" fmla="*/ 229 w 421"/>
                  <a:gd name="T19" fmla="*/ 0 h 421"/>
                  <a:gd name="T20" fmla="*/ 188 w 421"/>
                  <a:gd name="T21" fmla="*/ 23 h 421"/>
                  <a:gd name="T22" fmla="*/ 146 w 421"/>
                  <a:gd name="T23" fmla="*/ 54 h 421"/>
                  <a:gd name="T24" fmla="*/ 122 w 421"/>
                  <a:gd name="T25" fmla="*/ 19 h 421"/>
                  <a:gd name="T26" fmla="*/ 98 w 421"/>
                  <a:gd name="T27" fmla="*/ 60 h 421"/>
                  <a:gd name="T28" fmla="*/ 77 w 421"/>
                  <a:gd name="T29" fmla="*/ 107 h 421"/>
                  <a:gd name="T30" fmla="*/ 38 w 421"/>
                  <a:gd name="T31" fmla="*/ 89 h 421"/>
                  <a:gd name="T32" fmla="*/ 37 w 421"/>
                  <a:gd name="T33" fmla="*/ 136 h 421"/>
                  <a:gd name="T34" fmla="*/ 43 w 421"/>
                  <a:gd name="T35" fmla="*/ 188 h 421"/>
                  <a:gd name="T36" fmla="*/ 0 w 421"/>
                  <a:gd name="T37" fmla="*/ 192 h 421"/>
                  <a:gd name="T38" fmla="*/ 24 w 421"/>
                  <a:gd name="T39" fmla="*/ 233 h 421"/>
                  <a:gd name="T40" fmla="*/ 54 w 421"/>
                  <a:gd name="T41" fmla="*/ 274 h 421"/>
                  <a:gd name="T42" fmla="*/ 19 w 421"/>
                  <a:gd name="T43" fmla="*/ 299 h 421"/>
                  <a:gd name="T44" fmla="*/ 60 w 421"/>
                  <a:gd name="T45" fmla="*/ 323 h 421"/>
                  <a:gd name="T46" fmla="*/ 107 w 421"/>
                  <a:gd name="T47" fmla="*/ 344 h 421"/>
                  <a:gd name="T48" fmla="*/ 89 w 421"/>
                  <a:gd name="T49" fmla="*/ 383 h 421"/>
                  <a:gd name="T50" fmla="*/ 137 w 421"/>
                  <a:gd name="T51" fmla="*/ 384 h 421"/>
                  <a:gd name="T52" fmla="*/ 188 w 421"/>
                  <a:gd name="T53" fmla="*/ 378 h 421"/>
                  <a:gd name="T54" fmla="*/ 192 w 421"/>
                  <a:gd name="T55" fmla="*/ 421 h 421"/>
                  <a:gd name="T56" fmla="*/ 233 w 421"/>
                  <a:gd name="T57" fmla="*/ 397 h 421"/>
                  <a:gd name="T58" fmla="*/ 275 w 421"/>
                  <a:gd name="T59" fmla="*/ 367 h 421"/>
                  <a:gd name="T60" fmla="*/ 299 w 421"/>
                  <a:gd name="T61" fmla="*/ 402 h 421"/>
                  <a:gd name="T62" fmla="*/ 324 w 421"/>
                  <a:gd name="T63" fmla="*/ 361 h 421"/>
                  <a:gd name="T64" fmla="*/ 344 w 421"/>
                  <a:gd name="T65" fmla="*/ 314 h 421"/>
                  <a:gd name="T66" fmla="*/ 383 w 421"/>
                  <a:gd name="T67" fmla="*/ 332 h 421"/>
                  <a:gd name="T68" fmla="*/ 384 w 421"/>
                  <a:gd name="T69" fmla="*/ 284 h 421"/>
                  <a:gd name="T70" fmla="*/ 378 w 421"/>
                  <a:gd name="T71" fmla="*/ 233 h 421"/>
                  <a:gd name="T72" fmla="*/ 211 w 421"/>
                  <a:gd name="T73" fmla="*/ 236 h 421"/>
                  <a:gd name="T74" fmla="*/ 211 w 421"/>
                  <a:gd name="T75" fmla="*/ 185 h 421"/>
                  <a:gd name="T76" fmla="*/ 211 w 421"/>
                  <a:gd name="T77" fmla="*/ 23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421">
                    <a:moveTo>
                      <a:pt x="398" y="233"/>
                    </a:moveTo>
                    <a:cubicBezTo>
                      <a:pt x="421" y="229"/>
                      <a:pt x="421" y="229"/>
                      <a:pt x="421" y="229"/>
                    </a:cubicBezTo>
                    <a:cubicBezTo>
                      <a:pt x="421" y="192"/>
                      <a:pt x="421" y="192"/>
                      <a:pt x="421" y="192"/>
                    </a:cubicBezTo>
                    <a:cubicBezTo>
                      <a:pt x="398" y="188"/>
                      <a:pt x="398" y="188"/>
                      <a:pt x="398" y="188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6" y="173"/>
                      <a:pt x="372" y="159"/>
                      <a:pt x="367" y="146"/>
                    </a:cubicBezTo>
                    <a:cubicBezTo>
                      <a:pt x="384" y="136"/>
                      <a:pt x="384" y="136"/>
                      <a:pt x="384" y="136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36" y="96"/>
                      <a:pt x="325" y="85"/>
                      <a:pt x="314" y="77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62" y="49"/>
                      <a:pt x="248" y="45"/>
                      <a:pt x="233" y="4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73" y="45"/>
                      <a:pt x="160" y="49"/>
                      <a:pt x="146" y="54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96" y="85"/>
                      <a:pt x="86" y="96"/>
                      <a:pt x="77" y="10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49" y="159"/>
                      <a:pt x="45" y="173"/>
                      <a:pt x="4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45" y="247"/>
                      <a:pt x="49" y="261"/>
                      <a:pt x="54" y="274"/>
                    </a:cubicBezTo>
                    <a:cubicBezTo>
                      <a:pt x="37" y="284"/>
                      <a:pt x="37" y="284"/>
                      <a:pt x="37" y="284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60" y="323"/>
                      <a:pt x="60" y="323"/>
                      <a:pt x="60" y="323"/>
                    </a:cubicBezTo>
                    <a:cubicBezTo>
                      <a:pt x="77" y="314"/>
                      <a:pt x="77" y="314"/>
                      <a:pt x="77" y="314"/>
                    </a:cubicBezTo>
                    <a:cubicBezTo>
                      <a:pt x="86" y="325"/>
                      <a:pt x="96" y="335"/>
                      <a:pt x="107" y="344"/>
                    </a:cubicBezTo>
                    <a:cubicBezTo>
                      <a:pt x="98" y="361"/>
                      <a:pt x="98" y="361"/>
                      <a:pt x="98" y="361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122" y="402"/>
                      <a:pt x="122" y="402"/>
                      <a:pt x="122" y="402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46" y="367"/>
                      <a:pt x="146" y="367"/>
                      <a:pt x="146" y="367"/>
                    </a:cubicBezTo>
                    <a:cubicBezTo>
                      <a:pt x="160" y="372"/>
                      <a:pt x="173" y="376"/>
                      <a:pt x="188" y="378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3" y="378"/>
                      <a:pt x="233" y="378"/>
                      <a:pt x="233" y="378"/>
                    </a:cubicBezTo>
                    <a:cubicBezTo>
                      <a:pt x="248" y="376"/>
                      <a:pt x="262" y="372"/>
                      <a:pt x="275" y="367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299" y="402"/>
                      <a:pt x="299" y="402"/>
                      <a:pt x="299" y="402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14" y="344"/>
                      <a:pt x="314" y="344"/>
                      <a:pt x="314" y="344"/>
                    </a:cubicBezTo>
                    <a:cubicBezTo>
                      <a:pt x="325" y="335"/>
                      <a:pt x="336" y="325"/>
                      <a:pt x="344" y="314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83" y="332"/>
                      <a:pt x="383" y="332"/>
                      <a:pt x="383" y="332"/>
                    </a:cubicBezTo>
                    <a:cubicBezTo>
                      <a:pt x="402" y="299"/>
                      <a:pt x="402" y="299"/>
                      <a:pt x="402" y="299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67" y="274"/>
                      <a:pt x="367" y="274"/>
                      <a:pt x="367" y="274"/>
                    </a:cubicBezTo>
                    <a:cubicBezTo>
                      <a:pt x="372" y="261"/>
                      <a:pt x="376" y="247"/>
                      <a:pt x="378" y="233"/>
                    </a:cubicBezTo>
                    <a:lnTo>
                      <a:pt x="398" y="233"/>
                    </a:lnTo>
                    <a:close/>
                    <a:moveTo>
                      <a:pt x="211" y="236"/>
                    </a:moveTo>
                    <a:cubicBezTo>
                      <a:pt x="197" y="236"/>
                      <a:pt x="185" y="224"/>
                      <a:pt x="185" y="210"/>
                    </a:cubicBezTo>
                    <a:cubicBezTo>
                      <a:pt x="185" y="196"/>
                      <a:pt x="197" y="185"/>
                      <a:pt x="211" y="185"/>
                    </a:cubicBezTo>
                    <a:cubicBezTo>
                      <a:pt x="225" y="185"/>
                      <a:pt x="236" y="196"/>
                      <a:pt x="236" y="210"/>
                    </a:cubicBezTo>
                    <a:cubicBezTo>
                      <a:pt x="236" y="224"/>
                      <a:pt x="225" y="236"/>
                      <a:pt x="211" y="2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672514" y="2779298"/>
                <a:ext cx="916214" cy="916214"/>
              </a:xfrm>
              <a:prstGeom prst="ellipse">
                <a:avLst/>
              </a:prstGeom>
              <a:solidFill>
                <a:srgbClr val="638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827153" y="3221804"/>
              <a:ext cx="537697" cy="649716"/>
              <a:chOff x="5837238" y="-3175"/>
              <a:chExt cx="838201" cy="1012825"/>
            </a:xfrm>
            <a:solidFill>
              <a:schemeClr val="bg1"/>
            </a:solidFill>
          </p:grpSpPr>
          <p:sp>
            <p:nvSpPr>
              <p:cNvPr id="25" name="Freeform 76"/>
              <p:cNvSpPr>
                <a:spLocks noEditPoints="1"/>
              </p:cNvSpPr>
              <p:nvPr/>
            </p:nvSpPr>
            <p:spPr bwMode="auto">
              <a:xfrm>
                <a:off x="5953126" y="33338"/>
                <a:ext cx="722313" cy="722313"/>
              </a:xfrm>
              <a:custGeom>
                <a:avLst/>
                <a:gdLst>
                  <a:gd name="T0" fmla="*/ 145 w 219"/>
                  <a:gd name="T1" fmla="*/ 12 h 219"/>
                  <a:gd name="T2" fmla="*/ 62 w 219"/>
                  <a:gd name="T3" fmla="*/ 12 h 219"/>
                  <a:gd name="T4" fmla="*/ 7 w 219"/>
                  <a:gd name="T5" fmla="*/ 74 h 219"/>
                  <a:gd name="T6" fmla="*/ 12 w 219"/>
                  <a:gd name="T7" fmla="*/ 146 h 219"/>
                  <a:gd name="T8" fmla="*/ 150 w 219"/>
                  <a:gd name="T9" fmla="*/ 14 h 219"/>
                  <a:gd name="T10" fmla="*/ 151 w 219"/>
                  <a:gd name="T11" fmla="*/ 89 h 219"/>
                  <a:gd name="T12" fmla="*/ 22 w 219"/>
                  <a:gd name="T13" fmla="*/ 147 h 219"/>
                  <a:gd name="T14" fmla="*/ 62 w 219"/>
                  <a:gd name="T15" fmla="*/ 186 h 219"/>
                  <a:gd name="T16" fmla="*/ 16 w 219"/>
                  <a:gd name="T17" fmla="*/ 80 h 219"/>
                  <a:gd name="T18" fmla="*/ 23 w 219"/>
                  <a:gd name="T19" fmla="*/ 80 h 219"/>
                  <a:gd name="T20" fmla="*/ 29 w 219"/>
                  <a:gd name="T21" fmla="*/ 80 h 219"/>
                  <a:gd name="T22" fmla="*/ 36 w 219"/>
                  <a:gd name="T23" fmla="*/ 79 h 219"/>
                  <a:gd name="T24" fmla="*/ 43 w 219"/>
                  <a:gd name="T25" fmla="*/ 78 h 219"/>
                  <a:gd name="T26" fmla="*/ 18 w 219"/>
                  <a:gd name="T27" fmla="*/ 137 h 219"/>
                  <a:gd name="T28" fmla="*/ 136 w 219"/>
                  <a:gd name="T29" fmla="*/ 18 h 219"/>
                  <a:gd name="T30" fmla="*/ 132 w 219"/>
                  <a:gd name="T31" fmla="*/ 23 h 219"/>
                  <a:gd name="T32" fmla="*/ 128 w 219"/>
                  <a:gd name="T33" fmla="*/ 27 h 219"/>
                  <a:gd name="T34" fmla="*/ 124 w 219"/>
                  <a:gd name="T35" fmla="*/ 31 h 219"/>
                  <a:gd name="T36" fmla="*/ 118 w 219"/>
                  <a:gd name="T37" fmla="*/ 36 h 219"/>
                  <a:gd name="T38" fmla="*/ 136 w 219"/>
                  <a:gd name="T39" fmla="*/ 18 h 219"/>
                  <a:gd name="T40" fmla="*/ 104 w 219"/>
                  <a:gd name="T41" fmla="*/ 45 h 219"/>
                  <a:gd name="T42" fmla="*/ 97 w 219"/>
                  <a:gd name="T43" fmla="*/ 49 h 219"/>
                  <a:gd name="T44" fmla="*/ 91 w 219"/>
                  <a:gd name="T45" fmla="*/ 52 h 219"/>
                  <a:gd name="T46" fmla="*/ 73 w 219"/>
                  <a:gd name="T47" fmla="*/ 23 h 219"/>
                  <a:gd name="T48" fmla="*/ 63 w 219"/>
                  <a:gd name="T49" fmla="*/ 27 h 219"/>
                  <a:gd name="T50" fmla="*/ 74 w 219"/>
                  <a:gd name="T51" fmla="*/ 60 h 219"/>
                  <a:gd name="T52" fmla="*/ 67 w 219"/>
                  <a:gd name="T53" fmla="*/ 63 h 219"/>
                  <a:gd name="T54" fmla="*/ 60 w 219"/>
                  <a:gd name="T55" fmla="*/ 65 h 219"/>
                  <a:gd name="T56" fmla="*/ 54 w 219"/>
                  <a:gd name="T57" fmla="*/ 67 h 219"/>
                  <a:gd name="T58" fmla="*/ 60 w 219"/>
                  <a:gd name="T59" fmla="*/ 74 h 219"/>
                  <a:gd name="T60" fmla="*/ 67 w 219"/>
                  <a:gd name="T61" fmla="*/ 72 h 219"/>
                  <a:gd name="T62" fmla="*/ 74 w 219"/>
                  <a:gd name="T63" fmla="*/ 69 h 219"/>
                  <a:gd name="T64" fmla="*/ 81 w 219"/>
                  <a:gd name="T65" fmla="*/ 67 h 219"/>
                  <a:gd name="T66" fmla="*/ 55 w 219"/>
                  <a:gd name="T67" fmla="*/ 76 h 219"/>
                  <a:gd name="T68" fmla="*/ 116 w 219"/>
                  <a:gd name="T69" fmla="*/ 144 h 219"/>
                  <a:gd name="T70" fmla="*/ 101 w 219"/>
                  <a:gd name="T71" fmla="*/ 111 h 219"/>
                  <a:gd name="T72" fmla="*/ 98 w 219"/>
                  <a:gd name="T73" fmla="*/ 165 h 219"/>
                  <a:gd name="T74" fmla="*/ 70 w 219"/>
                  <a:gd name="T75" fmla="*/ 189 h 219"/>
                  <a:gd name="T76" fmla="*/ 144 w 219"/>
                  <a:gd name="T77" fmla="*/ 181 h 219"/>
                  <a:gd name="T78" fmla="*/ 144 w 219"/>
                  <a:gd name="T79" fmla="*/ 181 h 219"/>
                  <a:gd name="T80" fmla="*/ 161 w 219"/>
                  <a:gd name="T81" fmla="*/ 175 h 219"/>
                  <a:gd name="T82" fmla="*/ 111 w 219"/>
                  <a:gd name="T83" fmla="*/ 107 h 219"/>
                  <a:gd name="T84" fmla="*/ 126 w 219"/>
                  <a:gd name="T85" fmla="*/ 140 h 219"/>
                  <a:gd name="T86" fmla="*/ 93 w 219"/>
                  <a:gd name="T87" fmla="*/ 61 h 219"/>
                  <a:gd name="T88" fmla="*/ 100 w 219"/>
                  <a:gd name="T89" fmla="*/ 57 h 219"/>
                  <a:gd name="T90" fmla="*/ 107 w 219"/>
                  <a:gd name="T91" fmla="*/ 54 h 219"/>
                  <a:gd name="T92" fmla="*/ 113 w 219"/>
                  <a:gd name="T93" fmla="*/ 50 h 219"/>
                  <a:gd name="T94" fmla="*/ 107 w 219"/>
                  <a:gd name="T95" fmla="*/ 97 h 219"/>
                  <a:gd name="T96" fmla="*/ 40 w 219"/>
                  <a:gd name="T97" fmla="*/ 70 h 219"/>
                  <a:gd name="T98" fmla="*/ 32 w 219"/>
                  <a:gd name="T99" fmla="*/ 71 h 219"/>
                  <a:gd name="T100" fmla="*/ 26 w 219"/>
                  <a:gd name="T101" fmla="*/ 71 h 219"/>
                  <a:gd name="T102" fmla="*/ 20 w 219"/>
                  <a:gd name="T103" fmla="*/ 71 h 219"/>
                  <a:gd name="T104" fmla="*/ 48 w 219"/>
                  <a:gd name="T105" fmla="*/ 30 h 219"/>
                  <a:gd name="T106" fmla="*/ 124 w 219"/>
                  <a:gd name="T107" fmla="*/ 42 h 219"/>
                  <a:gd name="T108" fmla="*/ 129 w 219"/>
                  <a:gd name="T109" fmla="*/ 38 h 219"/>
                  <a:gd name="T110" fmla="*/ 134 w 219"/>
                  <a:gd name="T111" fmla="*/ 34 h 219"/>
                  <a:gd name="T112" fmla="*/ 138 w 219"/>
                  <a:gd name="T113" fmla="*/ 29 h 219"/>
                  <a:gd name="T114" fmla="*/ 142 w 219"/>
                  <a:gd name="T115" fmla="*/ 24 h 219"/>
                  <a:gd name="T116" fmla="*/ 145 w 219"/>
                  <a:gd name="T117" fmla="*/ 2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219">
                    <a:moveTo>
                      <a:pt x="150" y="14"/>
                    </a:moveTo>
                    <a:cubicBezTo>
                      <a:pt x="150" y="14"/>
                      <a:pt x="150" y="14"/>
                      <a:pt x="150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16" y="0"/>
                      <a:pt x="88" y="0"/>
                      <a:pt x="62" y="12"/>
                    </a:cubicBezTo>
                    <a:cubicBezTo>
                      <a:pt x="37" y="23"/>
                      <a:pt x="18" y="44"/>
                      <a:pt x="8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0" y="101"/>
                      <a:pt x="2" y="125"/>
                      <a:pt x="12" y="146"/>
                    </a:cubicBezTo>
                    <a:cubicBezTo>
                      <a:pt x="35" y="196"/>
                      <a:pt x="95" y="219"/>
                      <a:pt x="145" y="196"/>
                    </a:cubicBezTo>
                    <a:cubicBezTo>
                      <a:pt x="196" y="173"/>
                      <a:pt x="219" y="113"/>
                      <a:pt x="196" y="62"/>
                    </a:cubicBezTo>
                    <a:cubicBezTo>
                      <a:pt x="187" y="41"/>
                      <a:pt x="171" y="24"/>
                      <a:pt x="150" y="14"/>
                    </a:cubicBezTo>
                    <a:close/>
                    <a:moveTo>
                      <a:pt x="193" y="127"/>
                    </a:moveTo>
                    <a:cubicBezTo>
                      <a:pt x="184" y="126"/>
                      <a:pt x="174" y="127"/>
                      <a:pt x="163" y="129"/>
                    </a:cubicBezTo>
                    <a:cubicBezTo>
                      <a:pt x="161" y="116"/>
                      <a:pt x="157" y="102"/>
                      <a:pt x="151" y="89"/>
                    </a:cubicBezTo>
                    <a:cubicBezTo>
                      <a:pt x="190" y="71"/>
                      <a:pt x="190" y="71"/>
                      <a:pt x="190" y="71"/>
                    </a:cubicBezTo>
                    <a:cubicBezTo>
                      <a:pt x="197" y="89"/>
                      <a:pt x="198" y="109"/>
                      <a:pt x="193" y="127"/>
                    </a:cubicBezTo>
                    <a:close/>
                    <a:moveTo>
                      <a:pt x="22" y="147"/>
                    </a:moveTo>
                    <a:cubicBezTo>
                      <a:pt x="61" y="129"/>
                      <a:pt x="61" y="129"/>
                      <a:pt x="61" y="129"/>
                    </a:cubicBezTo>
                    <a:cubicBezTo>
                      <a:pt x="67" y="143"/>
                      <a:pt x="75" y="155"/>
                      <a:pt x="83" y="165"/>
                    </a:cubicBezTo>
                    <a:cubicBezTo>
                      <a:pt x="74" y="171"/>
                      <a:pt x="67" y="179"/>
                      <a:pt x="62" y="186"/>
                    </a:cubicBezTo>
                    <a:cubicBezTo>
                      <a:pt x="45" y="178"/>
                      <a:pt x="31" y="164"/>
                      <a:pt x="22" y="147"/>
                    </a:cubicBezTo>
                    <a:close/>
                    <a:moveTo>
                      <a:pt x="15" y="80"/>
                    </a:moveTo>
                    <a:cubicBezTo>
                      <a:pt x="15" y="80"/>
                      <a:pt x="16" y="80"/>
                      <a:pt x="16" y="80"/>
                    </a:cubicBezTo>
                    <a:cubicBezTo>
                      <a:pt x="17" y="80"/>
                      <a:pt x="18" y="80"/>
                      <a:pt x="19" y="80"/>
                    </a:cubicBezTo>
                    <a:cubicBezTo>
                      <a:pt x="19" y="80"/>
                      <a:pt x="20" y="80"/>
                      <a:pt x="21" y="80"/>
                    </a:cubicBezTo>
                    <a:cubicBezTo>
                      <a:pt x="21" y="80"/>
                      <a:pt x="22" y="80"/>
                      <a:pt x="23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80"/>
                      <a:pt x="26" y="80"/>
                      <a:pt x="27" y="80"/>
                    </a:cubicBezTo>
                    <a:cubicBezTo>
                      <a:pt x="28" y="80"/>
                      <a:pt x="29" y="80"/>
                      <a:pt x="29" y="80"/>
                    </a:cubicBezTo>
                    <a:cubicBezTo>
                      <a:pt x="30" y="80"/>
                      <a:pt x="31" y="80"/>
                      <a:pt x="32" y="80"/>
                    </a:cubicBezTo>
                    <a:cubicBezTo>
                      <a:pt x="32" y="80"/>
                      <a:pt x="33" y="80"/>
                      <a:pt x="34" y="79"/>
                    </a:cubicBezTo>
                    <a:cubicBezTo>
                      <a:pt x="34" y="79"/>
                      <a:pt x="35" y="79"/>
                      <a:pt x="36" y="79"/>
                    </a:cubicBezTo>
                    <a:cubicBezTo>
                      <a:pt x="37" y="79"/>
                      <a:pt x="37" y="79"/>
                      <a:pt x="38" y="79"/>
                    </a:cubicBezTo>
                    <a:cubicBezTo>
                      <a:pt x="39" y="79"/>
                      <a:pt x="40" y="79"/>
                      <a:pt x="41" y="79"/>
                    </a:cubicBezTo>
                    <a:cubicBezTo>
                      <a:pt x="41" y="78"/>
                      <a:pt x="42" y="78"/>
                      <a:pt x="43" y="78"/>
                    </a:cubicBezTo>
                    <a:cubicBezTo>
                      <a:pt x="43" y="78"/>
                      <a:pt x="44" y="78"/>
                      <a:pt x="44" y="78"/>
                    </a:cubicBezTo>
                    <a:cubicBezTo>
                      <a:pt x="46" y="91"/>
                      <a:pt x="50" y="105"/>
                      <a:pt x="56" y="119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1" y="119"/>
                      <a:pt x="10" y="99"/>
                      <a:pt x="15" y="80"/>
                    </a:cubicBezTo>
                    <a:cubicBezTo>
                      <a:pt x="15" y="80"/>
                      <a:pt x="15" y="80"/>
                      <a:pt x="15" y="80"/>
                    </a:cubicBezTo>
                    <a:close/>
                    <a:moveTo>
                      <a:pt x="136" y="18"/>
                    </a:moveTo>
                    <a:cubicBezTo>
                      <a:pt x="136" y="19"/>
                      <a:pt x="135" y="19"/>
                      <a:pt x="135" y="20"/>
                    </a:cubicBezTo>
                    <a:cubicBezTo>
                      <a:pt x="135" y="20"/>
                      <a:pt x="134" y="21"/>
                      <a:pt x="134" y="21"/>
                    </a:cubicBezTo>
                    <a:cubicBezTo>
                      <a:pt x="133" y="22"/>
                      <a:pt x="133" y="22"/>
                      <a:pt x="132" y="23"/>
                    </a:cubicBezTo>
                    <a:cubicBezTo>
                      <a:pt x="132" y="23"/>
                      <a:pt x="131" y="24"/>
                      <a:pt x="131" y="24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29" y="26"/>
                      <a:pt x="128" y="27"/>
                      <a:pt x="128" y="27"/>
                    </a:cubicBezTo>
                    <a:cubicBezTo>
                      <a:pt x="127" y="27"/>
                      <a:pt x="127" y="28"/>
                      <a:pt x="127" y="28"/>
                    </a:cubicBezTo>
                    <a:cubicBezTo>
                      <a:pt x="126" y="29"/>
                      <a:pt x="125" y="30"/>
                      <a:pt x="124" y="3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3" y="32"/>
                      <a:pt x="121" y="33"/>
                      <a:pt x="120" y="34"/>
                    </a:cubicBezTo>
                    <a:cubicBezTo>
                      <a:pt x="120" y="34"/>
                      <a:pt x="120" y="34"/>
                      <a:pt x="119" y="35"/>
                    </a:cubicBezTo>
                    <a:cubicBezTo>
                      <a:pt x="119" y="35"/>
                      <a:pt x="118" y="35"/>
                      <a:pt x="118" y="36"/>
                    </a:cubicBezTo>
                    <a:cubicBezTo>
                      <a:pt x="107" y="24"/>
                      <a:pt x="96" y="17"/>
                      <a:pt x="85" y="13"/>
                    </a:cubicBezTo>
                    <a:cubicBezTo>
                      <a:pt x="102" y="10"/>
                      <a:pt x="120" y="11"/>
                      <a:pt x="137" y="18"/>
                    </a:cubicBezTo>
                    <a:cubicBezTo>
                      <a:pt x="137" y="18"/>
                      <a:pt x="136" y="18"/>
                      <a:pt x="136" y="18"/>
                    </a:cubicBezTo>
                    <a:close/>
                    <a:moveTo>
                      <a:pt x="108" y="43"/>
                    </a:moveTo>
                    <a:cubicBezTo>
                      <a:pt x="107" y="43"/>
                      <a:pt x="106" y="44"/>
                      <a:pt x="106" y="44"/>
                    </a:cubicBezTo>
                    <a:cubicBezTo>
                      <a:pt x="105" y="44"/>
                      <a:pt x="104" y="45"/>
                      <a:pt x="104" y="45"/>
                    </a:cubicBezTo>
                    <a:cubicBezTo>
                      <a:pt x="103" y="46"/>
                      <a:pt x="102" y="46"/>
                      <a:pt x="102" y="47"/>
                    </a:cubicBezTo>
                    <a:cubicBezTo>
                      <a:pt x="101" y="47"/>
                      <a:pt x="100" y="47"/>
                      <a:pt x="100" y="48"/>
                    </a:cubicBezTo>
                    <a:cubicBezTo>
                      <a:pt x="99" y="48"/>
                      <a:pt x="98" y="49"/>
                      <a:pt x="97" y="49"/>
                    </a:cubicBezTo>
                    <a:cubicBezTo>
                      <a:pt x="97" y="49"/>
                      <a:pt x="96" y="50"/>
                      <a:pt x="96" y="50"/>
                    </a:cubicBezTo>
                    <a:cubicBezTo>
                      <a:pt x="95" y="50"/>
                      <a:pt x="94" y="51"/>
                      <a:pt x="93" y="51"/>
                    </a:cubicBezTo>
                    <a:cubicBezTo>
                      <a:pt x="92" y="52"/>
                      <a:pt x="92" y="52"/>
                      <a:pt x="91" y="52"/>
                    </a:cubicBezTo>
                    <a:cubicBezTo>
                      <a:pt x="90" y="53"/>
                      <a:pt x="89" y="53"/>
                      <a:pt x="88" y="54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83" y="22"/>
                      <a:pt x="96" y="29"/>
                      <a:pt x="109" y="42"/>
                    </a:cubicBezTo>
                    <a:cubicBezTo>
                      <a:pt x="109" y="42"/>
                      <a:pt x="108" y="42"/>
                      <a:pt x="108" y="43"/>
                    </a:cubicBezTo>
                    <a:close/>
                    <a:moveTo>
                      <a:pt x="63" y="27"/>
                    </a:moveTo>
                    <a:cubicBezTo>
                      <a:pt x="78" y="59"/>
                      <a:pt x="78" y="59"/>
                      <a:pt x="78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6" y="59"/>
                      <a:pt x="75" y="60"/>
                      <a:pt x="74" y="60"/>
                    </a:cubicBezTo>
                    <a:cubicBezTo>
                      <a:pt x="73" y="61"/>
                      <a:pt x="72" y="61"/>
                      <a:pt x="72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8" y="62"/>
                      <a:pt x="68" y="62"/>
                      <a:pt x="67" y="63"/>
                    </a:cubicBezTo>
                    <a:cubicBezTo>
                      <a:pt x="66" y="63"/>
                      <a:pt x="65" y="63"/>
                      <a:pt x="64" y="64"/>
                    </a:cubicBezTo>
                    <a:cubicBezTo>
                      <a:pt x="64" y="64"/>
                      <a:pt x="63" y="64"/>
                      <a:pt x="63" y="64"/>
                    </a:cubicBezTo>
                    <a:cubicBezTo>
                      <a:pt x="62" y="64"/>
                      <a:pt x="61" y="65"/>
                      <a:pt x="60" y="65"/>
                    </a:cubicBezTo>
                    <a:cubicBezTo>
                      <a:pt x="59" y="65"/>
                      <a:pt x="59" y="65"/>
                      <a:pt x="58" y="66"/>
                    </a:cubicBezTo>
                    <a:cubicBezTo>
                      <a:pt x="57" y="66"/>
                      <a:pt x="56" y="66"/>
                      <a:pt x="55" y="66"/>
                    </a:cubicBezTo>
                    <a:cubicBezTo>
                      <a:pt x="55" y="66"/>
                      <a:pt x="55" y="67"/>
                      <a:pt x="54" y="67"/>
                    </a:cubicBezTo>
                    <a:cubicBezTo>
                      <a:pt x="53" y="48"/>
                      <a:pt x="56" y="34"/>
                      <a:pt x="63" y="27"/>
                    </a:cubicBezTo>
                    <a:close/>
                    <a:moveTo>
                      <a:pt x="57" y="75"/>
                    </a:moveTo>
                    <a:cubicBezTo>
                      <a:pt x="58" y="75"/>
                      <a:pt x="59" y="75"/>
                      <a:pt x="60" y="74"/>
                    </a:cubicBezTo>
                    <a:cubicBezTo>
                      <a:pt x="60" y="74"/>
                      <a:pt x="61" y="74"/>
                      <a:pt x="62" y="74"/>
                    </a:cubicBezTo>
                    <a:cubicBezTo>
                      <a:pt x="63" y="73"/>
                      <a:pt x="64" y="73"/>
                      <a:pt x="64" y="73"/>
                    </a:cubicBezTo>
                    <a:cubicBezTo>
                      <a:pt x="65" y="73"/>
                      <a:pt x="66" y="72"/>
                      <a:pt x="67" y="72"/>
                    </a:cubicBezTo>
                    <a:cubicBezTo>
                      <a:pt x="68" y="72"/>
                      <a:pt x="68" y="72"/>
                      <a:pt x="69" y="71"/>
                    </a:cubicBezTo>
                    <a:cubicBezTo>
                      <a:pt x="70" y="71"/>
                      <a:pt x="71" y="71"/>
                      <a:pt x="71" y="70"/>
                    </a:cubicBezTo>
                    <a:cubicBezTo>
                      <a:pt x="72" y="70"/>
                      <a:pt x="73" y="70"/>
                      <a:pt x="74" y="69"/>
                    </a:cubicBezTo>
                    <a:cubicBezTo>
                      <a:pt x="75" y="69"/>
                      <a:pt x="76" y="69"/>
                      <a:pt x="76" y="69"/>
                    </a:cubicBezTo>
                    <a:cubicBezTo>
                      <a:pt x="77" y="68"/>
                      <a:pt x="79" y="68"/>
                      <a:pt x="80" y="67"/>
                    </a:cubicBezTo>
                    <a:cubicBezTo>
                      <a:pt x="80" y="67"/>
                      <a:pt x="81" y="67"/>
                      <a:pt x="81" y="67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1" y="101"/>
                      <a:pt x="57" y="87"/>
                      <a:pt x="55" y="76"/>
                    </a:cubicBezTo>
                    <a:cubicBezTo>
                      <a:pt x="56" y="75"/>
                      <a:pt x="56" y="75"/>
                      <a:pt x="57" y="75"/>
                    </a:cubicBezTo>
                    <a:close/>
                    <a:moveTo>
                      <a:pt x="101" y="111"/>
                    </a:move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07" y="149"/>
                      <a:pt x="99" y="153"/>
                      <a:pt x="92" y="158"/>
                    </a:cubicBezTo>
                    <a:cubicBezTo>
                      <a:pt x="85" y="149"/>
                      <a:pt x="77" y="138"/>
                      <a:pt x="71" y="125"/>
                    </a:cubicBezTo>
                    <a:lnTo>
                      <a:pt x="101" y="111"/>
                    </a:lnTo>
                    <a:close/>
                    <a:moveTo>
                      <a:pt x="120" y="152"/>
                    </a:move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24" y="186"/>
                      <a:pt x="111" y="179"/>
                      <a:pt x="98" y="165"/>
                    </a:cubicBezTo>
                    <a:cubicBezTo>
                      <a:pt x="105" y="160"/>
                      <a:pt x="112" y="156"/>
                      <a:pt x="120" y="152"/>
                    </a:cubicBezTo>
                    <a:close/>
                    <a:moveTo>
                      <a:pt x="120" y="194"/>
                    </a:moveTo>
                    <a:cubicBezTo>
                      <a:pt x="103" y="197"/>
                      <a:pt x="86" y="195"/>
                      <a:pt x="70" y="189"/>
                    </a:cubicBezTo>
                    <a:cubicBezTo>
                      <a:pt x="75" y="183"/>
                      <a:pt x="82" y="177"/>
                      <a:pt x="89" y="171"/>
                    </a:cubicBezTo>
                    <a:cubicBezTo>
                      <a:pt x="99" y="182"/>
                      <a:pt x="110" y="190"/>
                      <a:pt x="120" y="194"/>
                    </a:cubicBezTo>
                    <a:close/>
                    <a:moveTo>
                      <a:pt x="144" y="181"/>
                    </a:move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8" y="145"/>
                      <a:pt x="146" y="142"/>
                      <a:pt x="154" y="140"/>
                    </a:cubicBezTo>
                    <a:cubicBezTo>
                      <a:pt x="155" y="159"/>
                      <a:pt x="152" y="174"/>
                      <a:pt x="144" y="181"/>
                    </a:cubicBezTo>
                    <a:close/>
                    <a:moveTo>
                      <a:pt x="164" y="137"/>
                    </a:moveTo>
                    <a:cubicBezTo>
                      <a:pt x="173" y="136"/>
                      <a:pt x="182" y="135"/>
                      <a:pt x="190" y="135"/>
                    </a:cubicBezTo>
                    <a:cubicBezTo>
                      <a:pt x="184" y="151"/>
                      <a:pt x="174" y="165"/>
                      <a:pt x="161" y="175"/>
                    </a:cubicBezTo>
                    <a:cubicBezTo>
                      <a:pt x="164" y="165"/>
                      <a:pt x="166" y="152"/>
                      <a:pt x="164" y="137"/>
                    </a:cubicBezTo>
                    <a:close/>
                    <a:moveTo>
                      <a:pt x="126" y="140"/>
                    </a:move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7" y="107"/>
                      <a:pt x="151" y="119"/>
                      <a:pt x="153" y="131"/>
                    </a:cubicBezTo>
                    <a:cubicBezTo>
                      <a:pt x="144" y="133"/>
                      <a:pt x="135" y="136"/>
                      <a:pt x="126" y="140"/>
                    </a:cubicBezTo>
                    <a:close/>
                    <a:moveTo>
                      <a:pt x="107" y="97"/>
                    </a:moveTo>
                    <a:cubicBezTo>
                      <a:pt x="91" y="62"/>
                      <a:pt x="91" y="62"/>
                      <a:pt x="91" y="62"/>
                    </a:cubicBezTo>
                    <a:cubicBezTo>
                      <a:pt x="92" y="62"/>
                      <a:pt x="92" y="62"/>
                      <a:pt x="93" y="61"/>
                    </a:cubicBezTo>
                    <a:cubicBezTo>
                      <a:pt x="94" y="61"/>
                      <a:pt x="95" y="60"/>
                      <a:pt x="96" y="60"/>
                    </a:cubicBezTo>
                    <a:cubicBezTo>
                      <a:pt x="96" y="60"/>
                      <a:pt x="97" y="59"/>
                      <a:pt x="98" y="59"/>
                    </a:cubicBezTo>
                    <a:cubicBezTo>
                      <a:pt x="99" y="58"/>
                      <a:pt x="99" y="58"/>
                      <a:pt x="100" y="57"/>
                    </a:cubicBezTo>
                    <a:cubicBezTo>
                      <a:pt x="101" y="57"/>
                      <a:pt x="102" y="57"/>
                      <a:pt x="102" y="56"/>
                    </a:cubicBezTo>
                    <a:cubicBezTo>
                      <a:pt x="103" y="56"/>
                      <a:pt x="104" y="55"/>
                      <a:pt x="105" y="55"/>
                    </a:cubicBezTo>
                    <a:cubicBezTo>
                      <a:pt x="105" y="55"/>
                      <a:pt x="106" y="54"/>
                      <a:pt x="107" y="54"/>
                    </a:cubicBezTo>
                    <a:cubicBezTo>
                      <a:pt x="108" y="53"/>
                      <a:pt x="108" y="53"/>
                      <a:pt x="109" y="52"/>
                    </a:cubicBezTo>
                    <a:cubicBezTo>
                      <a:pt x="110" y="52"/>
                      <a:pt x="110" y="52"/>
                      <a:pt x="111" y="51"/>
                    </a:cubicBezTo>
                    <a:cubicBezTo>
                      <a:pt x="112" y="51"/>
                      <a:pt x="113" y="50"/>
                      <a:pt x="113" y="50"/>
                    </a:cubicBezTo>
                    <a:cubicBezTo>
                      <a:pt x="114" y="49"/>
                      <a:pt x="114" y="49"/>
                      <a:pt x="115" y="49"/>
                    </a:cubicBezTo>
                    <a:cubicBezTo>
                      <a:pt x="123" y="58"/>
                      <a:pt x="130" y="69"/>
                      <a:pt x="137" y="83"/>
                    </a:cubicBezTo>
                    <a:lnTo>
                      <a:pt x="107" y="97"/>
                    </a:lnTo>
                    <a:close/>
                    <a:moveTo>
                      <a:pt x="43" y="69"/>
                    </a:moveTo>
                    <a:cubicBezTo>
                      <a:pt x="43" y="69"/>
                      <a:pt x="42" y="69"/>
                      <a:pt x="42" y="69"/>
                    </a:cubicBezTo>
                    <a:cubicBezTo>
                      <a:pt x="41" y="69"/>
                      <a:pt x="41" y="70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4" y="71"/>
                      <a:pt x="33" y="71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0" y="71"/>
                      <a:pt x="29" y="71"/>
                      <a:pt x="28" y="71"/>
                    </a:cubicBezTo>
                    <a:cubicBezTo>
                      <a:pt x="27" y="71"/>
                      <a:pt x="27" y="71"/>
                      <a:pt x="26" y="71"/>
                    </a:cubicBezTo>
                    <a:cubicBezTo>
                      <a:pt x="26" y="71"/>
                      <a:pt x="25" y="71"/>
                      <a:pt x="24" y="71"/>
                    </a:cubicBezTo>
                    <a:cubicBezTo>
                      <a:pt x="23" y="71"/>
                      <a:pt x="23" y="71"/>
                      <a:pt x="22" y="71"/>
                    </a:cubicBezTo>
                    <a:cubicBezTo>
                      <a:pt x="22" y="71"/>
                      <a:pt x="21" y="71"/>
                      <a:pt x="20" y="71"/>
                    </a:cubicBezTo>
                    <a:cubicBezTo>
                      <a:pt x="20" y="71"/>
                      <a:pt x="19" y="71"/>
                      <a:pt x="19" y="71"/>
                    </a:cubicBezTo>
                    <a:cubicBezTo>
                      <a:pt x="18" y="71"/>
                      <a:pt x="18" y="71"/>
                      <a:pt x="17" y="71"/>
                    </a:cubicBezTo>
                    <a:cubicBezTo>
                      <a:pt x="24" y="55"/>
                      <a:pt x="34" y="41"/>
                      <a:pt x="48" y="30"/>
                    </a:cubicBezTo>
                    <a:cubicBezTo>
                      <a:pt x="44" y="40"/>
                      <a:pt x="42" y="54"/>
                      <a:pt x="43" y="69"/>
                    </a:cubicBezTo>
                    <a:close/>
                    <a:moveTo>
                      <a:pt x="147" y="79"/>
                    </a:moveTo>
                    <a:cubicBezTo>
                      <a:pt x="140" y="65"/>
                      <a:pt x="132" y="52"/>
                      <a:pt x="124" y="42"/>
                    </a:cubicBezTo>
                    <a:cubicBezTo>
                      <a:pt x="124" y="42"/>
                      <a:pt x="125" y="41"/>
                      <a:pt x="125" y="41"/>
                    </a:cubicBezTo>
                    <a:cubicBezTo>
                      <a:pt x="126" y="41"/>
                      <a:pt x="126" y="40"/>
                      <a:pt x="127" y="40"/>
                    </a:cubicBezTo>
                    <a:cubicBezTo>
                      <a:pt x="127" y="39"/>
                      <a:pt x="128" y="39"/>
                      <a:pt x="129" y="38"/>
                    </a:cubicBezTo>
                    <a:cubicBezTo>
                      <a:pt x="129" y="38"/>
                      <a:pt x="130" y="37"/>
                      <a:pt x="130" y="37"/>
                    </a:cubicBezTo>
                    <a:cubicBezTo>
                      <a:pt x="131" y="36"/>
                      <a:pt x="132" y="36"/>
                      <a:pt x="132" y="35"/>
                    </a:cubicBezTo>
                    <a:cubicBezTo>
                      <a:pt x="133" y="35"/>
                      <a:pt x="133" y="34"/>
                      <a:pt x="134" y="34"/>
                    </a:cubicBezTo>
                    <a:cubicBezTo>
                      <a:pt x="134" y="33"/>
                      <a:pt x="135" y="33"/>
                      <a:pt x="135" y="32"/>
                    </a:cubicBezTo>
                    <a:cubicBezTo>
                      <a:pt x="136" y="32"/>
                      <a:pt x="136" y="31"/>
                      <a:pt x="137" y="31"/>
                    </a:cubicBezTo>
                    <a:cubicBezTo>
                      <a:pt x="137" y="30"/>
                      <a:pt x="138" y="30"/>
                      <a:pt x="138" y="29"/>
                    </a:cubicBezTo>
                    <a:cubicBezTo>
                      <a:pt x="139" y="29"/>
                      <a:pt x="139" y="28"/>
                      <a:pt x="140" y="28"/>
                    </a:cubicBezTo>
                    <a:cubicBezTo>
                      <a:pt x="140" y="27"/>
                      <a:pt x="141" y="26"/>
                      <a:pt x="141" y="26"/>
                    </a:cubicBezTo>
                    <a:cubicBezTo>
                      <a:pt x="142" y="25"/>
                      <a:pt x="142" y="25"/>
                      <a:pt x="142" y="24"/>
                    </a:cubicBezTo>
                    <a:cubicBezTo>
                      <a:pt x="143" y="24"/>
                      <a:pt x="144" y="23"/>
                      <a:pt x="144" y="23"/>
                    </a:cubicBezTo>
                    <a:cubicBezTo>
                      <a:pt x="144" y="22"/>
                      <a:pt x="145" y="22"/>
                      <a:pt x="145" y="21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63" y="30"/>
                      <a:pt x="177" y="44"/>
                      <a:pt x="186" y="61"/>
                    </a:cubicBezTo>
                    <a:lnTo>
                      <a:pt x="147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77"/>
              <p:cNvSpPr/>
              <p:nvPr/>
            </p:nvSpPr>
            <p:spPr bwMode="auto">
              <a:xfrm>
                <a:off x="5837238" y="-3175"/>
                <a:ext cx="596900" cy="777875"/>
              </a:xfrm>
              <a:custGeom>
                <a:avLst/>
                <a:gdLst>
                  <a:gd name="T0" fmla="*/ 177 w 181"/>
                  <a:gd name="T1" fmla="*/ 216 h 236"/>
                  <a:gd name="T2" fmla="*/ 93 w 181"/>
                  <a:gd name="T3" fmla="*/ 214 h 236"/>
                  <a:gd name="T4" fmla="*/ 36 w 181"/>
                  <a:gd name="T5" fmla="*/ 153 h 236"/>
                  <a:gd name="T6" fmla="*/ 99 w 181"/>
                  <a:gd name="T7" fmla="*/ 12 h 236"/>
                  <a:gd name="T8" fmla="*/ 95 w 181"/>
                  <a:gd name="T9" fmla="*/ 0 h 236"/>
                  <a:gd name="T10" fmla="*/ 24 w 181"/>
                  <a:gd name="T11" fmla="*/ 157 h 236"/>
                  <a:gd name="T12" fmla="*/ 88 w 181"/>
                  <a:gd name="T13" fmla="*/ 225 h 236"/>
                  <a:gd name="T14" fmla="*/ 138 w 181"/>
                  <a:gd name="T15" fmla="*/ 236 h 236"/>
                  <a:gd name="T16" fmla="*/ 181 w 181"/>
                  <a:gd name="T17" fmla="*/ 228 h 236"/>
                  <a:gd name="T18" fmla="*/ 177 w 181"/>
                  <a:gd name="T19" fmla="*/ 2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236">
                    <a:moveTo>
                      <a:pt x="177" y="216"/>
                    </a:moveTo>
                    <a:cubicBezTo>
                      <a:pt x="150" y="227"/>
                      <a:pt x="120" y="226"/>
                      <a:pt x="93" y="214"/>
                    </a:cubicBezTo>
                    <a:cubicBezTo>
                      <a:pt x="67" y="202"/>
                      <a:pt x="46" y="180"/>
                      <a:pt x="36" y="153"/>
                    </a:cubicBezTo>
                    <a:cubicBezTo>
                      <a:pt x="14" y="97"/>
                      <a:pt x="43" y="33"/>
                      <a:pt x="99" y="1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32" y="24"/>
                      <a:pt x="0" y="95"/>
                      <a:pt x="24" y="157"/>
                    </a:cubicBezTo>
                    <a:cubicBezTo>
                      <a:pt x="36" y="188"/>
                      <a:pt x="58" y="212"/>
                      <a:pt x="88" y="225"/>
                    </a:cubicBezTo>
                    <a:cubicBezTo>
                      <a:pt x="104" y="233"/>
                      <a:pt x="121" y="236"/>
                      <a:pt x="138" y="236"/>
                    </a:cubicBezTo>
                    <a:cubicBezTo>
                      <a:pt x="153" y="236"/>
                      <a:pt x="167" y="233"/>
                      <a:pt x="181" y="228"/>
                    </a:cubicBezTo>
                    <a:lnTo>
                      <a:pt x="177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78"/>
              <p:cNvSpPr>
                <a:spLocks noChangeArrowheads="1"/>
              </p:cNvSpPr>
              <p:nvPr/>
            </p:nvSpPr>
            <p:spPr bwMode="auto">
              <a:xfrm>
                <a:off x="6262688" y="762000"/>
                <a:ext cx="69850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79"/>
              <p:cNvSpPr/>
              <p:nvPr/>
            </p:nvSpPr>
            <p:spPr bwMode="auto">
              <a:xfrm>
                <a:off x="6219826" y="854075"/>
                <a:ext cx="155575" cy="63500"/>
              </a:xfrm>
              <a:custGeom>
                <a:avLst/>
                <a:gdLst>
                  <a:gd name="T0" fmla="*/ 47 w 47"/>
                  <a:gd name="T1" fmla="*/ 10 h 19"/>
                  <a:gd name="T2" fmla="*/ 37 w 47"/>
                  <a:gd name="T3" fmla="*/ 19 h 19"/>
                  <a:gd name="T4" fmla="*/ 9 w 47"/>
                  <a:gd name="T5" fmla="*/ 19 h 19"/>
                  <a:gd name="T6" fmla="*/ 0 w 47"/>
                  <a:gd name="T7" fmla="*/ 10 h 19"/>
                  <a:gd name="T8" fmla="*/ 0 w 47"/>
                  <a:gd name="T9" fmla="*/ 10 h 19"/>
                  <a:gd name="T10" fmla="*/ 9 w 47"/>
                  <a:gd name="T11" fmla="*/ 0 h 19"/>
                  <a:gd name="T12" fmla="*/ 37 w 47"/>
                  <a:gd name="T13" fmla="*/ 0 h 19"/>
                  <a:gd name="T14" fmla="*/ 47 w 47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9">
                    <a:moveTo>
                      <a:pt x="47" y="10"/>
                    </a:moveTo>
                    <a:cubicBezTo>
                      <a:pt x="47" y="15"/>
                      <a:pt x="43" y="19"/>
                      <a:pt x="37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" y="19"/>
                      <a:pt x="0" y="1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3" y="0"/>
                      <a:pt x="47" y="4"/>
                      <a:pt x="4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0"/>
              <p:cNvSpPr/>
              <p:nvPr/>
            </p:nvSpPr>
            <p:spPr bwMode="auto">
              <a:xfrm>
                <a:off x="6107113" y="927100"/>
                <a:ext cx="379413" cy="82550"/>
              </a:xfrm>
              <a:custGeom>
                <a:avLst/>
                <a:gdLst>
                  <a:gd name="T0" fmla="*/ 115 w 115"/>
                  <a:gd name="T1" fmla="*/ 13 h 25"/>
                  <a:gd name="T2" fmla="*/ 102 w 115"/>
                  <a:gd name="T3" fmla="*/ 25 h 25"/>
                  <a:gd name="T4" fmla="*/ 12 w 115"/>
                  <a:gd name="T5" fmla="*/ 25 h 25"/>
                  <a:gd name="T6" fmla="*/ 0 w 115"/>
                  <a:gd name="T7" fmla="*/ 13 h 25"/>
                  <a:gd name="T8" fmla="*/ 0 w 115"/>
                  <a:gd name="T9" fmla="*/ 13 h 25"/>
                  <a:gd name="T10" fmla="*/ 12 w 115"/>
                  <a:gd name="T11" fmla="*/ 0 h 25"/>
                  <a:gd name="T12" fmla="*/ 102 w 115"/>
                  <a:gd name="T13" fmla="*/ 0 h 25"/>
                  <a:gd name="T14" fmla="*/ 115 w 115"/>
                  <a:gd name="T1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5">
                    <a:moveTo>
                      <a:pt x="115" y="13"/>
                    </a:moveTo>
                    <a:cubicBezTo>
                      <a:pt x="115" y="19"/>
                      <a:pt x="109" y="25"/>
                      <a:pt x="10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19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9" y="0"/>
                      <a:pt x="115" y="6"/>
                      <a:pt x="11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111763" y="2454749"/>
            <a:ext cx="1692040" cy="1690340"/>
            <a:chOff x="2111763" y="2701492"/>
            <a:chExt cx="1692040" cy="16903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111763" y="2701492"/>
              <a:ext cx="1692040" cy="1690340"/>
              <a:chOff x="3196325" y="2304048"/>
              <a:chExt cx="1868593" cy="1866715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3196325" y="2304048"/>
                <a:ext cx="1868593" cy="1866715"/>
              </a:xfrm>
              <a:custGeom>
                <a:avLst/>
                <a:gdLst>
                  <a:gd name="T0" fmla="*/ 421 w 421"/>
                  <a:gd name="T1" fmla="*/ 229 h 421"/>
                  <a:gd name="T2" fmla="*/ 398 w 421"/>
                  <a:gd name="T3" fmla="*/ 188 h 421"/>
                  <a:gd name="T4" fmla="*/ 367 w 421"/>
                  <a:gd name="T5" fmla="*/ 146 h 421"/>
                  <a:gd name="T6" fmla="*/ 402 w 421"/>
                  <a:gd name="T7" fmla="*/ 122 h 421"/>
                  <a:gd name="T8" fmla="*/ 361 w 421"/>
                  <a:gd name="T9" fmla="*/ 97 h 421"/>
                  <a:gd name="T10" fmla="*/ 314 w 421"/>
                  <a:gd name="T11" fmla="*/ 77 h 421"/>
                  <a:gd name="T12" fmla="*/ 332 w 421"/>
                  <a:gd name="T13" fmla="*/ 38 h 421"/>
                  <a:gd name="T14" fmla="*/ 285 w 421"/>
                  <a:gd name="T15" fmla="*/ 37 h 421"/>
                  <a:gd name="T16" fmla="*/ 233 w 421"/>
                  <a:gd name="T17" fmla="*/ 43 h 421"/>
                  <a:gd name="T18" fmla="*/ 229 w 421"/>
                  <a:gd name="T19" fmla="*/ 0 h 421"/>
                  <a:gd name="T20" fmla="*/ 188 w 421"/>
                  <a:gd name="T21" fmla="*/ 23 h 421"/>
                  <a:gd name="T22" fmla="*/ 146 w 421"/>
                  <a:gd name="T23" fmla="*/ 54 h 421"/>
                  <a:gd name="T24" fmla="*/ 122 w 421"/>
                  <a:gd name="T25" fmla="*/ 19 h 421"/>
                  <a:gd name="T26" fmla="*/ 98 w 421"/>
                  <a:gd name="T27" fmla="*/ 60 h 421"/>
                  <a:gd name="T28" fmla="*/ 77 w 421"/>
                  <a:gd name="T29" fmla="*/ 107 h 421"/>
                  <a:gd name="T30" fmla="*/ 38 w 421"/>
                  <a:gd name="T31" fmla="*/ 89 h 421"/>
                  <a:gd name="T32" fmla="*/ 37 w 421"/>
                  <a:gd name="T33" fmla="*/ 136 h 421"/>
                  <a:gd name="T34" fmla="*/ 43 w 421"/>
                  <a:gd name="T35" fmla="*/ 188 h 421"/>
                  <a:gd name="T36" fmla="*/ 0 w 421"/>
                  <a:gd name="T37" fmla="*/ 192 h 421"/>
                  <a:gd name="T38" fmla="*/ 24 w 421"/>
                  <a:gd name="T39" fmla="*/ 233 h 421"/>
                  <a:gd name="T40" fmla="*/ 54 w 421"/>
                  <a:gd name="T41" fmla="*/ 274 h 421"/>
                  <a:gd name="T42" fmla="*/ 19 w 421"/>
                  <a:gd name="T43" fmla="*/ 299 h 421"/>
                  <a:gd name="T44" fmla="*/ 60 w 421"/>
                  <a:gd name="T45" fmla="*/ 323 h 421"/>
                  <a:gd name="T46" fmla="*/ 107 w 421"/>
                  <a:gd name="T47" fmla="*/ 344 h 421"/>
                  <a:gd name="T48" fmla="*/ 89 w 421"/>
                  <a:gd name="T49" fmla="*/ 383 h 421"/>
                  <a:gd name="T50" fmla="*/ 137 w 421"/>
                  <a:gd name="T51" fmla="*/ 384 h 421"/>
                  <a:gd name="T52" fmla="*/ 188 w 421"/>
                  <a:gd name="T53" fmla="*/ 378 h 421"/>
                  <a:gd name="T54" fmla="*/ 192 w 421"/>
                  <a:gd name="T55" fmla="*/ 421 h 421"/>
                  <a:gd name="T56" fmla="*/ 233 w 421"/>
                  <a:gd name="T57" fmla="*/ 397 h 421"/>
                  <a:gd name="T58" fmla="*/ 275 w 421"/>
                  <a:gd name="T59" fmla="*/ 367 h 421"/>
                  <a:gd name="T60" fmla="*/ 299 w 421"/>
                  <a:gd name="T61" fmla="*/ 402 h 421"/>
                  <a:gd name="T62" fmla="*/ 324 w 421"/>
                  <a:gd name="T63" fmla="*/ 361 h 421"/>
                  <a:gd name="T64" fmla="*/ 344 w 421"/>
                  <a:gd name="T65" fmla="*/ 314 h 421"/>
                  <a:gd name="T66" fmla="*/ 383 w 421"/>
                  <a:gd name="T67" fmla="*/ 332 h 421"/>
                  <a:gd name="T68" fmla="*/ 384 w 421"/>
                  <a:gd name="T69" fmla="*/ 284 h 421"/>
                  <a:gd name="T70" fmla="*/ 378 w 421"/>
                  <a:gd name="T71" fmla="*/ 233 h 421"/>
                  <a:gd name="T72" fmla="*/ 211 w 421"/>
                  <a:gd name="T73" fmla="*/ 236 h 421"/>
                  <a:gd name="T74" fmla="*/ 211 w 421"/>
                  <a:gd name="T75" fmla="*/ 185 h 421"/>
                  <a:gd name="T76" fmla="*/ 211 w 421"/>
                  <a:gd name="T77" fmla="*/ 23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421">
                    <a:moveTo>
                      <a:pt x="398" y="233"/>
                    </a:moveTo>
                    <a:cubicBezTo>
                      <a:pt x="421" y="229"/>
                      <a:pt x="421" y="229"/>
                      <a:pt x="421" y="229"/>
                    </a:cubicBezTo>
                    <a:cubicBezTo>
                      <a:pt x="421" y="192"/>
                      <a:pt x="421" y="192"/>
                      <a:pt x="421" y="192"/>
                    </a:cubicBezTo>
                    <a:cubicBezTo>
                      <a:pt x="398" y="188"/>
                      <a:pt x="398" y="188"/>
                      <a:pt x="398" y="188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6" y="173"/>
                      <a:pt x="372" y="159"/>
                      <a:pt x="367" y="146"/>
                    </a:cubicBezTo>
                    <a:cubicBezTo>
                      <a:pt x="384" y="136"/>
                      <a:pt x="384" y="136"/>
                      <a:pt x="384" y="136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36" y="96"/>
                      <a:pt x="325" y="85"/>
                      <a:pt x="314" y="77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62" y="49"/>
                      <a:pt x="248" y="45"/>
                      <a:pt x="233" y="4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73" y="45"/>
                      <a:pt x="160" y="49"/>
                      <a:pt x="146" y="54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96" y="85"/>
                      <a:pt x="86" y="96"/>
                      <a:pt x="77" y="10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49" y="159"/>
                      <a:pt x="45" y="173"/>
                      <a:pt x="4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45" y="247"/>
                      <a:pt x="49" y="261"/>
                      <a:pt x="54" y="274"/>
                    </a:cubicBezTo>
                    <a:cubicBezTo>
                      <a:pt x="37" y="284"/>
                      <a:pt x="37" y="284"/>
                      <a:pt x="37" y="284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60" y="323"/>
                      <a:pt x="60" y="323"/>
                      <a:pt x="60" y="323"/>
                    </a:cubicBezTo>
                    <a:cubicBezTo>
                      <a:pt x="77" y="314"/>
                      <a:pt x="77" y="314"/>
                      <a:pt x="77" y="314"/>
                    </a:cubicBezTo>
                    <a:cubicBezTo>
                      <a:pt x="86" y="325"/>
                      <a:pt x="96" y="335"/>
                      <a:pt x="107" y="344"/>
                    </a:cubicBezTo>
                    <a:cubicBezTo>
                      <a:pt x="98" y="361"/>
                      <a:pt x="98" y="361"/>
                      <a:pt x="98" y="361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122" y="402"/>
                      <a:pt x="122" y="402"/>
                      <a:pt x="122" y="402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46" y="367"/>
                      <a:pt x="146" y="367"/>
                      <a:pt x="146" y="367"/>
                    </a:cubicBezTo>
                    <a:cubicBezTo>
                      <a:pt x="160" y="372"/>
                      <a:pt x="173" y="376"/>
                      <a:pt x="188" y="378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3" y="378"/>
                      <a:pt x="233" y="378"/>
                      <a:pt x="233" y="378"/>
                    </a:cubicBezTo>
                    <a:cubicBezTo>
                      <a:pt x="248" y="376"/>
                      <a:pt x="262" y="372"/>
                      <a:pt x="275" y="367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299" y="402"/>
                      <a:pt x="299" y="402"/>
                      <a:pt x="299" y="402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14" y="344"/>
                      <a:pt x="314" y="344"/>
                      <a:pt x="314" y="344"/>
                    </a:cubicBezTo>
                    <a:cubicBezTo>
                      <a:pt x="325" y="335"/>
                      <a:pt x="336" y="325"/>
                      <a:pt x="344" y="314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83" y="332"/>
                      <a:pt x="383" y="332"/>
                      <a:pt x="383" y="332"/>
                    </a:cubicBezTo>
                    <a:cubicBezTo>
                      <a:pt x="402" y="299"/>
                      <a:pt x="402" y="299"/>
                      <a:pt x="402" y="299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67" y="274"/>
                      <a:pt x="367" y="274"/>
                      <a:pt x="367" y="274"/>
                    </a:cubicBezTo>
                    <a:cubicBezTo>
                      <a:pt x="372" y="261"/>
                      <a:pt x="376" y="247"/>
                      <a:pt x="378" y="233"/>
                    </a:cubicBezTo>
                    <a:lnTo>
                      <a:pt x="398" y="233"/>
                    </a:lnTo>
                    <a:close/>
                    <a:moveTo>
                      <a:pt x="211" y="236"/>
                    </a:moveTo>
                    <a:cubicBezTo>
                      <a:pt x="197" y="236"/>
                      <a:pt x="185" y="224"/>
                      <a:pt x="185" y="210"/>
                    </a:cubicBezTo>
                    <a:cubicBezTo>
                      <a:pt x="185" y="196"/>
                      <a:pt x="197" y="185"/>
                      <a:pt x="211" y="185"/>
                    </a:cubicBezTo>
                    <a:cubicBezTo>
                      <a:pt x="225" y="185"/>
                      <a:pt x="236" y="196"/>
                      <a:pt x="236" y="210"/>
                    </a:cubicBezTo>
                    <a:cubicBezTo>
                      <a:pt x="236" y="224"/>
                      <a:pt x="225" y="236"/>
                      <a:pt x="211" y="2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72514" y="2779298"/>
                <a:ext cx="916214" cy="916214"/>
              </a:xfrm>
              <a:prstGeom prst="ellipse">
                <a:avLst/>
              </a:prstGeom>
              <a:solidFill>
                <a:srgbClr val="638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749288" y="3399084"/>
              <a:ext cx="416990" cy="295157"/>
              <a:chOff x="2651126" y="1860550"/>
              <a:chExt cx="912813" cy="646113"/>
            </a:xfrm>
            <a:solidFill>
              <a:schemeClr val="bg1"/>
            </a:solidFill>
          </p:grpSpPr>
          <p:sp>
            <p:nvSpPr>
              <p:cNvPr id="31" name="Freeform 96"/>
              <p:cNvSpPr>
                <a:spLocks noEditPoints="1"/>
              </p:cNvSpPr>
              <p:nvPr/>
            </p:nvSpPr>
            <p:spPr bwMode="auto">
              <a:xfrm>
                <a:off x="2651126" y="1860550"/>
                <a:ext cx="336550" cy="636588"/>
              </a:xfrm>
              <a:custGeom>
                <a:avLst/>
                <a:gdLst>
                  <a:gd name="T0" fmla="*/ 95 w 102"/>
                  <a:gd name="T1" fmla="*/ 0 h 193"/>
                  <a:gd name="T2" fmla="*/ 6 w 102"/>
                  <a:gd name="T3" fmla="*/ 0 h 193"/>
                  <a:gd name="T4" fmla="*/ 0 w 102"/>
                  <a:gd name="T5" fmla="*/ 7 h 193"/>
                  <a:gd name="T6" fmla="*/ 0 w 102"/>
                  <a:gd name="T7" fmla="*/ 186 h 193"/>
                  <a:gd name="T8" fmla="*/ 6 w 102"/>
                  <a:gd name="T9" fmla="*/ 193 h 193"/>
                  <a:gd name="T10" fmla="*/ 95 w 102"/>
                  <a:gd name="T11" fmla="*/ 193 h 193"/>
                  <a:gd name="T12" fmla="*/ 102 w 102"/>
                  <a:gd name="T13" fmla="*/ 186 h 193"/>
                  <a:gd name="T14" fmla="*/ 102 w 102"/>
                  <a:gd name="T15" fmla="*/ 7 h 193"/>
                  <a:gd name="T16" fmla="*/ 95 w 102"/>
                  <a:gd name="T17" fmla="*/ 0 h 193"/>
                  <a:gd name="T18" fmla="*/ 51 w 102"/>
                  <a:gd name="T19" fmla="*/ 172 h 193"/>
                  <a:gd name="T20" fmla="*/ 32 w 102"/>
                  <a:gd name="T21" fmla="*/ 153 h 193"/>
                  <a:gd name="T22" fmla="*/ 51 w 102"/>
                  <a:gd name="T23" fmla="*/ 135 h 193"/>
                  <a:gd name="T24" fmla="*/ 70 w 102"/>
                  <a:gd name="T25" fmla="*/ 153 h 193"/>
                  <a:gd name="T26" fmla="*/ 51 w 102"/>
                  <a:gd name="T27" fmla="*/ 172 h 193"/>
                  <a:gd name="T28" fmla="*/ 88 w 102"/>
                  <a:gd name="T29" fmla="*/ 56 h 193"/>
                  <a:gd name="T30" fmla="*/ 14 w 102"/>
                  <a:gd name="T31" fmla="*/ 56 h 193"/>
                  <a:gd name="T32" fmla="*/ 14 w 102"/>
                  <a:gd name="T33" fmla="*/ 41 h 193"/>
                  <a:gd name="T34" fmla="*/ 88 w 102"/>
                  <a:gd name="T35" fmla="*/ 41 h 193"/>
                  <a:gd name="T36" fmla="*/ 88 w 102"/>
                  <a:gd name="T37" fmla="*/ 56 h 193"/>
                  <a:gd name="T38" fmla="*/ 88 w 102"/>
                  <a:gd name="T39" fmla="*/ 35 h 193"/>
                  <a:gd name="T40" fmla="*/ 14 w 102"/>
                  <a:gd name="T41" fmla="*/ 35 h 193"/>
                  <a:gd name="T42" fmla="*/ 14 w 102"/>
                  <a:gd name="T43" fmla="*/ 20 h 193"/>
                  <a:gd name="T44" fmla="*/ 88 w 102"/>
                  <a:gd name="T45" fmla="*/ 20 h 193"/>
                  <a:gd name="T46" fmla="*/ 88 w 102"/>
                  <a:gd name="T47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2" h="193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90"/>
                      <a:pt x="3" y="193"/>
                      <a:pt x="6" y="193"/>
                    </a:cubicBezTo>
                    <a:cubicBezTo>
                      <a:pt x="95" y="193"/>
                      <a:pt x="95" y="193"/>
                      <a:pt x="95" y="193"/>
                    </a:cubicBezTo>
                    <a:cubicBezTo>
                      <a:pt x="99" y="193"/>
                      <a:pt x="102" y="190"/>
                      <a:pt x="102" y="186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  <a:moveTo>
                      <a:pt x="51" y="172"/>
                    </a:moveTo>
                    <a:cubicBezTo>
                      <a:pt x="41" y="172"/>
                      <a:pt x="32" y="163"/>
                      <a:pt x="32" y="153"/>
                    </a:cubicBezTo>
                    <a:cubicBezTo>
                      <a:pt x="32" y="143"/>
                      <a:pt x="41" y="135"/>
                      <a:pt x="51" y="135"/>
                    </a:cubicBezTo>
                    <a:cubicBezTo>
                      <a:pt x="61" y="135"/>
                      <a:pt x="70" y="143"/>
                      <a:pt x="70" y="153"/>
                    </a:cubicBezTo>
                    <a:cubicBezTo>
                      <a:pt x="70" y="163"/>
                      <a:pt x="61" y="172"/>
                      <a:pt x="51" y="172"/>
                    </a:cubicBezTo>
                    <a:close/>
                    <a:moveTo>
                      <a:pt x="88" y="56"/>
                    </a:move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88" y="41"/>
                      <a:pt x="88" y="41"/>
                      <a:pt x="88" y="41"/>
                    </a:cubicBezTo>
                    <a:lnTo>
                      <a:pt x="88" y="56"/>
                    </a:lnTo>
                    <a:close/>
                    <a:moveTo>
                      <a:pt x="88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88" y="20"/>
                      <a:pt x="88" y="20"/>
                      <a:pt x="88" y="20"/>
                    </a:cubicBezTo>
                    <a:lnTo>
                      <a:pt x="88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7"/>
              <p:cNvSpPr>
                <a:spLocks noEditPoints="1"/>
              </p:cNvSpPr>
              <p:nvPr/>
            </p:nvSpPr>
            <p:spPr bwMode="auto">
              <a:xfrm>
                <a:off x="2997201" y="1860550"/>
                <a:ext cx="566738" cy="646113"/>
              </a:xfrm>
              <a:custGeom>
                <a:avLst/>
                <a:gdLst>
                  <a:gd name="T0" fmla="*/ 165 w 172"/>
                  <a:gd name="T1" fmla="*/ 0 h 196"/>
                  <a:gd name="T2" fmla="*/ 6 w 172"/>
                  <a:gd name="T3" fmla="*/ 0 h 196"/>
                  <a:gd name="T4" fmla="*/ 0 w 172"/>
                  <a:gd name="T5" fmla="*/ 7 h 196"/>
                  <a:gd name="T6" fmla="*/ 0 w 172"/>
                  <a:gd name="T7" fmla="*/ 134 h 196"/>
                  <a:gd name="T8" fmla="*/ 6 w 172"/>
                  <a:gd name="T9" fmla="*/ 141 h 196"/>
                  <a:gd name="T10" fmla="*/ 72 w 172"/>
                  <a:gd name="T11" fmla="*/ 141 h 196"/>
                  <a:gd name="T12" fmla="*/ 72 w 172"/>
                  <a:gd name="T13" fmla="*/ 173 h 196"/>
                  <a:gd name="T14" fmla="*/ 52 w 172"/>
                  <a:gd name="T15" fmla="*/ 173 h 196"/>
                  <a:gd name="T16" fmla="*/ 45 w 172"/>
                  <a:gd name="T17" fmla="*/ 179 h 196"/>
                  <a:gd name="T18" fmla="*/ 45 w 172"/>
                  <a:gd name="T19" fmla="*/ 189 h 196"/>
                  <a:gd name="T20" fmla="*/ 52 w 172"/>
                  <a:gd name="T21" fmla="*/ 196 h 196"/>
                  <a:gd name="T22" fmla="*/ 120 w 172"/>
                  <a:gd name="T23" fmla="*/ 196 h 196"/>
                  <a:gd name="T24" fmla="*/ 126 w 172"/>
                  <a:gd name="T25" fmla="*/ 189 h 196"/>
                  <a:gd name="T26" fmla="*/ 126 w 172"/>
                  <a:gd name="T27" fmla="*/ 179 h 196"/>
                  <a:gd name="T28" fmla="*/ 120 w 172"/>
                  <a:gd name="T29" fmla="*/ 173 h 196"/>
                  <a:gd name="T30" fmla="*/ 99 w 172"/>
                  <a:gd name="T31" fmla="*/ 173 h 196"/>
                  <a:gd name="T32" fmla="*/ 99 w 172"/>
                  <a:gd name="T33" fmla="*/ 141 h 196"/>
                  <a:gd name="T34" fmla="*/ 165 w 172"/>
                  <a:gd name="T35" fmla="*/ 141 h 196"/>
                  <a:gd name="T36" fmla="*/ 172 w 172"/>
                  <a:gd name="T37" fmla="*/ 134 h 196"/>
                  <a:gd name="T38" fmla="*/ 172 w 172"/>
                  <a:gd name="T39" fmla="*/ 7 h 196"/>
                  <a:gd name="T40" fmla="*/ 165 w 172"/>
                  <a:gd name="T41" fmla="*/ 0 h 196"/>
                  <a:gd name="T42" fmla="*/ 161 w 172"/>
                  <a:gd name="T43" fmla="*/ 126 h 196"/>
                  <a:gd name="T44" fmla="*/ 155 w 172"/>
                  <a:gd name="T45" fmla="*/ 132 h 196"/>
                  <a:gd name="T46" fmla="*/ 99 w 172"/>
                  <a:gd name="T47" fmla="*/ 132 h 196"/>
                  <a:gd name="T48" fmla="*/ 72 w 172"/>
                  <a:gd name="T49" fmla="*/ 132 h 196"/>
                  <a:gd name="T50" fmla="*/ 17 w 172"/>
                  <a:gd name="T51" fmla="*/ 132 h 196"/>
                  <a:gd name="T52" fmla="*/ 11 w 172"/>
                  <a:gd name="T53" fmla="*/ 126 h 196"/>
                  <a:gd name="T54" fmla="*/ 11 w 172"/>
                  <a:gd name="T55" fmla="*/ 15 h 196"/>
                  <a:gd name="T56" fmla="*/ 17 w 172"/>
                  <a:gd name="T57" fmla="*/ 9 h 196"/>
                  <a:gd name="T58" fmla="*/ 155 w 172"/>
                  <a:gd name="T59" fmla="*/ 9 h 196"/>
                  <a:gd name="T60" fmla="*/ 161 w 172"/>
                  <a:gd name="T61" fmla="*/ 15 h 196"/>
                  <a:gd name="T62" fmla="*/ 161 w 172"/>
                  <a:gd name="T63" fmla="*/ 12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2" h="196">
                    <a:moveTo>
                      <a:pt x="16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8"/>
                      <a:pt x="3" y="141"/>
                      <a:pt x="6" y="141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2" y="173"/>
                      <a:pt x="72" y="173"/>
                      <a:pt x="72" y="17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48" y="173"/>
                      <a:pt x="45" y="176"/>
                      <a:pt x="45" y="179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93"/>
                      <a:pt x="48" y="196"/>
                      <a:pt x="52" y="196"/>
                    </a:cubicBezTo>
                    <a:cubicBezTo>
                      <a:pt x="120" y="196"/>
                      <a:pt x="120" y="196"/>
                      <a:pt x="120" y="196"/>
                    </a:cubicBezTo>
                    <a:cubicBezTo>
                      <a:pt x="124" y="196"/>
                      <a:pt x="126" y="193"/>
                      <a:pt x="126" y="18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6"/>
                      <a:pt x="124" y="173"/>
                      <a:pt x="120" y="173"/>
                    </a:cubicBezTo>
                    <a:cubicBezTo>
                      <a:pt x="99" y="173"/>
                      <a:pt x="99" y="173"/>
                      <a:pt x="99" y="173"/>
                    </a:cubicBezTo>
                    <a:cubicBezTo>
                      <a:pt x="99" y="141"/>
                      <a:pt x="99" y="141"/>
                      <a:pt x="99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9" y="141"/>
                      <a:pt x="172" y="138"/>
                      <a:pt x="172" y="134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2" y="3"/>
                      <a:pt x="169" y="0"/>
                      <a:pt x="165" y="0"/>
                    </a:cubicBezTo>
                    <a:close/>
                    <a:moveTo>
                      <a:pt x="161" y="126"/>
                    </a:moveTo>
                    <a:cubicBezTo>
                      <a:pt x="161" y="129"/>
                      <a:pt x="158" y="132"/>
                      <a:pt x="155" y="132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3" y="132"/>
                      <a:pt x="11" y="129"/>
                      <a:pt x="11" y="12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2"/>
                      <a:pt x="13" y="9"/>
                      <a:pt x="17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8" y="9"/>
                      <a:pt x="161" y="12"/>
                      <a:pt x="161" y="15"/>
                    </a:cubicBezTo>
                    <a:lnTo>
                      <a:pt x="16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2093223" y="43194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616598" y="48324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700385" y="5022436"/>
            <a:ext cx="24052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10199" y="43194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933574" y="48324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017361" y="5022436"/>
            <a:ext cx="240528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90268" y="4718115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813643" y="5231128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669917" y="5348227"/>
            <a:ext cx="27806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42143" y="1597644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感谢同学们的耐心倾听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2514" y="2520974"/>
            <a:ext cx="8606972" cy="455385"/>
            <a:chOff x="1792514" y="2520974"/>
            <a:chExt cx="8606972" cy="45538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63486" y="2554736"/>
            <a:ext cx="866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 YOU FOR THE STUDENT PATIENCE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862285" y="3221662"/>
            <a:ext cx="2467429" cy="37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讲课人：情缘素材</a:t>
            </a:r>
            <a:endParaRPr lang="zh-CN" altLang="en-US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04875" y="259670"/>
            <a:ext cx="712626" cy="921657"/>
            <a:chOff x="2170" y="-1"/>
            <a:chExt cx="3341" cy="4321"/>
          </a:xfrm>
        </p:grpSpPr>
        <p:sp>
          <p:nvSpPr>
            <p:cNvPr id="7" name="Freeform 5"/>
            <p:cNvSpPr/>
            <p:nvPr/>
          </p:nvSpPr>
          <p:spPr bwMode="auto">
            <a:xfrm>
              <a:off x="2170" y="3535"/>
              <a:ext cx="3341" cy="785"/>
            </a:xfrm>
            <a:custGeom>
              <a:avLst/>
              <a:gdLst>
                <a:gd name="T0" fmla="*/ 74 w 2533"/>
                <a:gd name="T1" fmla="*/ 149 h 595"/>
                <a:gd name="T2" fmla="*/ 1136 w 2533"/>
                <a:gd name="T3" fmla="*/ 149 h 595"/>
                <a:gd name="T4" fmla="*/ 822 w 2533"/>
                <a:gd name="T5" fmla="*/ 595 h 595"/>
                <a:gd name="T6" fmla="*/ 973 w 2533"/>
                <a:gd name="T7" fmla="*/ 595 h 595"/>
                <a:gd name="T8" fmla="*/ 1286 w 2533"/>
                <a:gd name="T9" fmla="*/ 149 h 595"/>
                <a:gd name="T10" fmla="*/ 1345 w 2533"/>
                <a:gd name="T11" fmla="*/ 149 h 595"/>
                <a:gd name="T12" fmla="*/ 1659 w 2533"/>
                <a:gd name="T13" fmla="*/ 595 h 595"/>
                <a:gd name="T14" fmla="*/ 1809 w 2533"/>
                <a:gd name="T15" fmla="*/ 595 h 595"/>
                <a:gd name="T16" fmla="*/ 1496 w 2533"/>
                <a:gd name="T17" fmla="*/ 149 h 595"/>
                <a:gd name="T18" fmla="*/ 2458 w 2533"/>
                <a:gd name="T19" fmla="*/ 149 h 595"/>
                <a:gd name="T20" fmla="*/ 2533 w 2533"/>
                <a:gd name="T21" fmla="*/ 81 h 595"/>
                <a:gd name="T22" fmla="*/ 2458 w 2533"/>
                <a:gd name="T23" fmla="*/ 0 h 595"/>
                <a:gd name="T24" fmla="*/ 74 w 2533"/>
                <a:gd name="T25" fmla="*/ 0 h 595"/>
                <a:gd name="T26" fmla="*/ 0 w 2533"/>
                <a:gd name="T27" fmla="*/ 81 h 595"/>
                <a:gd name="T28" fmla="*/ 74 w 2533"/>
                <a:gd name="T29" fmla="*/ 14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3" h="595">
                  <a:moveTo>
                    <a:pt x="74" y="149"/>
                  </a:moveTo>
                  <a:cubicBezTo>
                    <a:pt x="1136" y="149"/>
                    <a:pt x="1136" y="149"/>
                    <a:pt x="1136" y="149"/>
                  </a:cubicBezTo>
                  <a:cubicBezTo>
                    <a:pt x="822" y="595"/>
                    <a:pt x="822" y="595"/>
                    <a:pt x="822" y="595"/>
                  </a:cubicBezTo>
                  <a:cubicBezTo>
                    <a:pt x="973" y="595"/>
                    <a:pt x="973" y="595"/>
                    <a:pt x="973" y="595"/>
                  </a:cubicBezTo>
                  <a:cubicBezTo>
                    <a:pt x="1286" y="149"/>
                    <a:pt x="1286" y="149"/>
                    <a:pt x="1286" y="149"/>
                  </a:cubicBezTo>
                  <a:cubicBezTo>
                    <a:pt x="1345" y="149"/>
                    <a:pt x="1345" y="149"/>
                    <a:pt x="1345" y="149"/>
                  </a:cubicBezTo>
                  <a:cubicBezTo>
                    <a:pt x="1659" y="595"/>
                    <a:pt x="1659" y="595"/>
                    <a:pt x="1659" y="595"/>
                  </a:cubicBezTo>
                  <a:cubicBezTo>
                    <a:pt x="1809" y="595"/>
                    <a:pt x="1809" y="595"/>
                    <a:pt x="1809" y="595"/>
                  </a:cubicBezTo>
                  <a:cubicBezTo>
                    <a:pt x="1496" y="149"/>
                    <a:pt x="1496" y="149"/>
                    <a:pt x="1496" y="149"/>
                  </a:cubicBezTo>
                  <a:cubicBezTo>
                    <a:pt x="2458" y="149"/>
                    <a:pt x="2458" y="149"/>
                    <a:pt x="2458" y="149"/>
                  </a:cubicBezTo>
                  <a:cubicBezTo>
                    <a:pt x="2458" y="149"/>
                    <a:pt x="2533" y="162"/>
                    <a:pt x="2533" y="81"/>
                  </a:cubicBezTo>
                  <a:cubicBezTo>
                    <a:pt x="2533" y="0"/>
                    <a:pt x="2458" y="0"/>
                    <a:pt x="245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0" y="0"/>
                    <a:pt x="0" y="81"/>
                  </a:cubicBezTo>
                  <a:cubicBezTo>
                    <a:pt x="0" y="162"/>
                    <a:pt x="74" y="149"/>
                    <a:pt x="74" y="1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546" y="-1"/>
              <a:ext cx="590" cy="393"/>
            </a:xfrm>
            <a:custGeom>
              <a:avLst/>
              <a:gdLst>
                <a:gd name="T0" fmla="*/ 196 w 590"/>
                <a:gd name="T1" fmla="*/ 0 h 393"/>
                <a:gd name="T2" fmla="*/ 196 w 590"/>
                <a:gd name="T3" fmla="*/ 196 h 393"/>
                <a:gd name="T4" fmla="*/ 0 w 590"/>
                <a:gd name="T5" fmla="*/ 196 h 393"/>
                <a:gd name="T6" fmla="*/ 0 w 590"/>
                <a:gd name="T7" fmla="*/ 393 h 393"/>
                <a:gd name="T8" fmla="*/ 590 w 590"/>
                <a:gd name="T9" fmla="*/ 393 h 393"/>
                <a:gd name="T10" fmla="*/ 590 w 590"/>
                <a:gd name="T11" fmla="*/ 196 h 393"/>
                <a:gd name="T12" fmla="*/ 393 w 590"/>
                <a:gd name="T13" fmla="*/ 196 h 393"/>
                <a:gd name="T14" fmla="*/ 404 w 590"/>
                <a:gd name="T15" fmla="*/ 0 h 393"/>
                <a:gd name="T16" fmla="*/ 196 w 590"/>
                <a:gd name="T17" fmla="*/ 0 h 393"/>
                <a:gd name="T18" fmla="*/ 196 w 590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0" h="393">
                  <a:moveTo>
                    <a:pt x="196" y="0"/>
                  </a:moveTo>
                  <a:lnTo>
                    <a:pt x="196" y="196"/>
                  </a:lnTo>
                  <a:lnTo>
                    <a:pt x="0" y="196"/>
                  </a:lnTo>
                  <a:lnTo>
                    <a:pt x="0" y="393"/>
                  </a:lnTo>
                  <a:lnTo>
                    <a:pt x="590" y="393"/>
                  </a:lnTo>
                  <a:lnTo>
                    <a:pt x="590" y="196"/>
                  </a:lnTo>
                  <a:lnTo>
                    <a:pt x="393" y="196"/>
                  </a:lnTo>
                  <a:lnTo>
                    <a:pt x="404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170" y="588"/>
              <a:ext cx="3341" cy="2751"/>
            </a:xfrm>
            <a:custGeom>
              <a:avLst/>
              <a:gdLst>
                <a:gd name="T0" fmla="*/ 0 w 2533"/>
                <a:gd name="T1" fmla="*/ 298 h 2086"/>
                <a:gd name="T2" fmla="*/ 0 w 2533"/>
                <a:gd name="T3" fmla="*/ 1788 h 2086"/>
                <a:gd name="T4" fmla="*/ 298 w 2533"/>
                <a:gd name="T5" fmla="*/ 2086 h 2086"/>
                <a:gd name="T6" fmla="*/ 2235 w 2533"/>
                <a:gd name="T7" fmla="*/ 2086 h 2086"/>
                <a:gd name="T8" fmla="*/ 2533 w 2533"/>
                <a:gd name="T9" fmla="*/ 1788 h 2086"/>
                <a:gd name="T10" fmla="*/ 2533 w 2533"/>
                <a:gd name="T11" fmla="*/ 298 h 2086"/>
                <a:gd name="T12" fmla="*/ 2235 w 2533"/>
                <a:gd name="T13" fmla="*/ 0 h 2086"/>
                <a:gd name="T14" fmla="*/ 298 w 2533"/>
                <a:gd name="T15" fmla="*/ 0 h 2086"/>
                <a:gd name="T16" fmla="*/ 0 w 2533"/>
                <a:gd name="T17" fmla="*/ 298 h 2086"/>
                <a:gd name="T18" fmla="*/ 745 w 2533"/>
                <a:gd name="T19" fmla="*/ 1788 h 2086"/>
                <a:gd name="T20" fmla="*/ 298 w 2533"/>
                <a:gd name="T21" fmla="*/ 1341 h 2086"/>
                <a:gd name="T22" fmla="*/ 745 w 2533"/>
                <a:gd name="T23" fmla="*/ 894 h 2086"/>
                <a:gd name="T24" fmla="*/ 745 w 2533"/>
                <a:gd name="T25" fmla="*/ 1341 h 2086"/>
                <a:gd name="T26" fmla="*/ 1192 w 2533"/>
                <a:gd name="T27" fmla="*/ 1341 h 2086"/>
                <a:gd name="T28" fmla="*/ 745 w 2533"/>
                <a:gd name="T29" fmla="*/ 1788 h 2086"/>
                <a:gd name="T30" fmla="*/ 2235 w 2533"/>
                <a:gd name="T31" fmla="*/ 1639 h 2086"/>
                <a:gd name="T32" fmla="*/ 1490 w 2533"/>
                <a:gd name="T33" fmla="*/ 1639 h 2086"/>
                <a:gd name="T34" fmla="*/ 1490 w 2533"/>
                <a:gd name="T35" fmla="*/ 1490 h 2086"/>
                <a:gd name="T36" fmla="*/ 2235 w 2533"/>
                <a:gd name="T37" fmla="*/ 1490 h 2086"/>
                <a:gd name="T38" fmla="*/ 2235 w 2533"/>
                <a:gd name="T39" fmla="*/ 1639 h 2086"/>
                <a:gd name="T40" fmla="*/ 2235 w 2533"/>
                <a:gd name="T41" fmla="*/ 1192 h 2086"/>
                <a:gd name="T42" fmla="*/ 1490 w 2533"/>
                <a:gd name="T43" fmla="*/ 1192 h 2086"/>
                <a:gd name="T44" fmla="*/ 1490 w 2533"/>
                <a:gd name="T45" fmla="*/ 1043 h 2086"/>
                <a:gd name="T46" fmla="*/ 2235 w 2533"/>
                <a:gd name="T47" fmla="*/ 1043 h 2086"/>
                <a:gd name="T48" fmla="*/ 2235 w 2533"/>
                <a:gd name="T49" fmla="*/ 1192 h 2086"/>
                <a:gd name="T50" fmla="*/ 2235 w 2533"/>
                <a:gd name="T51" fmla="*/ 596 h 2086"/>
                <a:gd name="T52" fmla="*/ 298 w 2533"/>
                <a:gd name="T53" fmla="*/ 596 h 2086"/>
                <a:gd name="T54" fmla="*/ 298 w 2533"/>
                <a:gd name="T55" fmla="*/ 298 h 2086"/>
                <a:gd name="T56" fmla="*/ 2235 w 2533"/>
                <a:gd name="T57" fmla="*/ 298 h 2086"/>
                <a:gd name="T58" fmla="*/ 2235 w 2533"/>
                <a:gd name="T59" fmla="*/ 59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3" h="2086">
                  <a:moveTo>
                    <a:pt x="0" y="298"/>
                  </a:moveTo>
                  <a:cubicBezTo>
                    <a:pt x="0" y="1788"/>
                    <a:pt x="0" y="1788"/>
                    <a:pt x="0" y="1788"/>
                  </a:cubicBezTo>
                  <a:cubicBezTo>
                    <a:pt x="0" y="2086"/>
                    <a:pt x="298" y="2086"/>
                    <a:pt x="298" y="2086"/>
                  </a:cubicBezTo>
                  <a:cubicBezTo>
                    <a:pt x="2235" y="2086"/>
                    <a:pt x="2235" y="2086"/>
                    <a:pt x="2235" y="2086"/>
                  </a:cubicBezTo>
                  <a:cubicBezTo>
                    <a:pt x="2235" y="2086"/>
                    <a:pt x="2533" y="2086"/>
                    <a:pt x="2533" y="1788"/>
                  </a:cubicBezTo>
                  <a:cubicBezTo>
                    <a:pt x="2533" y="298"/>
                    <a:pt x="2533" y="298"/>
                    <a:pt x="2533" y="298"/>
                  </a:cubicBezTo>
                  <a:cubicBezTo>
                    <a:pt x="2533" y="0"/>
                    <a:pt x="2235" y="0"/>
                    <a:pt x="2235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0" y="0"/>
                    <a:pt x="0" y="298"/>
                  </a:cubicBezTo>
                  <a:close/>
                  <a:moveTo>
                    <a:pt x="745" y="1788"/>
                  </a:moveTo>
                  <a:cubicBezTo>
                    <a:pt x="498" y="1788"/>
                    <a:pt x="298" y="1588"/>
                    <a:pt x="298" y="1341"/>
                  </a:cubicBezTo>
                  <a:cubicBezTo>
                    <a:pt x="298" y="1094"/>
                    <a:pt x="498" y="894"/>
                    <a:pt x="745" y="894"/>
                  </a:cubicBezTo>
                  <a:cubicBezTo>
                    <a:pt x="745" y="1341"/>
                    <a:pt x="745" y="1341"/>
                    <a:pt x="745" y="1341"/>
                  </a:cubicBezTo>
                  <a:cubicBezTo>
                    <a:pt x="1192" y="1341"/>
                    <a:pt x="1192" y="1341"/>
                    <a:pt x="1192" y="1341"/>
                  </a:cubicBezTo>
                  <a:cubicBezTo>
                    <a:pt x="1192" y="1588"/>
                    <a:pt x="992" y="1788"/>
                    <a:pt x="745" y="1788"/>
                  </a:cubicBezTo>
                  <a:close/>
                  <a:moveTo>
                    <a:pt x="2235" y="1639"/>
                  </a:moveTo>
                  <a:cubicBezTo>
                    <a:pt x="1490" y="1639"/>
                    <a:pt x="1490" y="1639"/>
                    <a:pt x="1490" y="1639"/>
                  </a:cubicBezTo>
                  <a:cubicBezTo>
                    <a:pt x="1490" y="1490"/>
                    <a:pt x="1490" y="1490"/>
                    <a:pt x="1490" y="1490"/>
                  </a:cubicBezTo>
                  <a:cubicBezTo>
                    <a:pt x="2235" y="1490"/>
                    <a:pt x="2235" y="1490"/>
                    <a:pt x="2235" y="1490"/>
                  </a:cubicBezTo>
                  <a:cubicBezTo>
                    <a:pt x="2235" y="1639"/>
                    <a:pt x="2235" y="1639"/>
                    <a:pt x="2235" y="1639"/>
                  </a:cubicBezTo>
                  <a:close/>
                  <a:moveTo>
                    <a:pt x="2235" y="1192"/>
                  </a:moveTo>
                  <a:cubicBezTo>
                    <a:pt x="1490" y="1192"/>
                    <a:pt x="1490" y="1192"/>
                    <a:pt x="1490" y="1192"/>
                  </a:cubicBezTo>
                  <a:cubicBezTo>
                    <a:pt x="1490" y="1043"/>
                    <a:pt x="1490" y="1043"/>
                    <a:pt x="1490" y="1043"/>
                  </a:cubicBezTo>
                  <a:cubicBezTo>
                    <a:pt x="2235" y="1043"/>
                    <a:pt x="2235" y="1043"/>
                    <a:pt x="2235" y="1043"/>
                  </a:cubicBezTo>
                  <a:cubicBezTo>
                    <a:pt x="2235" y="1192"/>
                    <a:pt x="2235" y="1192"/>
                    <a:pt x="2235" y="1192"/>
                  </a:cubicBezTo>
                  <a:close/>
                  <a:moveTo>
                    <a:pt x="2235" y="596"/>
                  </a:moveTo>
                  <a:cubicBezTo>
                    <a:pt x="298" y="596"/>
                    <a:pt x="298" y="596"/>
                    <a:pt x="298" y="596"/>
                  </a:cubicBezTo>
                  <a:cubicBezTo>
                    <a:pt x="298" y="298"/>
                    <a:pt x="298" y="298"/>
                    <a:pt x="298" y="298"/>
                  </a:cubicBezTo>
                  <a:cubicBezTo>
                    <a:pt x="2235" y="298"/>
                    <a:pt x="2235" y="298"/>
                    <a:pt x="2235" y="298"/>
                  </a:cubicBezTo>
                  <a:cubicBezTo>
                    <a:pt x="2235" y="596"/>
                    <a:pt x="2235" y="596"/>
                    <a:pt x="2235" y="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925278" y="1373913"/>
            <a:ext cx="692223" cy="912949"/>
          </a:xfrm>
          <a:custGeom>
            <a:avLst/>
            <a:gdLst>
              <a:gd name="T0" fmla="*/ 2020 w 2488"/>
              <a:gd name="T1" fmla="*/ 1317 h 3282"/>
              <a:gd name="T2" fmla="*/ 1077 w 2488"/>
              <a:gd name="T3" fmla="*/ 527 h 3282"/>
              <a:gd name="T4" fmla="*/ 249 w 2488"/>
              <a:gd name="T5" fmla="*/ 0 h 3282"/>
              <a:gd name="T6" fmla="*/ 0 w 2488"/>
              <a:gd name="T7" fmla="*/ 3134 h 3282"/>
              <a:gd name="T8" fmla="*/ 249 w 2488"/>
              <a:gd name="T9" fmla="*/ 1642 h 3282"/>
              <a:gd name="T10" fmla="*/ 1212 w 2488"/>
              <a:gd name="T11" fmla="*/ 1375 h 3282"/>
              <a:gd name="T12" fmla="*/ 2228 w 2488"/>
              <a:gd name="T13" fmla="*/ 1484 h 3282"/>
              <a:gd name="T14" fmla="*/ 1221 w 2488"/>
              <a:gd name="T15" fmla="*/ 1484 h 3282"/>
              <a:gd name="T16" fmla="*/ 961 w 2488"/>
              <a:gd name="T17" fmla="*/ 2227 h 3282"/>
              <a:gd name="T18" fmla="*/ 1095 w 2488"/>
              <a:gd name="T19" fmla="*/ 2985 h 3282"/>
              <a:gd name="T20" fmla="*/ 1301 w 2488"/>
              <a:gd name="T21" fmla="*/ 3122 h 3282"/>
              <a:gd name="T22" fmla="*/ 2139 w 2488"/>
              <a:gd name="T23" fmla="*/ 2985 h 3282"/>
              <a:gd name="T24" fmla="*/ 2338 w 2488"/>
              <a:gd name="T25" fmla="*/ 3134 h 3282"/>
              <a:gd name="T26" fmla="*/ 2488 w 2488"/>
              <a:gd name="T27" fmla="*/ 2985 h 3282"/>
              <a:gd name="T28" fmla="*/ 2439 w 2488"/>
              <a:gd name="T29" fmla="*/ 1666 h 3282"/>
              <a:gd name="T30" fmla="*/ 2038 w 2488"/>
              <a:gd name="T31" fmla="*/ 1536 h 3282"/>
              <a:gd name="T32" fmla="*/ 1410 w 2488"/>
              <a:gd name="T33" fmla="*/ 1628 h 3282"/>
              <a:gd name="T34" fmla="*/ 1096 w 2488"/>
              <a:gd name="T35" fmla="*/ 2209 h 3282"/>
              <a:gd name="T36" fmla="*/ 1244 w 2488"/>
              <a:gd name="T37" fmla="*/ 1720 h 3282"/>
              <a:gd name="T38" fmla="*/ 2295 w 2488"/>
              <a:gd name="T39" fmla="*/ 1802 h 3282"/>
              <a:gd name="T40" fmla="*/ 2338 w 2488"/>
              <a:gd name="T41" fmla="*/ 2239 h 3282"/>
              <a:gd name="T42" fmla="*/ 1096 w 2488"/>
              <a:gd name="T43" fmla="*/ 2209 h 3282"/>
              <a:gd name="T44" fmla="*/ 1286 w 2488"/>
              <a:gd name="T45" fmla="*/ 2733 h 3282"/>
              <a:gd name="T46" fmla="*/ 1069 w 2488"/>
              <a:gd name="T47" fmla="*/ 2691 h 3282"/>
              <a:gd name="T48" fmla="*/ 1112 w 2488"/>
              <a:gd name="T49" fmla="*/ 2576 h 3282"/>
              <a:gd name="T50" fmla="*/ 1329 w 2488"/>
              <a:gd name="T51" fmla="*/ 2619 h 3282"/>
              <a:gd name="T52" fmla="*/ 2379 w 2488"/>
              <a:gd name="T53" fmla="*/ 2691 h 3282"/>
              <a:gd name="T54" fmla="*/ 2163 w 2488"/>
              <a:gd name="T55" fmla="*/ 2733 h 3282"/>
              <a:gd name="T56" fmla="*/ 2120 w 2488"/>
              <a:gd name="T57" fmla="*/ 2619 h 3282"/>
              <a:gd name="T58" fmla="*/ 2336 w 2488"/>
              <a:gd name="T59" fmla="*/ 2576 h 3282"/>
              <a:gd name="T60" fmla="*/ 2379 w 2488"/>
              <a:gd name="T61" fmla="*/ 2691 h 3282"/>
              <a:gd name="T62" fmla="*/ 1732 w 2488"/>
              <a:gd name="T63" fmla="*/ 1395 h 3282"/>
              <a:gd name="T64" fmla="*/ 1724 w 2488"/>
              <a:gd name="T65" fmla="*/ 1395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88" h="3282">
                <a:moveTo>
                  <a:pt x="1212" y="1375"/>
                </a:moveTo>
                <a:cubicBezTo>
                  <a:pt x="1663" y="1199"/>
                  <a:pt x="2020" y="1317"/>
                  <a:pt x="2020" y="1317"/>
                </a:cubicBezTo>
                <a:cubicBezTo>
                  <a:pt x="2424" y="659"/>
                  <a:pt x="2424" y="659"/>
                  <a:pt x="2424" y="659"/>
                </a:cubicBezTo>
                <a:cubicBezTo>
                  <a:pt x="2424" y="659"/>
                  <a:pt x="1616" y="527"/>
                  <a:pt x="1077" y="527"/>
                </a:cubicBezTo>
                <a:cubicBezTo>
                  <a:pt x="539" y="527"/>
                  <a:pt x="249" y="298"/>
                  <a:pt x="249" y="298"/>
                </a:cubicBez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34"/>
                  <a:pt x="0" y="3134"/>
                  <a:pt x="0" y="3134"/>
                </a:cubicBezTo>
                <a:cubicBezTo>
                  <a:pt x="249" y="3134"/>
                  <a:pt x="249" y="3134"/>
                  <a:pt x="249" y="3134"/>
                </a:cubicBezTo>
                <a:cubicBezTo>
                  <a:pt x="249" y="1642"/>
                  <a:pt x="249" y="1642"/>
                  <a:pt x="249" y="1642"/>
                </a:cubicBezTo>
                <a:cubicBezTo>
                  <a:pt x="249" y="1642"/>
                  <a:pt x="496" y="1763"/>
                  <a:pt x="840" y="1831"/>
                </a:cubicBezTo>
                <a:cubicBezTo>
                  <a:pt x="840" y="1831"/>
                  <a:pt x="767" y="1549"/>
                  <a:pt x="1212" y="1375"/>
                </a:cubicBezTo>
                <a:close/>
                <a:moveTo>
                  <a:pt x="2439" y="1666"/>
                </a:moveTo>
                <a:cubicBezTo>
                  <a:pt x="2419" y="1565"/>
                  <a:pt x="2327" y="1524"/>
                  <a:pt x="2228" y="1484"/>
                </a:cubicBezTo>
                <a:cubicBezTo>
                  <a:pt x="2130" y="1444"/>
                  <a:pt x="1897" y="1396"/>
                  <a:pt x="1724" y="1395"/>
                </a:cubicBezTo>
                <a:cubicBezTo>
                  <a:pt x="1552" y="1396"/>
                  <a:pt x="1318" y="1444"/>
                  <a:pt x="1221" y="1484"/>
                </a:cubicBezTo>
                <a:cubicBezTo>
                  <a:pt x="1122" y="1524"/>
                  <a:pt x="1030" y="1565"/>
                  <a:pt x="1010" y="1666"/>
                </a:cubicBezTo>
                <a:cubicBezTo>
                  <a:pt x="961" y="2227"/>
                  <a:pt x="961" y="2227"/>
                  <a:pt x="961" y="2227"/>
                </a:cubicBezTo>
                <a:cubicBezTo>
                  <a:pt x="945" y="2985"/>
                  <a:pt x="945" y="2985"/>
                  <a:pt x="945" y="2985"/>
                </a:cubicBezTo>
                <a:cubicBezTo>
                  <a:pt x="1095" y="2985"/>
                  <a:pt x="1095" y="2985"/>
                  <a:pt x="1095" y="2985"/>
                </a:cubicBezTo>
                <a:cubicBezTo>
                  <a:pt x="1089" y="3122"/>
                  <a:pt x="1089" y="3122"/>
                  <a:pt x="1089" y="3122"/>
                </a:cubicBezTo>
                <a:cubicBezTo>
                  <a:pt x="1089" y="3270"/>
                  <a:pt x="1301" y="3270"/>
                  <a:pt x="1301" y="3122"/>
                </a:cubicBezTo>
                <a:cubicBezTo>
                  <a:pt x="1294" y="2985"/>
                  <a:pt x="1294" y="2985"/>
                  <a:pt x="1294" y="2985"/>
                </a:cubicBezTo>
                <a:cubicBezTo>
                  <a:pt x="2139" y="2985"/>
                  <a:pt x="2139" y="2985"/>
                  <a:pt x="2139" y="2985"/>
                </a:cubicBezTo>
                <a:cubicBezTo>
                  <a:pt x="2148" y="3122"/>
                  <a:pt x="2148" y="3122"/>
                  <a:pt x="2148" y="3122"/>
                </a:cubicBezTo>
                <a:cubicBezTo>
                  <a:pt x="2148" y="3270"/>
                  <a:pt x="2338" y="3282"/>
                  <a:pt x="2338" y="3134"/>
                </a:cubicBezTo>
                <a:cubicBezTo>
                  <a:pt x="2338" y="2985"/>
                  <a:pt x="2338" y="2985"/>
                  <a:pt x="2338" y="2985"/>
                </a:cubicBezTo>
                <a:cubicBezTo>
                  <a:pt x="2488" y="2985"/>
                  <a:pt x="2488" y="2985"/>
                  <a:pt x="2488" y="2985"/>
                </a:cubicBezTo>
                <a:cubicBezTo>
                  <a:pt x="2488" y="2227"/>
                  <a:pt x="2488" y="2227"/>
                  <a:pt x="2488" y="2227"/>
                </a:cubicBezTo>
                <a:cubicBezTo>
                  <a:pt x="2439" y="1666"/>
                  <a:pt x="2439" y="1666"/>
                  <a:pt x="2439" y="1666"/>
                </a:cubicBezTo>
                <a:close/>
                <a:moveTo>
                  <a:pt x="1410" y="1536"/>
                </a:moveTo>
                <a:cubicBezTo>
                  <a:pt x="2038" y="1536"/>
                  <a:pt x="2038" y="1536"/>
                  <a:pt x="2038" y="1536"/>
                </a:cubicBezTo>
                <a:cubicBezTo>
                  <a:pt x="2100" y="1536"/>
                  <a:pt x="2100" y="1628"/>
                  <a:pt x="2038" y="1628"/>
                </a:cubicBezTo>
                <a:cubicBezTo>
                  <a:pt x="1410" y="1628"/>
                  <a:pt x="1410" y="1628"/>
                  <a:pt x="1410" y="1628"/>
                </a:cubicBezTo>
                <a:cubicBezTo>
                  <a:pt x="1349" y="1628"/>
                  <a:pt x="1349" y="1536"/>
                  <a:pt x="1410" y="1536"/>
                </a:cubicBezTo>
                <a:close/>
                <a:moveTo>
                  <a:pt x="1096" y="2209"/>
                </a:moveTo>
                <a:cubicBezTo>
                  <a:pt x="1153" y="1802"/>
                  <a:pt x="1153" y="1802"/>
                  <a:pt x="1153" y="1802"/>
                </a:cubicBezTo>
                <a:cubicBezTo>
                  <a:pt x="1161" y="1752"/>
                  <a:pt x="1178" y="1720"/>
                  <a:pt x="1244" y="1720"/>
                </a:cubicBezTo>
                <a:cubicBezTo>
                  <a:pt x="2205" y="1720"/>
                  <a:pt x="2205" y="1720"/>
                  <a:pt x="2205" y="1720"/>
                </a:cubicBezTo>
                <a:cubicBezTo>
                  <a:pt x="2270" y="1720"/>
                  <a:pt x="2287" y="1752"/>
                  <a:pt x="2295" y="1802"/>
                </a:cubicBezTo>
                <a:cubicBezTo>
                  <a:pt x="2353" y="2209"/>
                  <a:pt x="2353" y="2209"/>
                  <a:pt x="2353" y="2209"/>
                </a:cubicBezTo>
                <a:cubicBezTo>
                  <a:pt x="2358" y="2248"/>
                  <a:pt x="2393" y="2239"/>
                  <a:pt x="2338" y="2239"/>
                </a:cubicBezTo>
                <a:cubicBezTo>
                  <a:pt x="1144" y="2239"/>
                  <a:pt x="1144" y="2239"/>
                  <a:pt x="1144" y="2239"/>
                </a:cubicBezTo>
                <a:cubicBezTo>
                  <a:pt x="1090" y="2239"/>
                  <a:pt x="1090" y="2248"/>
                  <a:pt x="1096" y="2209"/>
                </a:cubicBezTo>
                <a:close/>
                <a:moveTo>
                  <a:pt x="1329" y="2691"/>
                </a:moveTo>
                <a:cubicBezTo>
                  <a:pt x="1329" y="2714"/>
                  <a:pt x="1310" y="2733"/>
                  <a:pt x="1286" y="2733"/>
                </a:cubicBezTo>
                <a:cubicBezTo>
                  <a:pt x="1112" y="2733"/>
                  <a:pt x="1112" y="2733"/>
                  <a:pt x="1112" y="2733"/>
                </a:cubicBezTo>
                <a:cubicBezTo>
                  <a:pt x="1089" y="2733"/>
                  <a:pt x="1069" y="2714"/>
                  <a:pt x="1069" y="2691"/>
                </a:cubicBezTo>
                <a:cubicBezTo>
                  <a:pt x="1069" y="2619"/>
                  <a:pt x="1069" y="2619"/>
                  <a:pt x="1069" y="2619"/>
                </a:cubicBezTo>
                <a:cubicBezTo>
                  <a:pt x="1069" y="2595"/>
                  <a:pt x="1089" y="2576"/>
                  <a:pt x="1112" y="2576"/>
                </a:cubicBezTo>
                <a:cubicBezTo>
                  <a:pt x="1286" y="2576"/>
                  <a:pt x="1286" y="2576"/>
                  <a:pt x="1286" y="2576"/>
                </a:cubicBezTo>
                <a:cubicBezTo>
                  <a:pt x="1310" y="2576"/>
                  <a:pt x="1329" y="2595"/>
                  <a:pt x="1329" y="2619"/>
                </a:cubicBezTo>
                <a:cubicBezTo>
                  <a:pt x="1329" y="2691"/>
                  <a:pt x="1329" y="2691"/>
                  <a:pt x="1329" y="2691"/>
                </a:cubicBezTo>
                <a:close/>
                <a:moveTo>
                  <a:pt x="2379" y="2691"/>
                </a:moveTo>
                <a:cubicBezTo>
                  <a:pt x="2379" y="2714"/>
                  <a:pt x="2360" y="2733"/>
                  <a:pt x="2336" y="2733"/>
                </a:cubicBezTo>
                <a:cubicBezTo>
                  <a:pt x="2163" y="2733"/>
                  <a:pt x="2163" y="2733"/>
                  <a:pt x="2163" y="2733"/>
                </a:cubicBezTo>
                <a:cubicBezTo>
                  <a:pt x="2139" y="2733"/>
                  <a:pt x="2120" y="2714"/>
                  <a:pt x="2120" y="2691"/>
                </a:cubicBezTo>
                <a:cubicBezTo>
                  <a:pt x="2120" y="2619"/>
                  <a:pt x="2120" y="2619"/>
                  <a:pt x="2120" y="2619"/>
                </a:cubicBezTo>
                <a:cubicBezTo>
                  <a:pt x="2120" y="2595"/>
                  <a:pt x="2139" y="2576"/>
                  <a:pt x="2163" y="2576"/>
                </a:cubicBezTo>
                <a:cubicBezTo>
                  <a:pt x="2336" y="2576"/>
                  <a:pt x="2336" y="2576"/>
                  <a:pt x="2336" y="2576"/>
                </a:cubicBezTo>
                <a:cubicBezTo>
                  <a:pt x="2360" y="2576"/>
                  <a:pt x="2379" y="2595"/>
                  <a:pt x="2379" y="2619"/>
                </a:cubicBezTo>
                <a:cubicBezTo>
                  <a:pt x="2379" y="2691"/>
                  <a:pt x="2379" y="2691"/>
                  <a:pt x="2379" y="2691"/>
                </a:cubicBezTo>
                <a:close/>
                <a:moveTo>
                  <a:pt x="1724" y="1395"/>
                </a:moveTo>
                <a:cubicBezTo>
                  <a:pt x="1727" y="1395"/>
                  <a:pt x="1729" y="1395"/>
                  <a:pt x="1732" y="1395"/>
                </a:cubicBezTo>
                <a:cubicBezTo>
                  <a:pt x="1717" y="1395"/>
                  <a:pt x="1717" y="1395"/>
                  <a:pt x="1717" y="1395"/>
                </a:cubicBezTo>
                <a:cubicBezTo>
                  <a:pt x="1719" y="1395"/>
                  <a:pt x="1722" y="1395"/>
                  <a:pt x="1724" y="13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7397751" y="1916113"/>
            <a:ext cx="879475" cy="584200"/>
          </a:xfrm>
          <a:custGeom>
            <a:avLst/>
            <a:gdLst>
              <a:gd name="T0" fmla="*/ 185 w 267"/>
              <a:gd name="T1" fmla="*/ 33 h 177"/>
              <a:gd name="T2" fmla="*/ 133 w 267"/>
              <a:gd name="T3" fmla="*/ 0 h 177"/>
              <a:gd name="T4" fmla="*/ 86 w 267"/>
              <a:gd name="T5" fmla="*/ 31 h 177"/>
              <a:gd name="T6" fmla="*/ 18 w 267"/>
              <a:gd name="T7" fmla="*/ 115 h 177"/>
              <a:gd name="T8" fmla="*/ 14 w 267"/>
              <a:gd name="T9" fmla="*/ 177 h 177"/>
              <a:gd name="T10" fmla="*/ 18 w 267"/>
              <a:gd name="T11" fmla="*/ 177 h 177"/>
              <a:gd name="T12" fmla="*/ 32 w 267"/>
              <a:gd name="T13" fmla="*/ 168 h 177"/>
              <a:gd name="T14" fmla="*/ 39 w 267"/>
              <a:gd name="T15" fmla="*/ 168 h 177"/>
              <a:gd name="T16" fmla="*/ 50 w 267"/>
              <a:gd name="T17" fmla="*/ 177 h 177"/>
              <a:gd name="T18" fmla="*/ 55 w 267"/>
              <a:gd name="T19" fmla="*/ 177 h 177"/>
              <a:gd name="T20" fmla="*/ 66 w 267"/>
              <a:gd name="T21" fmla="*/ 168 h 177"/>
              <a:gd name="T22" fmla="*/ 73 w 267"/>
              <a:gd name="T23" fmla="*/ 160 h 177"/>
              <a:gd name="T24" fmla="*/ 87 w 267"/>
              <a:gd name="T25" fmla="*/ 177 h 177"/>
              <a:gd name="T26" fmla="*/ 91 w 267"/>
              <a:gd name="T27" fmla="*/ 177 h 177"/>
              <a:gd name="T28" fmla="*/ 103 w 267"/>
              <a:gd name="T29" fmla="*/ 168 h 177"/>
              <a:gd name="T30" fmla="*/ 109 w 267"/>
              <a:gd name="T31" fmla="*/ 168 h 177"/>
              <a:gd name="T32" fmla="*/ 121 w 267"/>
              <a:gd name="T33" fmla="*/ 177 h 177"/>
              <a:gd name="T34" fmla="*/ 125 w 267"/>
              <a:gd name="T35" fmla="*/ 177 h 177"/>
              <a:gd name="T36" fmla="*/ 137 w 267"/>
              <a:gd name="T37" fmla="*/ 160 h 177"/>
              <a:gd name="T38" fmla="*/ 146 w 267"/>
              <a:gd name="T39" fmla="*/ 168 h 177"/>
              <a:gd name="T40" fmla="*/ 157 w 267"/>
              <a:gd name="T41" fmla="*/ 177 h 177"/>
              <a:gd name="T42" fmla="*/ 162 w 267"/>
              <a:gd name="T43" fmla="*/ 177 h 177"/>
              <a:gd name="T44" fmla="*/ 173 w 267"/>
              <a:gd name="T45" fmla="*/ 168 h 177"/>
              <a:gd name="T46" fmla="*/ 180 w 267"/>
              <a:gd name="T47" fmla="*/ 168 h 177"/>
              <a:gd name="T48" fmla="*/ 191 w 267"/>
              <a:gd name="T49" fmla="*/ 177 h 177"/>
              <a:gd name="T50" fmla="*/ 196 w 267"/>
              <a:gd name="T51" fmla="*/ 177 h 177"/>
              <a:gd name="T52" fmla="*/ 210 w 267"/>
              <a:gd name="T53" fmla="*/ 168 h 177"/>
              <a:gd name="T54" fmla="*/ 217 w 267"/>
              <a:gd name="T55" fmla="*/ 168 h 177"/>
              <a:gd name="T56" fmla="*/ 228 w 267"/>
              <a:gd name="T57" fmla="*/ 177 h 177"/>
              <a:gd name="T58" fmla="*/ 233 w 267"/>
              <a:gd name="T59" fmla="*/ 177 h 177"/>
              <a:gd name="T60" fmla="*/ 244 w 267"/>
              <a:gd name="T61" fmla="*/ 168 h 177"/>
              <a:gd name="T62" fmla="*/ 250 w 267"/>
              <a:gd name="T63" fmla="*/ 160 h 177"/>
              <a:gd name="T64" fmla="*/ 267 w 267"/>
              <a:gd name="T65" fmla="*/ 177 h 177"/>
              <a:gd name="T66" fmla="*/ 19 w 267"/>
              <a:gd name="T67" fmla="*/ 117 h 177"/>
              <a:gd name="T68" fmla="*/ 36 w 267"/>
              <a:gd name="T69" fmla="*/ 117 h 177"/>
              <a:gd name="T70" fmla="*/ 32 w 267"/>
              <a:gd name="T71" fmla="*/ 60 h 177"/>
              <a:gd name="T72" fmla="*/ 48 w 267"/>
              <a:gd name="T73" fmla="*/ 69 h 177"/>
              <a:gd name="T74" fmla="*/ 137 w 267"/>
              <a:gd name="T75" fmla="*/ 18 h 177"/>
              <a:gd name="T76" fmla="*/ 180 w 267"/>
              <a:gd name="T77" fmla="*/ 115 h 177"/>
              <a:gd name="T78" fmla="*/ 133 w 267"/>
              <a:gd name="T79" fmla="*/ 63 h 177"/>
              <a:gd name="T80" fmla="*/ 219 w 267"/>
              <a:gd name="T81" fmla="*/ 69 h 177"/>
              <a:gd name="T82" fmla="*/ 234 w 267"/>
              <a:gd name="T83" fmla="*/ 60 h 177"/>
              <a:gd name="T84" fmla="*/ 230 w 267"/>
              <a:gd name="T85" fmla="*/ 117 h 177"/>
              <a:gd name="T86" fmla="*/ 248 w 267"/>
              <a:gd name="T87" fmla="*/ 1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177">
                <a:moveTo>
                  <a:pt x="248" y="115"/>
                </a:moveTo>
                <a:cubicBezTo>
                  <a:pt x="248" y="74"/>
                  <a:pt x="226" y="38"/>
                  <a:pt x="194" y="18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90" y="15"/>
                  <a:pt x="190" y="15"/>
                  <a:pt x="190" y="15"/>
                </a:cubicBezTo>
                <a:cubicBezTo>
                  <a:pt x="173" y="6"/>
                  <a:pt x="154" y="0"/>
                  <a:pt x="133" y="0"/>
                </a:cubicBezTo>
                <a:cubicBezTo>
                  <a:pt x="111" y="0"/>
                  <a:pt x="90" y="7"/>
                  <a:pt x="73" y="17"/>
                </a:cubicBezTo>
                <a:cubicBezTo>
                  <a:pt x="77" y="15"/>
                  <a:pt x="77" y="15"/>
                  <a:pt x="77" y="15"/>
                </a:cubicBezTo>
                <a:cubicBezTo>
                  <a:pt x="86" y="31"/>
                  <a:pt x="86" y="31"/>
                  <a:pt x="86" y="31"/>
                </a:cubicBezTo>
                <a:cubicBezTo>
                  <a:pt x="82" y="33"/>
                  <a:pt x="82" y="33"/>
                  <a:pt x="82" y="33"/>
                </a:cubicBezTo>
                <a:cubicBezTo>
                  <a:pt x="73" y="17"/>
                  <a:pt x="73" y="17"/>
                  <a:pt x="73" y="17"/>
                </a:cubicBezTo>
                <a:cubicBezTo>
                  <a:pt x="40" y="38"/>
                  <a:pt x="18" y="74"/>
                  <a:pt x="18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77"/>
                  <a:pt x="0" y="177"/>
                  <a:pt x="0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177"/>
                  <a:pt x="18" y="177"/>
                  <a:pt x="18" y="177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7" y="168"/>
                  <a:pt x="27" y="168"/>
                  <a:pt x="27" y="16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7"/>
                  <a:pt x="32" y="177"/>
                  <a:pt x="32" y="17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9" y="168"/>
                  <a:pt x="39" y="168"/>
                  <a:pt x="39" y="168"/>
                </a:cubicBezTo>
                <a:cubicBezTo>
                  <a:pt x="43" y="168"/>
                  <a:pt x="43" y="168"/>
                  <a:pt x="43" y="168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6" y="177"/>
                  <a:pt x="66" y="177"/>
                  <a:pt x="66" y="177"/>
                </a:cubicBezTo>
                <a:cubicBezTo>
                  <a:pt x="73" y="177"/>
                  <a:pt x="73" y="177"/>
                  <a:pt x="73" y="177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77"/>
                  <a:pt x="78" y="177"/>
                  <a:pt x="78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77"/>
                  <a:pt x="91" y="177"/>
                  <a:pt x="91" y="177"/>
                </a:cubicBezTo>
                <a:cubicBezTo>
                  <a:pt x="98" y="177"/>
                  <a:pt x="98" y="177"/>
                  <a:pt x="98" y="17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77"/>
                  <a:pt x="103" y="177"/>
                  <a:pt x="103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68"/>
                  <a:pt x="109" y="168"/>
                  <a:pt x="109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21" y="177"/>
                  <a:pt x="121" y="177"/>
                  <a:pt x="121" y="177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77"/>
                  <a:pt x="137" y="177"/>
                  <a:pt x="137" y="177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68"/>
                  <a:pt x="146" y="168"/>
                  <a:pt x="146" y="168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57" y="168"/>
                  <a:pt x="157" y="168"/>
                  <a:pt x="157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3" y="168"/>
                  <a:pt x="173" y="168"/>
                  <a:pt x="173" y="168"/>
                </a:cubicBezTo>
                <a:cubicBezTo>
                  <a:pt x="173" y="177"/>
                  <a:pt x="173" y="177"/>
                  <a:pt x="173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85" y="168"/>
                  <a:pt x="185" y="168"/>
                  <a:pt x="185" y="168"/>
                </a:cubicBezTo>
                <a:cubicBezTo>
                  <a:pt x="185" y="177"/>
                  <a:pt x="185" y="177"/>
                  <a:pt x="185" y="177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6" y="160"/>
                  <a:pt x="196" y="160"/>
                  <a:pt x="196" y="160"/>
                </a:cubicBezTo>
                <a:cubicBezTo>
                  <a:pt x="196" y="177"/>
                  <a:pt x="196" y="177"/>
                  <a:pt x="196" y="177"/>
                </a:cubicBezTo>
                <a:cubicBezTo>
                  <a:pt x="205" y="177"/>
                  <a:pt x="205" y="177"/>
                  <a:pt x="205" y="177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10" y="168"/>
                  <a:pt x="210" y="168"/>
                  <a:pt x="210" y="168"/>
                </a:cubicBezTo>
                <a:cubicBezTo>
                  <a:pt x="210" y="177"/>
                  <a:pt x="210" y="177"/>
                  <a:pt x="210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17" y="168"/>
                  <a:pt x="217" y="168"/>
                  <a:pt x="217" y="168"/>
                </a:cubicBezTo>
                <a:cubicBezTo>
                  <a:pt x="221" y="168"/>
                  <a:pt x="221" y="168"/>
                  <a:pt x="221" y="168"/>
                </a:cubicBezTo>
                <a:cubicBezTo>
                  <a:pt x="221" y="177"/>
                  <a:pt x="221" y="177"/>
                  <a:pt x="221" y="177"/>
                </a:cubicBezTo>
                <a:cubicBezTo>
                  <a:pt x="228" y="177"/>
                  <a:pt x="228" y="177"/>
                  <a:pt x="228" y="177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40" y="177"/>
                  <a:pt x="240" y="177"/>
                  <a:pt x="240" y="177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77"/>
                  <a:pt x="244" y="177"/>
                  <a:pt x="244" y="177"/>
                </a:cubicBezTo>
                <a:cubicBezTo>
                  <a:pt x="250" y="177"/>
                  <a:pt x="250" y="177"/>
                  <a:pt x="250" y="177"/>
                </a:cubicBezTo>
                <a:cubicBezTo>
                  <a:pt x="250" y="160"/>
                  <a:pt x="250" y="160"/>
                  <a:pt x="250" y="160"/>
                </a:cubicBezTo>
                <a:cubicBezTo>
                  <a:pt x="255" y="160"/>
                  <a:pt x="255" y="160"/>
                  <a:pt x="255" y="160"/>
                </a:cubicBezTo>
                <a:cubicBezTo>
                  <a:pt x="255" y="177"/>
                  <a:pt x="255" y="177"/>
                  <a:pt x="255" y="177"/>
                </a:cubicBezTo>
                <a:cubicBezTo>
                  <a:pt x="267" y="177"/>
                  <a:pt x="267" y="177"/>
                  <a:pt x="267" y="177"/>
                </a:cubicBezTo>
                <a:cubicBezTo>
                  <a:pt x="267" y="115"/>
                  <a:pt x="267" y="115"/>
                  <a:pt x="267" y="115"/>
                </a:cubicBezTo>
                <a:lnTo>
                  <a:pt x="248" y="115"/>
                </a:lnTo>
                <a:close/>
                <a:moveTo>
                  <a:pt x="19" y="117"/>
                </a:moveTo>
                <a:cubicBezTo>
                  <a:pt x="19" y="113"/>
                  <a:pt x="19" y="113"/>
                  <a:pt x="19" y="113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6" y="117"/>
                  <a:pt x="36" y="117"/>
                  <a:pt x="36" y="117"/>
                </a:cubicBezTo>
                <a:lnTo>
                  <a:pt x="19" y="117"/>
                </a:lnTo>
                <a:close/>
                <a:moveTo>
                  <a:pt x="48" y="69"/>
                </a:moveTo>
                <a:cubicBezTo>
                  <a:pt x="32" y="60"/>
                  <a:pt x="32" y="60"/>
                  <a:pt x="32" y="60"/>
                </a:cubicBezTo>
                <a:cubicBezTo>
                  <a:pt x="35" y="56"/>
                  <a:pt x="35" y="56"/>
                  <a:pt x="35" y="56"/>
                </a:cubicBezTo>
                <a:cubicBezTo>
                  <a:pt x="50" y="65"/>
                  <a:pt x="50" y="65"/>
                  <a:pt x="50" y="65"/>
                </a:cubicBezTo>
                <a:lnTo>
                  <a:pt x="48" y="69"/>
                </a:lnTo>
                <a:close/>
                <a:moveTo>
                  <a:pt x="132" y="1"/>
                </a:moveTo>
                <a:cubicBezTo>
                  <a:pt x="137" y="1"/>
                  <a:pt x="137" y="1"/>
                  <a:pt x="137" y="1"/>
                </a:cubicBezTo>
                <a:cubicBezTo>
                  <a:pt x="137" y="18"/>
                  <a:pt x="137" y="18"/>
                  <a:pt x="137" y="18"/>
                </a:cubicBezTo>
                <a:cubicBezTo>
                  <a:pt x="132" y="18"/>
                  <a:pt x="132" y="18"/>
                  <a:pt x="132" y="18"/>
                </a:cubicBezTo>
                <a:lnTo>
                  <a:pt x="132" y="1"/>
                </a:lnTo>
                <a:close/>
                <a:moveTo>
                  <a:pt x="180" y="115"/>
                </a:moveTo>
                <a:cubicBezTo>
                  <a:pt x="87" y="115"/>
                  <a:pt x="87" y="115"/>
                  <a:pt x="87" y="115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87"/>
                  <a:pt x="104" y="63"/>
                  <a:pt x="133" y="63"/>
                </a:cubicBezTo>
                <a:cubicBezTo>
                  <a:pt x="162" y="63"/>
                  <a:pt x="185" y="87"/>
                  <a:pt x="185" y="115"/>
                </a:cubicBezTo>
                <a:lnTo>
                  <a:pt x="180" y="115"/>
                </a:lnTo>
                <a:close/>
                <a:moveTo>
                  <a:pt x="219" y="69"/>
                </a:moveTo>
                <a:cubicBezTo>
                  <a:pt x="216" y="65"/>
                  <a:pt x="216" y="65"/>
                  <a:pt x="216" y="6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4" y="60"/>
                  <a:pt x="234" y="60"/>
                  <a:pt x="234" y="60"/>
                </a:cubicBezTo>
                <a:lnTo>
                  <a:pt x="219" y="69"/>
                </a:lnTo>
                <a:close/>
                <a:moveTo>
                  <a:pt x="248" y="117"/>
                </a:moveTo>
                <a:cubicBezTo>
                  <a:pt x="230" y="117"/>
                  <a:pt x="230" y="117"/>
                  <a:pt x="230" y="117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48" y="113"/>
                  <a:pt x="248" y="113"/>
                  <a:pt x="248" y="113"/>
                </a:cubicBezTo>
                <a:lnTo>
                  <a:pt x="248" y="117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7539038" y="480786"/>
            <a:ext cx="596900" cy="479425"/>
            <a:chOff x="7539038" y="480786"/>
            <a:chExt cx="596900" cy="479425"/>
          </a:xfrm>
        </p:grpSpPr>
        <p:sp>
          <p:nvSpPr>
            <p:cNvPr id="19" name="Freeform 16"/>
            <p:cNvSpPr/>
            <p:nvPr/>
          </p:nvSpPr>
          <p:spPr bwMode="auto">
            <a:xfrm>
              <a:off x="7539038" y="510948"/>
              <a:ext cx="198438" cy="419100"/>
            </a:xfrm>
            <a:custGeom>
              <a:avLst/>
              <a:gdLst>
                <a:gd name="T0" fmla="*/ 20 w 60"/>
                <a:gd name="T1" fmla="*/ 120 h 127"/>
                <a:gd name="T2" fmla="*/ 9 w 60"/>
                <a:gd name="T3" fmla="*/ 125 h 127"/>
                <a:gd name="T4" fmla="*/ 6 w 60"/>
                <a:gd name="T5" fmla="*/ 124 h 127"/>
                <a:gd name="T6" fmla="*/ 1 w 60"/>
                <a:gd name="T7" fmla="*/ 113 h 127"/>
                <a:gd name="T8" fmla="*/ 40 w 60"/>
                <a:gd name="T9" fmla="*/ 7 h 127"/>
                <a:gd name="T10" fmla="*/ 50 w 60"/>
                <a:gd name="T11" fmla="*/ 2 h 127"/>
                <a:gd name="T12" fmla="*/ 54 w 60"/>
                <a:gd name="T13" fmla="*/ 3 h 127"/>
                <a:gd name="T14" fmla="*/ 58 w 60"/>
                <a:gd name="T15" fmla="*/ 13 h 127"/>
                <a:gd name="T16" fmla="*/ 20 w 60"/>
                <a:gd name="T17" fmla="*/ 1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7">
                  <a:moveTo>
                    <a:pt x="20" y="120"/>
                  </a:moveTo>
                  <a:cubicBezTo>
                    <a:pt x="18" y="124"/>
                    <a:pt x="13" y="127"/>
                    <a:pt x="9" y="12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2" y="122"/>
                    <a:pt x="0" y="118"/>
                    <a:pt x="1" y="113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3"/>
                    <a:pt x="46" y="0"/>
                    <a:pt x="50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8" y="5"/>
                    <a:pt x="60" y="9"/>
                    <a:pt x="58" y="13"/>
                  </a:cubicBezTo>
                  <a:lnTo>
                    <a:pt x="20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951788" y="480786"/>
              <a:ext cx="184150" cy="479425"/>
            </a:xfrm>
            <a:custGeom>
              <a:avLst/>
              <a:gdLst>
                <a:gd name="T0" fmla="*/ 21 w 56"/>
                <a:gd name="T1" fmla="*/ 137 h 145"/>
                <a:gd name="T2" fmla="*/ 10 w 56"/>
                <a:gd name="T3" fmla="*/ 144 h 145"/>
                <a:gd name="T4" fmla="*/ 7 w 56"/>
                <a:gd name="T5" fmla="*/ 143 h 145"/>
                <a:gd name="T6" fmla="*/ 2 w 56"/>
                <a:gd name="T7" fmla="*/ 132 h 145"/>
                <a:gd name="T8" fmla="*/ 35 w 56"/>
                <a:gd name="T9" fmla="*/ 8 h 145"/>
                <a:gd name="T10" fmla="*/ 46 w 56"/>
                <a:gd name="T11" fmla="*/ 1 h 145"/>
                <a:gd name="T12" fmla="*/ 49 w 56"/>
                <a:gd name="T13" fmla="*/ 2 h 145"/>
                <a:gd name="T14" fmla="*/ 54 w 56"/>
                <a:gd name="T15" fmla="*/ 13 h 145"/>
                <a:gd name="T16" fmla="*/ 21 w 56"/>
                <a:gd name="T17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5">
                  <a:moveTo>
                    <a:pt x="21" y="137"/>
                  </a:moveTo>
                  <a:cubicBezTo>
                    <a:pt x="19" y="142"/>
                    <a:pt x="15" y="145"/>
                    <a:pt x="10" y="144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2"/>
                    <a:pt x="0" y="137"/>
                    <a:pt x="2" y="1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3"/>
                    <a:pt x="41" y="0"/>
                    <a:pt x="46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3"/>
                    <a:pt x="56" y="8"/>
                    <a:pt x="54" y="13"/>
                  </a:cubicBezTo>
                  <a:lnTo>
                    <a:pt x="21" y="13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7934326" y="510948"/>
              <a:ext cx="198438" cy="419100"/>
            </a:xfrm>
            <a:custGeom>
              <a:avLst/>
              <a:gdLst>
                <a:gd name="T0" fmla="*/ 20 w 60"/>
                <a:gd name="T1" fmla="*/ 7 h 127"/>
                <a:gd name="T2" fmla="*/ 10 w 60"/>
                <a:gd name="T3" fmla="*/ 2 h 127"/>
                <a:gd name="T4" fmla="*/ 6 w 60"/>
                <a:gd name="T5" fmla="*/ 3 h 127"/>
                <a:gd name="T6" fmla="*/ 1 w 60"/>
                <a:gd name="T7" fmla="*/ 13 h 127"/>
                <a:gd name="T8" fmla="*/ 40 w 60"/>
                <a:gd name="T9" fmla="*/ 120 h 127"/>
                <a:gd name="T10" fmla="*/ 51 w 60"/>
                <a:gd name="T11" fmla="*/ 125 h 127"/>
                <a:gd name="T12" fmla="*/ 54 w 60"/>
                <a:gd name="T13" fmla="*/ 124 h 127"/>
                <a:gd name="T14" fmla="*/ 59 w 60"/>
                <a:gd name="T15" fmla="*/ 113 h 127"/>
                <a:gd name="T16" fmla="*/ 20 w 60"/>
                <a:gd name="T17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7">
                  <a:moveTo>
                    <a:pt x="20" y="7"/>
                  </a:moveTo>
                  <a:cubicBezTo>
                    <a:pt x="18" y="3"/>
                    <a:pt x="14" y="0"/>
                    <a:pt x="10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5"/>
                    <a:pt x="0" y="9"/>
                    <a:pt x="1" y="13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124"/>
                    <a:pt x="47" y="127"/>
                    <a:pt x="51" y="125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8" y="122"/>
                    <a:pt x="60" y="118"/>
                    <a:pt x="59" y="113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7566026" y="679223"/>
              <a:ext cx="539750" cy="82550"/>
            </a:xfrm>
            <a:custGeom>
              <a:avLst/>
              <a:gdLst>
                <a:gd name="T0" fmla="*/ 164 w 164"/>
                <a:gd name="T1" fmla="*/ 21 h 25"/>
                <a:gd name="T2" fmla="*/ 156 w 164"/>
                <a:gd name="T3" fmla="*/ 25 h 25"/>
                <a:gd name="T4" fmla="*/ 8 w 164"/>
                <a:gd name="T5" fmla="*/ 25 h 25"/>
                <a:gd name="T6" fmla="*/ 0 w 164"/>
                <a:gd name="T7" fmla="*/ 21 h 25"/>
                <a:gd name="T8" fmla="*/ 0 w 164"/>
                <a:gd name="T9" fmla="*/ 4 h 25"/>
                <a:gd name="T10" fmla="*/ 8 w 164"/>
                <a:gd name="T11" fmla="*/ 0 h 25"/>
                <a:gd name="T12" fmla="*/ 156 w 164"/>
                <a:gd name="T13" fmla="*/ 0 h 25"/>
                <a:gd name="T14" fmla="*/ 164 w 164"/>
                <a:gd name="T15" fmla="*/ 4 h 25"/>
                <a:gd name="T16" fmla="*/ 164 w 164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5">
                  <a:moveTo>
                    <a:pt x="164" y="21"/>
                  </a:moveTo>
                  <a:cubicBezTo>
                    <a:pt x="164" y="24"/>
                    <a:pt x="160" y="25"/>
                    <a:pt x="156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0" y="0"/>
                    <a:pt x="164" y="2"/>
                    <a:pt x="164" y="4"/>
                  </a:cubicBezTo>
                  <a:lnTo>
                    <a:pt x="164" y="2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423151" y="4545013"/>
            <a:ext cx="825500" cy="725487"/>
            <a:chOff x="7423151" y="4545013"/>
            <a:chExt cx="825500" cy="725487"/>
          </a:xfrm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423151" y="4572000"/>
              <a:ext cx="241300" cy="660400"/>
            </a:xfrm>
            <a:custGeom>
              <a:avLst/>
              <a:gdLst>
                <a:gd name="T0" fmla="*/ 0 w 73"/>
                <a:gd name="T1" fmla="*/ 0 h 200"/>
                <a:gd name="T2" fmla="*/ 0 w 73"/>
                <a:gd name="T3" fmla="*/ 200 h 200"/>
                <a:gd name="T4" fmla="*/ 73 w 73"/>
                <a:gd name="T5" fmla="*/ 200 h 200"/>
                <a:gd name="T6" fmla="*/ 73 w 73"/>
                <a:gd name="T7" fmla="*/ 0 h 200"/>
                <a:gd name="T8" fmla="*/ 0 w 73"/>
                <a:gd name="T9" fmla="*/ 0 h 200"/>
                <a:gd name="T10" fmla="*/ 36 w 73"/>
                <a:gd name="T11" fmla="*/ 184 h 200"/>
                <a:gd name="T12" fmla="*/ 19 w 73"/>
                <a:gd name="T13" fmla="*/ 166 h 200"/>
                <a:gd name="T14" fmla="*/ 36 w 73"/>
                <a:gd name="T15" fmla="*/ 149 h 200"/>
                <a:gd name="T16" fmla="*/ 54 w 73"/>
                <a:gd name="T17" fmla="*/ 166 h 200"/>
                <a:gd name="T18" fmla="*/ 36 w 73"/>
                <a:gd name="T19" fmla="*/ 184 h 200"/>
                <a:gd name="T20" fmla="*/ 59 w 73"/>
                <a:gd name="T21" fmla="*/ 103 h 200"/>
                <a:gd name="T22" fmla="*/ 14 w 73"/>
                <a:gd name="T23" fmla="*/ 103 h 200"/>
                <a:gd name="T24" fmla="*/ 14 w 73"/>
                <a:gd name="T25" fmla="*/ 20 h 200"/>
                <a:gd name="T26" fmla="*/ 59 w 73"/>
                <a:gd name="T27" fmla="*/ 20 h 200"/>
                <a:gd name="T28" fmla="*/ 59 w 73"/>
                <a:gd name="T29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  <a:moveTo>
                    <a:pt x="36" y="184"/>
                  </a:moveTo>
                  <a:cubicBezTo>
                    <a:pt x="27" y="184"/>
                    <a:pt x="19" y="176"/>
                    <a:pt x="19" y="166"/>
                  </a:cubicBezTo>
                  <a:cubicBezTo>
                    <a:pt x="19" y="156"/>
                    <a:pt x="27" y="149"/>
                    <a:pt x="36" y="149"/>
                  </a:cubicBezTo>
                  <a:cubicBezTo>
                    <a:pt x="46" y="149"/>
                    <a:pt x="54" y="156"/>
                    <a:pt x="54" y="166"/>
                  </a:cubicBezTo>
                  <a:cubicBezTo>
                    <a:pt x="54" y="176"/>
                    <a:pt x="46" y="184"/>
                    <a:pt x="36" y="184"/>
                  </a:cubicBezTo>
                  <a:close/>
                  <a:moveTo>
                    <a:pt x="59" y="103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9" y="10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7677151" y="4572000"/>
              <a:ext cx="241300" cy="660400"/>
            </a:xfrm>
            <a:custGeom>
              <a:avLst/>
              <a:gdLst>
                <a:gd name="T0" fmla="*/ 0 w 73"/>
                <a:gd name="T1" fmla="*/ 0 h 200"/>
                <a:gd name="T2" fmla="*/ 0 w 73"/>
                <a:gd name="T3" fmla="*/ 200 h 200"/>
                <a:gd name="T4" fmla="*/ 73 w 73"/>
                <a:gd name="T5" fmla="*/ 200 h 200"/>
                <a:gd name="T6" fmla="*/ 73 w 73"/>
                <a:gd name="T7" fmla="*/ 0 h 200"/>
                <a:gd name="T8" fmla="*/ 0 w 73"/>
                <a:gd name="T9" fmla="*/ 0 h 200"/>
                <a:gd name="T10" fmla="*/ 37 w 73"/>
                <a:gd name="T11" fmla="*/ 184 h 200"/>
                <a:gd name="T12" fmla="*/ 19 w 73"/>
                <a:gd name="T13" fmla="*/ 166 h 200"/>
                <a:gd name="T14" fmla="*/ 37 w 73"/>
                <a:gd name="T15" fmla="*/ 149 h 200"/>
                <a:gd name="T16" fmla="*/ 54 w 73"/>
                <a:gd name="T17" fmla="*/ 166 h 200"/>
                <a:gd name="T18" fmla="*/ 37 w 73"/>
                <a:gd name="T19" fmla="*/ 184 h 200"/>
                <a:gd name="T20" fmla="*/ 59 w 73"/>
                <a:gd name="T21" fmla="*/ 103 h 200"/>
                <a:gd name="T22" fmla="*/ 14 w 73"/>
                <a:gd name="T23" fmla="*/ 103 h 200"/>
                <a:gd name="T24" fmla="*/ 14 w 73"/>
                <a:gd name="T25" fmla="*/ 20 h 200"/>
                <a:gd name="T26" fmla="*/ 59 w 73"/>
                <a:gd name="T27" fmla="*/ 20 h 200"/>
                <a:gd name="T28" fmla="*/ 59 w 73"/>
                <a:gd name="T29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00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0" y="0"/>
                  </a:lnTo>
                  <a:close/>
                  <a:moveTo>
                    <a:pt x="37" y="184"/>
                  </a:moveTo>
                  <a:cubicBezTo>
                    <a:pt x="27" y="184"/>
                    <a:pt x="19" y="176"/>
                    <a:pt x="19" y="166"/>
                  </a:cubicBezTo>
                  <a:cubicBezTo>
                    <a:pt x="19" y="156"/>
                    <a:pt x="27" y="149"/>
                    <a:pt x="37" y="149"/>
                  </a:cubicBezTo>
                  <a:cubicBezTo>
                    <a:pt x="46" y="149"/>
                    <a:pt x="54" y="156"/>
                    <a:pt x="54" y="166"/>
                  </a:cubicBezTo>
                  <a:cubicBezTo>
                    <a:pt x="54" y="176"/>
                    <a:pt x="46" y="184"/>
                    <a:pt x="37" y="184"/>
                  </a:cubicBezTo>
                  <a:close/>
                  <a:moveTo>
                    <a:pt x="59" y="103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9" y="10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927976" y="4545013"/>
              <a:ext cx="320675" cy="687388"/>
            </a:xfrm>
            <a:custGeom>
              <a:avLst/>
              <a:gdLst>
                <a:gd name="T0" fmla="*/ 72 w 97"/>
                <a:gd name="T1" fmla="*/ 0 h 208"/>
                <a:gd name="T2" fmla="*/ 0 w 97"/>
                <a:gd name="T3" fmla="*/ 9 h 208"/>
                <a:gd name="T4" fmla="*/ 25 w 97"/>
                <a:gd name="T5" fmla="*/ 208 h 208"/>
                <a:gd name="T6" fmla="*/ 97 w 97"/>
                <a:gd name="T7" fmla="*/ 199 h 208"/>
                <a:gd name="T8" fmla="*/ 72 w 97"/>
                <a:gd name="T9" fmla="*/ 0 h 208"/>
                <a:gd name="T10" fmla="*/ 16 w 97"/>
                <a:gd name="T11" fmla="*/ 28 h 208"/>
                <a:gd name="T12" fmla="*/ 61 w 97"/>
                <a:gd name="T13" fmla="*/ 22 h 208"/>
                <a:gd name="T14" fmla="*/ 71 w 97"/>
                <a:gd name="T15" fmla="*/ 105 h 208"/>
                <a:gd name="T16" fmla="*/ 27 w 97"/>
                <a:gd name="T17" fmla="*/ 110 h 208"/>
                <a:gd name="T18" fmla="*/ 16 w 97"/>
                <a:gd name="T19" fmla="*/ 28 h 208"/>
                <a:gd name="T20" fmla="*/ 59 w 97"/>
                <a:gd name="T21" fmla="*/ 187 h 208"/>
                <a:gd name="T22" fmla="*/ 40 w 97"/>
                <a:gd name="T23" fmla="*/ 172 h 208"/>
                <a:gd name="T24" fmla="*/ 55 w 97"/>
                <a:gd name="T25" fmla="*/ 152 h 208"/>
                <a:gd name="T26" fmla="*/ 74 w 97"/>
                <a:gd name="T27" fmla="*/ 168 h 208"/>
                <a:gd name="T28" fmla="*/ 59 w 97"/>
                <a:gd name="T29" fmla="*/ 18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208">
                  <a:moveTo>
                    <a:pt x="7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97" y="199"/>
                    <a:pt x="97" y="199"/>
                    <a:pt x="97" y="199"/>
                  </a:cubicBezTo>
                  <a:lnTo>
                    <a:pt x="72" y="0"/>
                  </a:lnTo>
                  <a:close/>
                  <a:moveTo>
                    <a:pt x="16" y="28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27" y="110"/>
                    <a:pt x="27" y="110"/>
                    <a:pt x="27" y="110"/>
                  </a:cubicBezTo>
                  <a:lnTo>
                    <a:pt x="16" y="28"/>
                  </a:lnTo>
                  <a:close/>
                  <a:moveTo>
                    <a:pt x="59" y="187"/>
                  </a:moveTo>
                  <a:cubicBezTo>
                    <a:pt x="50" y="188"/>
                    <a:pt x="41" y="182"/>
                    <a:pt x="40" y="172"/>
                  </a:cubicBezTo>
                  <a:cubicBezTo>
                    <a:pt x="38" y="162"/>
                    <a:pt x="45" y="154"/>
                    <a:pt x="55" y="152"/>
                  </a:cubicBezTo>
                  <a:cubicBezTo>
                    <a:pt x="64" y="151"/>
                    <a:pt x="73" y="158"/>
                    <a:pt x="74" y="168"/>
                  </a:cubicBezTo>
                  <a:cubicBezTo>
                    <a:pt x="76" y="177"/>
                    <a:pt x="69" y="186"/>
                    <a:pt x="59" y="18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423151" y="5248275"/>
              <a:ext cx="825500" cy="2222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7539038" y="6083300"/>
            <a:ext cx="593725" cy="774700"/>
            <a:chOff x="7539038" y="6083300"/>
            <a:chExt cx="593725" cy="774700"/>
          </a:xfrm>
        </p:grpSpPr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7539038" y="6083300"/>
              <a:ext cx="593725" cy="774700"/>
            </a:xfrm>
            <a:custGeom>
              <a:avLst/>
              <a:gdLst>
                <a:gd name="T0" fmla="*/ 146 w 180"/>
                <a:gd name="T1" fmla="*/ 235 h 235"/>
                <a:gd name="T2" fmla="*/ 34 w 180"/>
                <a:gd name="T3" fmla="*/ 235 h 235"/>
                <a:gd name="T4" fmla="*/ 5 w 180"/>
                <a:gd name="T5" fmla="*/ 221 h 235"/>
                <a:gd name="T6" fmla="*/ 8 w 180"/>
                <a:gd name="T7" fmla="*/ 190 h 235"/>
                <a:gd name="T8" fmla="*/ 58 w 180"/>
                <a:gd name="T9" fmla="*/ 107 h 235"/>
                <a:gd name="T10" fmla="*/ 58 w 180"/>
                <a:gd name="T11" fmla="*/ 32 h 235"/>
                <a:gd name="T12" fmla="*/ 56 w 180"/>
                <a:gd name="T13" fmla="*/ 32 h 235"/>
                <a:gd name="T14" fmla="*/ 42 w 180"/>
                <a:gd name="T15" fmla="*/ 16 h 235"/>
                <a:gd name="T16" fmla="*/ 56 w 180"/>
                <a:gd name="T17" fmla="*/ 0 h 235"/>
                <a:gd name="T18" fmla="*/ 124 w 180"/>
                <a:gd name="T19" fmla="*/ 0 h 235"/>
                <a:gd name="T20" fmla="*/ 138 w 180"/>
                <a:gd name="T21" fmla="*/ 16 h 235"/>
                <a:gd name="T22" fmla="*/ 124 w 180"/>
                <a:gd name="T23" fmla="*/ 32 h 235"/>
                <a:gd name="T24" fmla="*/ 122 w 180"/>
                <a:gd name="T25" fmla="*/ 32 h 235"/>
                <a:gd name="T26" fmla="*/ 122 w 180"/>
                <a:gd name="T27" fmla="*/ 107 h 235"/>
                <a:gd name="T28" fmla="*/ 173 w 180"/>
                <a:gd name="T29" fmla="*/ 190 h 235"/>
                <a:gd name="T30" fmla="*/ 176 w 180"/>
                <a:gd name="T31" fmla="*/ 221 h 235"/>
                <a:gd name="T32" fmla="*/ 146 w 180"/>
                <a:gd name="T33" fmla="*/ 235 h 235"/>
                <a:gd name="T34" fmla="*/ 56 w 180"/>
                <a:gd name="T35" fmla="*/ 10 h 235"/>
                <a:gd name="T36" fmla="*/ 53 w 180"/>
                <a:gd name="T37" fmla="*/ 16 h 235"/>
                <a:gd name="T38" fmla="*/ 56 w 180"/>
                <a:gd name="T39" fmla="*/ 22 h 235"/>
                <a:gd name="T40" fmla="*/ 69 w 180"/>
                <a:gd name="T41" fmla="*/ 22 h 235"/>
                <a:gd name="T42" fmla="*/ 69 w 180"/>
                <a:gd name="T43" fmla="*/ 110 h 235"/>
                <a:gd name="T44" fmla="*/ 17 w 180"/>
                <a:gd name="T45" fmla="*/ 196 h 235"/>
                <a:gd name="T46" fmla="*/ 14 w 180"/>
                <a:gd name="T47" fmla="*/ 216 h 235"/>
                <a:gd name="T48" fmla="*/ 34 w 180"/>
                <a:gd name="T49" fmla="*/ 224 h 235"/>
                <a:gd name="T50" fmla="*/ 146 w 180"/>
                <a:gd name="T51" fmla="*/ 224 h 235"/>
                <a:gd name="T52" fmla="*/ 167 w 180"/>
                <a:gd name="T53" fmla="*/ 216 h 235"/>
                <a:gd name="T54" fmla="*/ 164 w 180"/>
                <a:gd name="T55" fmla="*/ 196 h 235"/>
                <a:gd name="T56" fmla="*/ 112 w 180"/>
                <a:gd name="T57" fmla="*/ 110 h 235"/>
                <a:gd name="T58" fmla="*/ 112 w 180"/>
                <a:gd name="T59" fmla="*/ 22 h 235"/>
                <a:gd name="T60" fmla="*/ 124 w 180"/>
                <a:gd name="T61" fmla="*/ 22 h 235"/>
                <a:gd name="T62" fmla="*/ 128 w 180"/>
                <a:gd name="T63" fmla="*/ 16 h 235"/>
                <a:gd name="T64" fmla="*/ 124 w 180"/>
                <a:gd name="T65" fmla="*/ 10 h 235"/>
                <a:gd name="T66" fmla="*/ 56 w 180"/>
                <a:gd name="T67" fmla="*/ 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0" h="235">
                  <a:moveTo>
                    <a:pt x="146" y="235"/>
                  </a:moveTo>
                  <a:cubicBezTo>
                    <a:pt x="34" y="235"/>
                    <a:pt x="34" y="235"/>
                    <a:pt x="34" y="235"/>
                  </a:cubicBezTo>
                  <a:cubicBezTo>
                    <a:pt x="20" y="235"/>
                    <a:pt x="10" y="230"/>
                    <a:pt x="5" y="221"/>
                  </a:cubicBezTo>
                  <a:cubicBezTo>
                    <a:pt x="0" y="212"/>
                    <a:pt x="1" y="202"/>
                    <a:pt x="8" y="190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49" y="32"/>
                    <a:pt x="42" y="25"/>
                    <a:pt x="42" y="16"/>
                  </a:cubicBezTo>
                  <a:cubicBezTo>
                    <a:pt x="42" y="7"/>
                    <a:pt x="49" y="0"/>
                    <a:pt x="5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2" y="0"/>
                    <a:pt x="138" y="7"/>
                    <a:pt x="138" y="16"/>
                  </a:cubicBezTo>
                  <a:cubicBezTo>
                    <a:pt x="138" y="25"/>
                    <a:pt x="132" y="32"/>
                    <a:pt x="124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9" y="202"/>
                    <a:pt x="180" y="212"/>
                    <a:pt x="176" y="221"/>
                  </a:cubicBezTo>
                  <a:cubicBezTo>
                    <a:pt x="170" y="230"/>
                    <a:pt x="160" y="235"/>
                    <a:pt x="146" y="235"/>
                  </a:cubicBezTo>
                  <a:close/>
                  <a:moveTo>
                    <a:pt x="56" y="10"/>
                  </a:moveTo>
                  <a:cubicBezTo>
                    <a:pt x="55" y="10"/>
                    <a:pt x="53" y="13"/>
                    <a:pt x="53" y="16"/>
                  </a:cubicBezTo>
                  <a:cubicBezTo>
                    <a:pt x="53" y="20"/>
                    <a:pt x="55" y="22"/>
                    <a:pt x="56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17" y="196"/>
                    <a:pt x="17" y="196"/>
                    <a:pt x="17" y="196"/>
                  </a:cubicBezTo>
                  <a:cubicBezTo>
                    <a:pt x="12" y="204"/>
                    <a:pt x="11" y="211"/>
                    <a:pt x="14" y="216"/>
                  </a:cubicBezTo>
                  <a:cubicBezTo>
                    <a:pt x="17" y="221"/>
                    <a:pt x="24" y="224"/>
                    <a:pt x="34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56" y="224"/>
                    <a:pt x="163" y="221"/>
                    <a:pt x="167" y="216"/>
                  </a:cubicBezTo>
                  <a:cubicBezTo>
                    <a:pt x="169" y="211"/>
                    <a:pt x="168" y="204"/>
                    <a:pt x="164" y="19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6" y="22"/>
                    <a:pt x="128" y="20"/>
                    <a:pt x="128" y="16"/>
                  </a:cubicBezTo>
                  <a:cubicBezTo>
                    <a:pt x="128" y="13"/>
                    <a:pt x="126" y="10"/>
                    <a:pt x="124" y="1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7602538" y="6604000"/>
              <a:ext cx="468313" cy="195263"/>
            </a:xfrm>
            <a:custGeom>
              <a:avLst/>
              <a:gdLst>
                <a:gd name="T0" fmla="*/ 113 w 142"/>
                <a:gd name="T1" fmla="*/ 0 h 59"/>
                <a:gd name="T2" fmla="*/ 30 w 142"/>
                <a:gd name="T3" fmla="*/ 0 h 59"/>
                <a:gd name="T4" fmla="*/ 4 w 142"/>
                <a:gd name="T5" fmla="*/ 42 h 59"/>
                <a:gd name="T6" fmla="*/ 2 w 142"/>
                <a:gd name="T7" fmla="*/ 54 h 59"/>
                <a:gd name="T8" fmla="*/ 15 w 142"/>
                <a:gd name="T9" fmla="*/ 59 h 59"/>
                <a:gd name="T10" fmla="*/ 127 w 142"/>
                <a:gd name="T11" fmla="*/ 59 h 59"/>
                <a:gd name="T12" fmla="*/ 141 w 142"/>
                <a:gd name="T13" fmla="*/ 54 h 59"/>
                <a:gd name="T14" fmla="*/ 138 w 142"/>
                <a:gd name="T15" fmla="*/ 42 h 59"/>
                <a:gd name="T16" fmla="*/ 113 w 142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59">
                  <a:moveTo>
                    <a:pt x="11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47"/>
                    <a:pt x="0" y="52"/>
                    <a:pt x="2" y="54"/>
                  </a:cubicBezTo>
                  <a:cubicBezTo>
                    <a:pt x="3" y="56"/>
                    <a:pt x="7" y="59"/>
                    <a:pt x="15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35" y="59"/>
                    <a:pt x="139" y="56"/>
                    <a:pt x="141" y="54"/>
                  </a:cubicBezTo>
                  <a:cubicBezTo>
                    <a:pt x="142" y="52"/>
                    <a:pt x="141" y="47"/>
                    <a:pt x="138" y="42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9004301" y="1820863"/>
            <a:ext cx="639763" cy="685800"/>
          </a:xfrm>
          <a:custGeom>
            <a:avLst/>
            <a:gdLst>
              <a:gd name="T0" fmla="*/ 11 w 194"/>
              <a:gd name="T1" fmla="*/ 0 h 208"/>
              <a:gd name="T2" fmla="*/ 0 w 194"/>
              <a:gd name="T3" fmla="*/ 198 h 208"/>
              <a:gd name="T4" fmla="*/ 183 w 194"/>
              <a:gd name="T5" fmla="*/ 208 h 208"/>
              <a:gd name="T6" fmla="*/ 194 w 194"/>
              <a:gd name="T7" fmla="*/ 10 h 208"/>
              <a:gd name="T8" fmla="*/ 20 w 194"/>
              <a:gd name="T9" fmla="*/ 31 h 208"/>
              <a:gd name="T10" fmla="*/ 164 w 194"/>
              <a:gd name="T11" fmla="*/ 21 h 208"/>
              <a:gd name="T12" fmla="*/ 174 w 194"/>
              <a:gd name="T13" fmla="*/ 49 h 208"/>
              <a:gd name="T14" fmla="*/ 30 w 194"/>
              <a:gd name="T15" fmla="*/ 59 h 208"/>
              <a:gd name="T16" fmla="*/ 20 w 194"/>
              <a:gd name="T17" fmla="*/ 31 h 208"/>
              <a:gd name="T18" fmla="*/ 41 w 194"/>
              <a:gd name="T19" fmla="*/ 191 h 208"/>
              <a:gd name="T20" fmla="*/ 21 w 194"/>
              <a:gd name="T21" fmla="*/ 184 h 208"/>
              <a:gd name="T22" fmla="*/ 28 w 194"/>
              <a:gd name="T23" fmla="*/ 164 h 208"/>
              <a:gd name="T24" fmla="*/ 48 w 194"/>
              <a:gd name="T25" fmla="*/ 171 h 208"/>
              <a:gd name="T26" fmla="*/ 48 w 194"/>
              <a:gd name="T27" fmla="*/ 141 h 208"/>
              <a:gd name="T28" fmla="*/ 28 w 194"/>
              <a:gd name="T29" fmla="*/ 148 h 208"/>
              <a:gd name="T30" fmla="*/ 21 w 194"/>
              <a:gd name="T31" fmla="*/ 128 h 208"/>
              <a:gd name="T32" fmla="*/ 41 w 194"/>
              <a:gd name="T33" fmla="*/ 121 h 208"/>
              <a:gd name="T34" fmla="*/ 48 w 194"/>
              <a:gd name="T35" fmla="*/ 141 h 208"/>
              <a:gd name="T36" fmla="*/ 41 w 194"/>
              <a:gd name="T37" fmla="*/ 104 h 208"/>
              <a:gd name="T38" fmla="*/ 21 w 194"/>
              <a:gd name="T39" fmla="*/ 97 h 208"/>
              <a:gd name="T40" fmla="*/ 28 w 194"/>
              <a:gd name="T41" fmla="*/ 78 h 208"/>
              <a:gd name="T42" fmla="*/ 48 w 194"/>
              <a:gd name="T43" fmla="*/ 85 h 208"/>
              <a:gd name="T44" fmla="*/ 90 w 194"/>
              <a:gd name="T45" fmla="*/ 184 h 208"/>
              <a:gd name="T46" fmla="*/ 71 w 194"/>
              <a:gd name="T47" fmla="*/ 191 h 208"/>
              <a:gd name="T48" fmla="*/ 64 w 194"/>
              <a:gd name="T49" fmla="*/ 171 h 208"/>
              <a:gd name="T50" fmla="*/ 84 w 194"/>
              <a:gd name="T51" fmla="*/ 164 h 208"/>
              <a:gd name="T52" fmla="*/ 90 w 194"/>
              <a:gd name="T53" fmla="*/ 184 h 208"/>
              <a:gd name="T54" fmla="*/ 84 w 194"/>
              <a:gd name="T55" fmla="*/ 148 h 208"/>
              <a:gd name="T56" fmla="*/ 64 w 194"/>
              <a:gd name="T57" fmla="*/ 141 h 208"/>
              <a:gd name="T58" fmla="*/ 71 w 194"/>
              <a:gd name="T59" fmla="*/ 121 h 208"/>
              <a:gd name="T60" fmla="*/ 90 w 194"/>
              <a:gd name="T61" fmla="*/ 128 h 208"/>
              <a:gd name="T62" fmla="*/ 90 w 194"/>
              <a:gd name="T63" fmla="*/ 97 h 208"/>
              <a:gd name="T64" fmla="*/ 71 w 194"/>
              <a:gd name="T65" fmla="*/ 104 h 208"/>
              <a:gd name="T66" fmla="*/ 64 w 194"/>
              <a:gd name="T67" fmla="*/ 85 h 208"/>
              <a:gd name="T68" fmla="*/ 84 w 194"/>
              <a:gd name="T69" fmla="*/ 78 h 208"/>
              <a:gd name="T70" fmla="*/ 90 w 194"/>
              <a:gd name="T71" fmla="*/ 97 h 208"/>
              <a:gd name="T72" fmla="*/ 126 w 194"/>
              <a:gd name="T73" fmla="*/ 191 h 208"/>
              <a:gd name="T74" fmla="*/ 106 w 194"/>
              <a:gd name="T75" fmla="*/ 184 h 208"/>
              <a:gd name="T76" fmla="*/ 113 w 194"/>
              <a:gd name="T77" fmla="*/ 164 h 208"/>
              <a:gd name="T78" fmla="*/ 132 w 194"/>
              <a:gd name="T79" fmla="*/ 171 h 208"/>
              <a:gd name="T80" fmla="*/ 132 w 194"/>
              <a:gd name="T81" fmla="*/ 141 h 208"/>
              <a:gd name="T82" fmla="*/ 113 w 194"/>
              <a:gd name="T83" fmla="*/ 148 h 208"/>
              <a:gd name="T84" fmla="*/ 106 w 194"/>
              <a:gd name="T85" fmla="*/ 128 h 208"/>
              <a:gd name="T86" fmla="*/ 126 w 194"/>
              <a:gd name="T87" fmla="*/ 121 h 208"/>
              <a:gd name="T88" fmla="*/ 132 w 194"/>
              <a:gd name="T89" fmla="*/ 141 h 208"/>
              <a:gd name="T90" fmla="*/ 126 w 194"/>
              <a:gd name="T91" fmla="*/ 104 h 208"/>
              <a:gd name="T92" fmla="*/ 106 w 194"/>
              <a:gd name="T93" fmla="*/ 97 h 208"/>
              <a:gd name="T94" fmla="*/ 113 w 194"/>
              <a:gd name="T95" fmla="*/ 78 h 208"/>
              <a:gd name="T96" fmla="*/ 132 w 194"/>
              <a:gd name="T97" fmla="*/ 85 h 208"/>
              <a:gd name="T98" fmla="*/ 179 w 194"/>
              <a:gd name="T99" fmla="*/ 186 h 208"/>
              <a:gd name="T100" fmla="*/ 155 w 194"/>
              <a:gd name="T101" fmla="*/ 195 h 208"/>
              <a:gd name="T102" fmla="*/ 146 w 194"/>
              <a:gd name="T103" fmla="*/ 170 h 208"/>
              <a:gd name="T104" fmla="*/ 171 w 194"/>
              <a:gd name="T105" fmla="*/ 162 h 208"/>
              <a:gd name="T106" fmla="*/ 179 w 194"/>
              <a:gd name="T107" fmla="*/ 186 h 208"/>
              <a:gd name="T108" fmla="*/ 171 w 194"/>
              <a:gd name="T109" fmla="*/ 151 h 208"/>
              <a:gd name="T110" fmla="*/ 146 w 194"/>
              <a:gd name="T111" fmla="*/ 142 h 208"/>
              <a:gd name="T112" fmla="*/ 155 w 194"/>
              <a:gd name="T113" fmla="*/ 118 h 208"/>
              <a:gd name="T114" fmla="*/ 179 w 194"/>
              <a:gd name="T115" fmla="*/ 126 h 208"/>
              <a:gd name="T116" fmla="*/ 179 w 194"/>
              <a:gd name="T117" fmla="*/ 98 h 208"/>
              <a:gd name="T118" fmla="*/ 155 w 194"/>
              <a:gd name="T119" fmla="*/ 107 h 208"/>
              <a:gd name="T120" fmla="*/ 146 w 194"/>
              <a:gd name="T121" fmla="*/ 82 h 208"/>
              <a:gd name="T122" fmla="*/ 171 w 194"/>
              <a:gd name="T123" fmla="*/ 74 h 208"/>
              <a:gd name="T124" fmla="*/ 179 w 194"/>
              <a:gd name="T125" fmla="*/ 9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" h="208">
                <a:moveTo>
                  <a:pt x="18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4"/>
                  <a:pt x="5" y="208"/>
                  <a:pt x="11" y="208"/>
                </a:cubicBezTo>
                <a:cubicBezTo>
                  <a:pt x="183" y="208"/>
                  <a:pt x="183" y="208"/>
                  <a:pt x="183" y="208"/>
                </a:cubicBezTo>
                <a:cubicBezTo>
                  <a:pt x="189" y="208"/>
                  <a:pt x="194" y="204"/>
                  <a:pt x="194" y="198"/>
                </a:cubicBezTo>
                <a:cubicBezTo>
                  <a:pt x="194" y="10"/>
                  <a:pt x="194" y="10"/>
                  <a:pt x="194" y="10"/>
                </a:cubicBezTo>
                <a:cubicBezTo>
                  <a:pt x="194" y="4"/>
                  <a:pt x="189" y="0"/>
                  <a:pt x="183" y="0"/>
                </a:cubicBezTo>
                <a:close/>
                <a:moveTo>
                  <a:pt x="20" y="31"/>
                </a:moveTo>
                <a:cubicBezTo>
                  <a:pt x="20" y="26"/>
                  <a:pt x="24" y="21"/>
                  <a:pt x="30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0" y="21"/>
                  <a:pt x="174" y="26"/>
                  <a:pt x="174" y="31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54"/>
                  <a:pt x="170" y="59"/>
                  <a:pt x="164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4" y="59"/>
                  <a:pt x="20" y="54"/>
                  <a:pt x="20" y="49"/>
                </a:cubicBezTo>
                <a:lnTo>
                  <a:pt x="20" y="31"/>
                </a:lnTo>
                <a:close/>
                <a:moveTo>
                  <a:pt x="48" y="184"/>
                </a:moveTo>
                <a:cubicBezTo>
                  <a:pt x="48" y="188"/>
                  <a:pt x="45" y="191"/>
                  <a:pt x="41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4" y="191"/>
                  <a:pt x="21" y="188"/>
                  <a:pt x="21" y="184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1" y="167"/>
                  <a:pt x="24" y="164"/>
                  <a:pt x="28" y="164"/>
                </a:cubicBezTo>
                <a:cubicBezTo>
                  <a:pt x="41" y="164"/>
                  <a:pt x="41" y="164"/>
                  <a:pt x="41" y="164"/>
                </a:cubicBezTo>
                <a:cubicBezTo>
                  <a:pt x="45" y="164"/>
                  <a:pt x="48" y="167"/>
                  <a:pt x="48" y="171"/>
                </a:cubicBezTo>
                <a:lnTo>
                  <a:pt x="48" y="184"/>
                </a:lnTo>
                <a:close/>
                <a:moveTo>
                  <a:pt x="48" y="141"/>
                </a:moveTo>
                <a:cubicBezTo>
                  <a:pt x="48" y="144"/>
                  <a:pt x="45" y="148"/>
                  <a:pt x="41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4" y="148"/>
                  <a:pt x="21" y="144"/>
                  <a:pt x="21" y="141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1" y="124"/>
                  <a:pt x="24" y="121"/>
                  <a:pt x="28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5" y="121"/>
                  <a:pt x="48" y="124"/>
                  <a:pt x="48" y="128"/>
                </a:cubicBezTo>
                <a:lnTo>
                  <a:pt x="48" y="141"/>
                </a:lnTo>
                <a:close/>
                <a:moveTo>
                  <a:pt x="48" y="97"/>
                </a:moveTo>
                <a:cubicBezTo>
                  <a:pt x="48" y="101"/>
                  <a:pt x="45" y="104"/>
                  <a:pt x="41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4" y="104"/>
                  <a:pt x="21" y="101"/>
                  <a:pt x="21" y="97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1"/>
                  <a:pt x="24" y="78"/>
                  <a:pt x="2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5" y="78"/>
                  <a:pt x="48" y="81"/>
                  <a:pt x="48" y="85"/>
                </a:cubicBezTo>
                <a:lnTo>
                  <a:pt x="48" y="97"/>
                </a:lnTo>
                <a:close/>
                <a:moveTo>
                  <a:pt x="90" y="184"/>
                </a:moveTo>
                <a:cubicBezTo>
                  <a:pt x="90" y="188"/>
                  <a:pt x="87" y="191"/>
                  <a:pt x="84" y="191"/>
                </a:cubicBezTo>
                <a:cubicBezTo>
                  <a:pt x="71" y="191"/>
                  <a:pt x="71" y="191"/>
                  <a:pt x="71" y="191"/>
                </a:cubicBezTo>
                <a:cubicBezTo>
                  <a:pt x="67" y="191"/>
                  <a:pt x="64" y="188"/>
                  <a:pt x="64" y="184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64" y="167"/>
                  <a:pt x="67" y="164"/>
                  <a:pt x="71" y="164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7" y="164"/>
                  <a:pt x="90" y="167"/>
                  <a:pt x="90" y="171"/>
                </a:cubicBezTo>
                <a:lnTo>
                  <a:pt x="90" y="184"/>
                </a:lnTo>
                <a:close/>
                <a:moveTo>
                  <a:pt x="90" y="141"/>
                </a:moveTo>
                <a:cubicBezTo>
                  <a:pt x="90" y="144"/>
                  <a:pt x="87" y="148"/>
                  <a:pt x="84" y="148"/>
                </a:cubicBezTo>
                <a:cubicBezTo>
                  <a:pt x="71" y="148"/>
                  <a:pt x="71" y="148"/>
                  <a:pt x="71" y="148"/>
                </a:cubicBezTo>
                <a:cubicBezTo>
                  <a:pt x="67" y="148"/>
                  <a:pt x="64" y="144"/>
                  <a:pt x="64" y="141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124"/>
                  <a:pt x="67" y="121"/>
                  <a:pt x="71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7" y="121"/>
                  <a:pt x="90" y="124"/>
                  <a:pt x="90" y="128"/>
                </a:cubicBezTo>
                <a:lnTo>
                  <a:pt x="90" y="141"/>
                </a:lnTo>
                <a:close/>
                <a:moveTo>
                  <a:pt x="90" y="97"/>
                </a:moveTo>
                <a:cubicBezTo>
                  <a:pt x="90" y="101"/>
                  <a:pt x="87" y="104"/>
                  <a:pt x="84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7" y="104"/>
                  <a:pt x="64" y="101"/>
                  <a:pt x="64" y="97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1"/>
                  <a:pt x="67" y="78"/>
                  <a:pt x="71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7" y="78"/>
                  <a:pt x="90" y="81"/>
                  <a:pt x="90" y="85"/>
                </a:cubicBezTo>
                <a:lnTo>
                  <a:pt x="90" y="97"/>
                </a:lnTo>
                <a:close/>
                <a:moveTo>
                  <a:pt x="132" y="184"/>
                </a:moveTo>
                <a:cubicBezTo>
                  <a:pt x="132" y="188"/>
                  <a:pt x="129" y="191"/>
                  <a:pt x="126" y="191"/>
                </a:cubicBezTo>
                <a:cubicBezTo>
                  <a:pt x="113" y="191"/>
                  <a:pt x="113" y="191"/>
                  <a:pt x="113" y="191"/>
                </a:cubicBezTo>
                <a:cubicBezTo>
                  <a:pt x="109" y="191"/>
                  <a:pt x="106" y="188"/>
                  <a:pt x="106" y="184"/>
                </a:cubicBezTo>
                <a:cubicBezTo>
                  <a:pt x="106" y="171"/>
                  <a:pt x="106" y="171"/>
                  <a:pt x="106" y="171"/>
                </a:cubicBezTo>
                <a:cubicBezTo>
                  <a:pt x="106" y="167"/>
                  <a:pt x="109" y="164"/>
                  <a:pt x="113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9" y="164"/>
                  <a:pt x="132" y="167"/>
                  <a:pt x="132" y="171"/>
                </a:cubicBezTo>
                <a:lnTo>
                  <a:pt x="132" y="184"/>
                </a:lnTo>
                <a:close/>
                <a:moveTo>
                  <a:pt x="132" y="141"/>
                </a:moveTo>
                <a:cubicBezTo>
                  <a:pt x="132" y="144"/>
                  <a:pt x="129" y="148"/>
                  <a:pt x="126" y="148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09" y="148"/>
                  <a:pt x="106" y="144"/>
                  <a:pt x="106" y="141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6" y="124"/>
                  <a:pt x="109" y="121"/>
                  <a:pt x="113" y="12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129" y="121"/>
                  <a:pt x="132" y="124"/>
                  <a:pt x="132" y="128"/>
                </a:cubicBezTo>
                <a:lnTo>
                  <a:pt x="132" y="141"/>
                </a:lnTo>
                <a:close/>
                <a:moveTo>
                  <a:pt x="132" y="97"/>
                </a:moveTo>
                <a:cubicBezTo>
                  <a:pt x="132" y="101"/>
                  <a:pt x="129" y="104"/>
                  <a:pt x="126" y="104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09" y="104"/>
                  <a:pt x="106" y="101"/>
                  <a:pt x="106" y="97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1"/>
                  <a:pt x="109" y="78"/>
                  <a:pt x="113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9" y="78"/>
                  <a:pt x="132" y="81"/>
                  <a:pt x="132" y="85"/>
                </a:cubicBezTo>
                <a:lnTo>
                  <a:pt x="132" y="97"/>
                </a:lnTo>
                <a:close/>
                <a:moveTo>
                  <a:pt x="179" y="186"/>
                </a:moveTo>
                <a:cubicBezTo>
                  <a:pt x="179" y="191"/>
                  <a:pt x="175" y="195"/>
                  <a:pt x="171" y="195"/>
                </a:cubicBezTo>
                <a:cubicBezTo>
                  <a:pt x="155" y="195"/>
                  <a:pt x="155" y="195"/>
                  <a:pt x="155" y="195"/>
                </a:cubicBezTo>
                <a:cubicBezTo>
                  <a:pt x="150" y="195"/>
                  <a:pt x="146" y="191"/>
                  <a:pt x="146" y="186"/>
                </a:cubicBezTo>
                <a:cubicBezTo>
                  <a:pt x="146" y="170"/>
                  <a:pt x="146" y="170"/>
                  <a:pt x="146" y="170"/>
                </a:cubicBezTo>
                <a:cubicBezTo>
                  <a:pt x="146" y="166"/>
                  <a:pt x="150" y="162"/>
                  <a:pt x="155" y="162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5" y="162"/>
                  <a:pt x="179" y="166"/>
                  <a:pt x="179" y="170"/>
                </a:cubicBezTo>
                <a:lnTo>
                  <a:pt x="179" y="186"/>
                </a:lnTo>
                <a:close/>
                <a:moveTo>
                  <a:pt x="179" y="142"/>
                </a:moveTo>
                <a:cubicBezTo>
                  <a:pt x="179" y="147"/>
                  <a:pt x="175" y="151"/>
                  <a:pt x="171" y="151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0" y="151"/>
                  <a:pt x="146" y="147"/>
                  <a:pt x="146" y="142"/>
                </a:cubicBezTo>
                <a:cubicBezTo>
                  <a:pt x="146" y="126"/>
                  <a:pt x="146" y="126"/>
                  <a:pt x="146" y="126"/>
                </a:cubicBezTo>
                <a:cubicBezTo>
                  <a:pt x="146" y="122"/>
                  <a:pt x="150" y="118"/>
                  <a:pt x="155" y="118"/>
                </a:cubicBezTo>
                <a:cubicBezTo>
                  <a:pt x="171" y="118"/>
                  <a:pt x="171" y="118"/>
                  <a:pt x="171" y="118"/>
                </a:cubicBezTo>
                <a:cubicBezTo>
                  <a:pt x="175" y="118"/>
                  <a:pt x="179" y="122"/>
                  <a:pt x="179" y="126"/>
                </a:cubicBezTo>
                <a:lnTo>
                  <a:pt x="179" y="142"/>
                </a:lnTo>
                <a:close/>
                <a:moveTo>
                  <a:pt x="179" y="98"/>
                </a:moveTo>
                <a:cubicBezTo>
                  <a:pt x="179" y="103"/>
                  <a:pt x="175" y="107"/>
                  <a:pt x="171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0" y="107"/>
                  <a:pt x="146" y="103"/>
                  <a:pt x="146" y="98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6" y="77"/>
                  <a:pt x="150" y="74"/>
                  <a:pt x="155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5" y="74"/>
                  <a:pt x="179" y="77"/>
                  <a:pt x="179" y="82"/>
                </a:cubicBezTo>
                <a:lnTo>
                  <a:pt x="179" y="98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9" name="组合 118"/>
          <p:cNvGrpSpPr/>
          <p:nvPr/>
        </p:nvGrpSpPr>
        <p:grpSpPr>
          <a:xfrm>
            <a:off x="8924926" y="2995613"/>
            <a:ext cx="796925" cy="774700"/>
            <a:chOff x="8924926" y="2995613"/>
            <a:chExt cx="796925" cy="774700"/>
          </a:xfrm>
        </p:grpSpPr>
        <p:sp>
          <p:nvSpPr>
            <p:cNvPr id="30" name="Freeform 27"/>
            <p:cNvSpPr/>
            <p:nvPr/>
          </p:nvSpPr>
          <p:spPr bwMode="auto">
            <a:xfrm>
              <a:off x="8977313" y="3575050"/>
              <a:ext cx="692150" cy="195263"/>
            </a:xfrm>
            <a:custGeom>
              <a:avLst/>
              <a:gdLst>
                <a:gd name="T0" fmla="*/ 0 w 210"/>
                <a:gd name="T1" fmla="*/ 40 h 59"/>
                <a:gd name="T2" fmla="*/ 21 w 210"/>
                <a:gd name="T3" fmla="*/ 59 h 59"/>
                <a:gd name="T4" fmla="*/ 189 w 210"/>
                <a:gd name="T5" fmla="*/ 59 h 59"/>
                <a:gd name="T6" fmla="*/ 210 w 210"/>
                <a:gd name="T7" fmla="*/ 40 h 59"/>
                <a:gd name="T8" fmla="*/ 210 w 210"/>
                <a:gd name="T9" fmla="*/ 0 h 59"/>
                <a:gd name="T10" fmla="*/ 0 w 210"/>
                <a:gd name="T11" fmla="*/ 0 h 59"/>
                <a:gd name="T12" fmla="*/ 0 w 210"/>
                <a:gd name="T1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59">
                  <a:moveTo>
                    <a:pt x="0" y="40"/>
                  </a:moveTo>
                  <a:cubicBezTo>
                    <a:pt x="0" y="51"/>
                    <a:pt x="9" y="59"/>
                    <a:pt x="21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201" y="59"/>
                    <a:pt x="210" y="51"/>
                    <a:pt x="210" y="4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8924926" y="2995613"/>
              <a:ext cx="796925" cy="557213"/>
            </a:xfrm>
            <a:custGeom>
              <a:avLst/>
              <a:gdLst>
                <a:gd name="T0" fmla="*/ 224 w 242"/>
                <a:gd name="T1" fmla="*/ 44 h 169"/>
                <a:gd name="T2" fmla="*/ 189 w 242"/>
                <a:gd name="T3" fmla="*/ 44 h 169"/>
                <a:gd name="T4" fmla="*/ 189 w 242"/>
                <a:gd name="T5" fmla="*/ 28 h 169"/>
                <a:gd name="T6" fmla="*/ 161 w 242"/>
                <a:gd name="T7" fmla="*/ 0 h 169"/>
                <a:gd name="T8" fmla="*/ 81 w 242"/>
                <a:gd name="T9" fmla="*/ 0 h 169"/>
                <a:gd name="T10" fmla="*/ 53 w 242"/>
                <a:gd name="T11" fmla="*/ 28 h 169"/>
                <a:gd name="T12" fmla="*/ 53 w 242"/>
                <a:gd name="T13" fmla="*/ 44 h 169"/>
                <a:gd name="T14" fmla="*/ 18 w 242"/>
                <a:gd name="T15" fmla="*/ 44 h 169"/>
                <a:gd name="T16" fmla="*/ 0 w 242"/>
                <a:gd name="T17" fmla="*/ 59 h 169"/>
                <a:gd name="T18" fmla="*/ 0 w 242"/>
                <a:gd name="T19" fmla="*/ 153 h 169"/>
                <a:gd name="T20" fmla="*/ 18 w 242"/>
                <a:gd name="T21" fmla="*/ 169 h 169"/>
                <a:gd name="T22" fmla="*/ 27 w 242"/>
                <a:gd name="T23" fmla="*/ 169 h 169"/>
                <a:gd name="T24" fmla="*/ 215 w 242"/>
                <a:gd name="T25" fmla="*/ 169 h 169"/>
                <a:gd name="T26" fmla="*/ 224 w 242"/>
                <a:gd name="T27" fmla="*/ 169 h 169"/>
                <a:gd name="T28" fmla="*/ 242 w 242"/>
                <a:gd name="T29" fmla="*/ 153 h 169"/>
                <a:gd name="T30" fmla="*/ 242 w 242"/>
                <a:gd name="T31" fmla="*/ 59 h 169"/>
                <a:gd name="T32" fmla="*/ 224 w 242"/>
                <a:gd name="T33" fmla="*/ 44 h 169"/>
                <a:gd name="T34" fmla="*/ 72 w 242"/>
                <a:gd name="T35" fmla="*/ 28 h 169"/>
                <a:gd name="T36" fmla="*/ 81 w 242"/>
                <a:gd name="T37" fmla="*/ 19 h 169"/>
                <a:gd name="T38" fmla="*/ 161 w 242"/>
                <a:gd name="T39" fmla="*/ 19 h 169"/>
                <a:gd name="T40" fmla="*/ 170 w 242"/>
                <a:gd name="T41" fmla="*/ 28 h 169"/>
                <a:gd name="T42" fmla="*/ 170 w 242"/>
                <a:gd name="T43" fmla="*/ 44 h 169"/>
                <a:gd name="T44" fmla="*/ 72 w 242"/>
                <a:gd name="T45" fmla="*/ 44 h 169"/>
                <a:gd name="T46" fmla="*/ 72 w 242"/>
                <a:gd name="T47" fmla="*/ 2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2" h="169">
                  <a:moveTo>
                    <a:pt x="224" y="44"/>
                  </a:moveTo>
                  <a:cubicBezTo>
                    <a:pt x="189" y="44"/>
                    <a:pt x="189" y="44"/>
                    <a:pt x="189" y="44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13"/>
                    <a:pt x="176" y="0"/>
                    <a:pt x="16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6" y="0"/>
                    <a:pt x="53" y="13"/>
                    <a:pt x="53" y="28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4"/>
                    <a:pt x="0" y="51"/>
                    <a:pt x="0" y="5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69"/>
                    <a:pt x="18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4" y="169"/>
                    <a:pt x="242" y="162"/>
                    <a:pt x="242" y="153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2" y="51"/>
                    <a:pt x="234" y="44"/>
                    <a:pt x="224" y="44"/>
                  </a:cubicBezTo>
                  <a:close/>
                  <a:moveTo>
                    <a:pt x="72" y="28"/>
                  </a:moveTo>
                  <a:cubicBezTo>
                    <a:pt x="72" y="23"/>
                    <a:pt x="76" y="19"/>
                    <a:pt x="81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6" y="19"/>
                    <a:pt x="170" y="23"/>
                    <a:pt x="170" y="28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72" y="44"/>
                    <a:pt x="72" y="44"/>
                    <a:pt x="72" y="44"/>
                  </a:cubicBezTo>
                  <a:lnTo>
                    <a:pt x="72" y="2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9082088" y="3503613"/>
              <a:ext cx="79375" cy="122238"/>
            </a:xfrm>
            <a:custGeom>
              <a:avLst/>
              <a:gdLst>
                <a:gd name="T0" fmla="*/ 12 w 24"/>
                <a:gd name="T1" fmla="*/ 37 h 37"/>
                <a:gd name="T2" fmla="*/ 0 w 24"/>
                <a:gd name="T3" fmla="*/ 25 h 37"/>
                <a:gd name="T4" fmla="*/ 0 w 24"/>
                <a:gd name="T5" fmla="*/ 12 h 37"/>
                <a:gd name="T6" fmla="*/ 12 w 24"/>
                <a:gd name="T7" fmla="*/ 0 h 37"/>
                <a:gd name="T8" fmla="*/ 24 w 24"/>
                <a:gd name="T9" fmla="*/ 12 h 37"/>
                <a:gd name="T10" fmla="*/ 24 w 24"/>
                <a:gd name="T11" fmla="*/ 25 h 37"/>
                <a:gd name="T12" fmla="*/ 12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12" y="37"/>
                  </a:moveTo>
                  <a:cubicBezTo>
                    <a:pt x="5" y="37"/>
                    <a:pt x="0" y="31"/>
                    <a:pt x="0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31"/>
                    <a:pt x="18" y="37"/>
                    <a:pt x="12" y="3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9069388" y="3489325"/>
              <a:ext cx="103188" cy="146050"/>
            </a:xfrm>
            <a:custGeom>
              <a:avLst/>
              <a:gdLst>
                <a:gd name="T0" fmla="*/ 16 w 31"/>
                <a:gd name="T1" fmla="*/ 8 h 44"/>
                <a:gd name="T2" fmla="*/ 24 w 31"/>
                <a:gd name="T3" fmla="*/ 16 h 44"/>
                <a:gd name="T4" fmla="*/ 24 w 31"/>
                <a:gd name="T5" fmla="*/ 29 h 44"/>
                <a:gd name="T6" fmla="*/ 16 w 31"/>
                <a:gd name="T7" fmla="*/ 37 h 44"/>
                <a:gd name="T8" fmla="*/ 8 w 31"/>
                <a:gd name="T9" fmla="*/ 29 h 44"/>
                <a:gd name="T10" fmla="*/ 8 w 31"/>
                <a:gd name="T11" fmla="*/ 16 h 44"/>
                <a:gd name="T12" fmla="*/ 16 w 31"/>
                <a:gd name="T13" fmla="*/ 8 h 44"/>
                <a:gd name="T14" fmla="*/ 16 w 31"/>
                <a:gd name="T15" fmla="*/ 0 h 44"/>
                <a:gd name="T16" fmla="*/ 0 w 31"/>
                <a:gd name="T17" fmla="*/ 16 h 44"/>
                <a:gd name="T18" fmla="*/ 0 w 31"/>
                <a:gd name="T19" fmla="*/ 29 h 44"/>
                <a:gd name="T20" fmla="*/ 16 w 31"/>
                <a:gd name="T21" fmla="*/ 44 h 44"/>
                <a:gd name="T22" fmla="*/ 31 w 31"/>
                <a:gd name="T23" fmla="*/ 29 h 44"/>
                <a:gd name="T24" fmla="*/ 31 w 31"/>
                <a:gd name="T25" fmla="*/ 16 h 44"/>
                <a:gd name="T26" fmla="*/ 16 w 31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4">
                  <a:moveTo>
                    <a:pt x="16" y="8"/>
                  </a:moveTo>
                  <a:cubicBezTo>
                    <a:pt x="20" y="8"/>
                    <a:pt x="24" y="11"/>
                    <a:pt x="24" y="1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3"/>
                    <a:pt x="20" y="37"/>
                    <a:pt x="16" y="37"/>
                  </a:cubicBezTo>
                  <a:cubicBezTo>
                    <a:pt x="11" y="37"/>
                    <a:pt x="8" y="33"/>
                    <a:pt x="8" y="29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lose/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7" y="44"/>
                    <a:pt x="16" y="44"/>
                  </a:cubicBezTo>
                  <a:cubicBezTo>
                    <a:pt x="24" y="44"/>
                    <a:pt x="31" y="37"/>
                    <a:pt x="31" y="2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9488488" y="3503613"/>
              <a:ext cx="76200" cy="122238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25 h 37"/>
                <a:gd name="T4" fmla="*/ 0 w 23"/>
                <a:gd name="T5" fmla="*/ 12 h 37"/>
                <a:gd name="T6" fmla="*/ 11 w 23"/>
                <a:gd name="T7" fmla="*/ 0 h 37"/>
                <a:gd name="T8" fmla="*/ 23 w 23"/>
                <a:gd name="T9" fmla="*/ 12 h 37"/>
                <a:gd name="T10" fmla="*/ 23 w 23"/>
                <a:gd name="T11" fmla="*/ 25 h 37"/>
                <a:gd name="T12" fmla="*/ 11 w 2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5" y="37"/>
                    <a:pt x="0" y="31"/>
                    <a:pt x="0" y="2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1"/>
                    <a:pt x="18" y="37"/>
                    <a:pt x="11" y="3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9475788" y="3489325"/>
              <a:ext cx="101600" cy="146050"/>
            </a:xfrm>
            <a:custGeom>
              <a:avLst/>
              <a:gdLst>
                <a:gd name="T0" fmla="*/ 15 w 31"/>
                <a:gd name="T1" fmla="*/ 8 h 44"/>
                <a:gd name="T2" fmla="*/ 23 w 31"/>
                <a:gd name="T3" fmla="*/ 16 h 44"/>
                <a:gd name="T4" fmla="*/ 23 w 31"/>
                <a:gd name="T5" fmla="*/ 29 h 44"/>
                <a:gd name="T6" fmla="*/ 15 w 31"/>
                <a:gd name="T7" fmla="*/ 37 h 44"/>
                <a:gd name="T8" fmla="*/ 7 w 31"/>
                <a:gd name="T9" fmla="*/ 29 h 44"/>
                <a:gd name="T10" fmla="*/ 7 w 31"/>
                <a:gd name="T11" fmla="*/ 16 h 44"/>
                <a:gd name="T12" fmla="*/ 15 w 31"/>
                <a:gd name="T13" fmla="*/ 8 h 44"/>
                <a:gd name="T14" fmla="*/ 15 w 31"/>
                <a:gd name="T15" fmla="*/ 0 h 44"/>
                <a:gd name="T16" fmla="*/ 0 w 31"/>
                <a:gd name="T17" fmla="*/ 16 h 44"/>
                <a:gd name="T18" fmla="*/ 0 w 31"/>
                <a:gd name="T19" fmla="*/ 29 h 44"/>
                <a:gd name="T20" fmla="*/ 15 w 31"/>
                <a:gd name="T21" fmla="*/ 44 h 44"/>
                <a:gd name="T22" fmla="*/ 31 w 31"/>
                <a:gd name="T23" fmla="*/ 29 h 44"/>
                <a:gd name="T24" fmla="*/ 31 w 31"/>
                <a:gd name="T25" fmla="*/ 16 h 44"/>
                <a:gd name="T26" fmla="*/ 15 w 31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4">
                  <a:moveTo>
                    <a:pt x="15" y="8"/>
                  </a:moveTo>
                  <a:cubicBezTo>
                    <a:pt x="20" y="8"/>
                    <a:pt x="23" y="11"/>
                    <a:pt x="23" y="1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3"/>
                    <a:pt x="20" y="37"/>
                    <a:pt x="15" y="37"/>
                  </a:cubicBezTo>
                  <a:cubicBezTo>
                    <a:pt x="11" y="37"/>
                    <a:pt x="7" y="33"/>
                    <a:pt x="7" y="2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1"/>
                    <a:pt x="11" y="8"/>
                    <a:pt x="15" y="8"/>
                  </a:cubicBezTo>
                  <a:close/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7"/>
                    <a:pt x="7" y="44"/>
                    <a:pt x="15" y="44"/>
                  </a:cubicBezTo>
                  <a:cubicBezTo>
                    <a:pt x="24" y="44"/>
                    <a:pt x="31" y="37"/>
                    <a:pt x="31" y="2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996363" y="336323"/>
            <a:ext cx="657225" cy="768351"/>
            <a:chOff x="8996363" y="241300"/>
            <a:chExt cx="657225" cy="768351"/>
          </a:xfrm>
        </p:grpSpPr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9042401" y="241300"/>
              <a:ext cx="561975" cy="636588"/>
            </a:xfrm>
            <a:custGeom>
              <a:avLst/>
              <a:gdLst>
                <a:gd name="T0" fmla="*/ 165 w 170"/>
                <a:gd name="T1" fmla="*/ 152 h 193"/>
                <a:gd name="T2" fmla="*/ 141 w 170"/>
                <a:gd name="T3" fmla="*/ 98 h 193"/>
                <a:gd name="T4" fmla="*/ 101 w 170"/>
                <a:gd name="T5" fmla="*/ 21 h 193"/>
                <a:gd name="T6" fmla="*/ 101 w 170"/>
                <a:gd name="T7" fmla="*/ 17 h 193"/>
                <a:gd name="T8" fmla="*/ 84 w 170"/>
                <a:gd name="T9" fmla="*/ 0 h 193"/>
                <a:gd name="T10" fmla="*/ 66 w 170"/>
                <a:gd name="T11" fmla="*/ 17 h 193"/>
                <a:gd name="T12" fmla="*/ 67 w 170"/>
                <a:gd name="T13" fmla="*/ 22 h 193"/>
                <a:gd name="T14" fmla="*/ 29 w 170"/>
                <a:gd name="T15" fmla="*/ 98 h 193"/>
                <a:gd name="T16" fmla="*/ 5 w 170"/>
                <a:gd name="T17" fmla="*/ 152 h 193"/>
                <a:gd name="T18" fmla="*/ 0 w 170"/>
                <a:gd name="T19" fmla="*/ 157 h 193"/>
                <a:gd name="T20" fmla="*/ 170 w 170"/>
                <a:gd name="T21" fmla="*/ 156 h 193"/>
                <a:gd name="T22" fmla="*/ 165 w 170"/>
                <a:gd name="T23" fmla="*/ 152 h 193"/>
                <a:gd name="T24" fmla="*/ 73 w 170"/>
                <a:gd name="T25" fmla="*/ 17 h 193"/>
                <a:gd name="T26" fmla="*/ 84 w 170"/>
                <a:gd name="T27" fmla="*/ 7 h 193"/>
                <a:gd name="T28" fmla="*/ 94 w 170"/>
                <a:gd name="T29" fmla="*/ 17 h 193"/>
                <a:gd name="T30" fmla="*/ 94 w 170"/>
                <a:gd name="T31" fmla="*/ 19 h 193"/>
                <a:gd name="T32" fmla="*/ 74 w 170"/>
                <a:gd name="T33" fmla="*/ 19 h 193"/>
                <a:gd name="T34" fmla="*/ 73 w 170"/>
                <a:gd name="T35" fmla="*/ 17 h 193"/>
                <a:gd name="T36" fmla="*/ 45 w 170"/>
                <a:gd name="T37" fmla="*/ 101 h 193"/>
                <a:gd name="T38" fmla="*/ 25 w 170"/>
                <a:gd name="T39" fmla="*/ 154 h 193"/>
                <a:gd name="T40" fmla="*/ 20 w 170"/>
                <a:gd name="T41" fmla="*/ 153 h 193"/>
                <a:gd name="T42" fmla="*/ 41 w 170"/>
                <a:gd name="T43" fmla="*/ 99 h 193"/>
                <a:gd name="T44" fmla="*/ 74 w 170"/>
                <a:gd name="T45" fmla="*/ 32 h 193"/>
                <a:gd name="T46" fmla="*/ 79 w 170"/>
                <a:gd name="T47" fmla="*/ 34 h 193"/>
                <a:gd name="T48" fmla="*/ 45 w 170"/>
                <a:gd name="T49" fmla="*/ 101 h 193"/>
                <a:gd name="T50" fmla="*/ 94 w 170"/>
                <a:gd name="T51" fmla="*/ 32 h 193"/>
                <a:gd name="T52" fmla="*/ 94 w 170"/>
                <a:gd name="T53" fmla="*/ 31 h 193"/>
                <a:gd name="T54" fmla="*/ 99 w 170"/>
                <a:gd name="T55" fmla="*/ 33 h 193"/>
                <a:gd name="T56" fmla="*/ 94 w 170"/>
                <a:gd name="T57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0" h="193">
                  <a:moveTo>
                    <a:pt x="165" y="152"/>
                  </a:moveTo>
                  <a:cubicBezTo>
                    <a:pt x="143" y="132"/>
                    <a:pt x="141" y="98"/>
                    <a:pt x="141" y="98"/>
                  </a:cubicBezTo>
                  <a:cubicBezTo>
                    <a:pt x="137" y="55"/>
                    <a:pt x="120" y="30"/>
                    <a:pt x="101" y="21"/>
                  </a:cubicBezTo>
                  <a:cubicBezTo>
                    <a:pt x="101" y="20"/>
                    <a:pt x="101" y="19"/>
                    <a:pt x="101" y="17"/>
                  </a:cubicBezTo>
                  <a:cubicBezTo>
                    <a:pt x="101" y="8"/>
                    <a:pt x="93" y="0"/>
                    <a:pt x="84" y="0"/>
                  </a:cubicBezTo>
                  <a:cubicBezTo>
                    <a:pt x="74" y="0"/>
                    <a:pt x="66" y="8"/>
                    <a:pt x="66" y="17"/>
                  </a:cubicBezTo>
                  <a:cubicBezTo>
                    <a:pt x="66" y="19"/>
                    <a:pt x="67" y="21"/>
                    <a:pt x="67" y="22"/>
                  </a:cubicBezTo>
                  <a:cubicBezTo>
                    <a:pt x="49" y="32"/>
                    <a:pt x="33" y="57"/>
                    <a:pt x="29" y="98"/>
                  </a:cubicBezTo>
                  <a:cubicBezTo>
                    <a:pt x="29" y="98"/>
                    <a:pt x="28" y="132"/>
                    <a:pt x="5" y="152"/>
                  </a:cubicBezTo>
                  <a:cubicBezTo>
                    <a:pt x="5" y="152"/>
                    <a:pt x="3" y="154"/>
                    <a:pt x="0" y="157"/>
                  </a:cubicBezTo>
                  <a:cubicBezTo>
                    <a:pt x="23" y="168"/>
                    <a:pt x="89" y="193"/>
                    <a:pt x="170" y="156"/>
                  </a:cubicBezTo>
                  <a:cubicBezTo>
                    <a:pt x="167" y="153"/>
                    <a:pt x="165" y="152"/>
                    <a:pt x="165" y="152"/>
                  </a:cubicBezTo>
                  <a:close/>
                  <a:moveTo>
                    <a:pt x="73" y="17"/>
                  </a:moveTo>
                  <a:cubicBezTo>
                    <a:pt x="73" y="12"/>
                    <a:pt x="78" y="7"/>
                    <a:pt x="84" y="7"/>
                  </a:cubicBezTo>
                  <a:cubicBezTo>
                    <a:pt x="89" y="7"/>
                    <a:pt x="94" y="12"/>
                    <a:pt x="94" y="17"/>
                  </a:cubicBezTo>
                  <a:cubicBezTo>
                    <a:pt x="94" y="18"/>
                    <a:pt x="94" y="18"/>
                    <a:pt x="94" y="19"/>
                  </a:cubicBezTo>
                  <a:cubicBezTo>
                    <a:pt x="87" y="17"/>
                    <a:pt x="80" y="17"/>
                    <a:pt x="74" y="19"/>
                  </a:cubicBezTo>
                  <a:cubicBezTo>
                    <a:pt x="73" y="19"/>
                    <a:pt x="73" y="18"/>
                    <a:pt x="73" y="17"/>
                  </a:cubicBezTo>
                  <a:close/>
                  <a:moveTo>
                    <a:pt x="45" y="101"/>
                  </a:moveTo>
                  <a:cubicBezTo>
                    <a:pt x="45" y="105"/>
                    <a:pt x="43" y="133"/>
                    <a:pt x="25" y="154"/>
                  </a:cubicBezTo>
                  <a:cubicBezTo>
                    <a:pt x="24" y="154"/>
                    <a:pt x="22" y="153"/>
                    <a:pt x="20" y="153"/>
                  </a:cubicBezTo>
                  <a:cubicBezTo>
                    <a:pt x="38" y="131"/>
                    <a:pt x="40" y="103"/>
                    <a:pt x="41" y="99"/>
                  </a:cubicBezTo>
                  <a:cubicBezTo>
                    <a:pt x="45" y="61"/>
                    <a:pt x="59" y="39"/>
                    <a:pt x="74" y="32"/>
                  </a:cubicBezTo>
                  <a:cubicBezTo>
                    <a:pt x="75" y="33"/>
                    <a:pt x="77" y="34"/>
                    <a:pt x="79" y="34"/>
                  </a:cubicBezTo>
                  <a:cubicBezTo>
                    <a:pt x="64" y="41"/>
                    <a:pt x="49" y="63"/>
                    <a:pt x="45" y="101"/>
                  </a:cubicBezTo>
                  <a:close/>
                  <a:moveTo>
                    <a:pt x="94" y="32"/>
                  </a:moveTo>
                  <a:cubicBezTo>
                    <a:pt x="94" y="31"/>
                    <a:pt x="94" y="31"/>
                    <a:pt x="94" y="31"/>
                  </a:cubicBezTo>
                  <a:cubicBezTo>
                    <a:pt x="96" y="31"/>
                    <a:pt x="98" y="32"/>
                    <a:pt x="99" y="33"/>
                  </a:cubicBezTo>
                  <a:cubicBezTo>
                    <a:pt x="97" y="32"/>
                    <a:pt x="95" y="32"/>
                    <a:pt x="94" y="3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996363" y="771525"/>
              <a:ext cx="657225" cy="168275"/>
            </a:xfrm>
            <a:custGeom>
              <a:avLst/>
              <a:gdLst>
                <a:gd name="T0" fmla="*/ 184 w 199"/>
                <a:gd name="T1" fmla="*/ 0 h 51"/>
                <a:gd name="T2" fmla="*/ 14 w 199"/>
                <a:gd name="T3" fmla="*/ 1 h 51"/>
                <a:gd name="T4" fmla="*/ 12 w 199"/>
                <a:gd name="T5" fmla="*/ 34 h 51"/>
                <a:gd name="T6" fmla="*/ 99 w 199"/>
                <a:gd name="T7" fmla="*/ 51 h 51"/>
                <a:gd name="T8" fmla="*/ 185 w 199"/>
                <a:gd name="T9" fmla="*/ 37 h 51"/>
                <a:gd name="T10" fmla="*/ 184 w 19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51">
                  <a:moveTo>
                    <a:pt x="184" y="0"/>
                  </a:moveTo>
                  <a:cubicBezTo>
                    <a:pt x="103" y="37"/>
                    <a:pt x="37" y="12"/>
                    <a:pt x="14" y="1"/>
                  </a:cubicBezTo>
                  <a:cubicBezTo>
                    <a:pt x="8" y="7"/>
                    <a:pt x="0" y="20"/>
                    <a:pt x="12" y="34"/>
                  </a:cubicBezTo>
                  <a:cubicBezTo>
                    <a:pt x="12" y="34"/>
                    <a:pt x="18" y="51"/>
                    <a:pt x="99" y="51"/>
                  </a:cubicBezTo>
                  <a:cubicBezTo>
                    <a:pt x="180" y="50"/>
                    <a:pt x="185" y="37"/>
                    <a:pt x="185" y="37"/>
                  </a:cubicBezTo>
                  <a:cubicBezTo>
                    <a:pt x="199" y="21"/>
                    <a:pt x="190" y="7"/>
                    <a:pt x="18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9274176" y="957263"/>
              <a:ext cx="92075" cy="52388"/>
            </a:xfrm>
            <a:custGeom>
              <a:avLst/>
              <a:gdLst>
                <a:gd name="T0" fmla="*/ 15 w 28"/>
                <a:gd name="T1" fmla="*/ 0 h 16"/>
                <a:gd name="T2" fmla="*/ 0 w 28"/>
                <a:gd name="T3" fmla="*/ 0 h 16"/>
                <a:gd name="T4" fmla="*/ 0 w 28"/>
                <a:gd name="T5" fmla="*/ 2 h 16"/>
                <a:gd name="T6" fmla="*/ 14 w 28"/>
                <a:gd name="T7" fmla="*/ 16 h 16"/>
                <a:gd name="T8" fmla="*/ 28 w 28"/>
                <a:gd name="T9" fmla="*/ 2 h 16"/>
                <a:gd name="T10" fmla="*/ 27 w 28"/>
                <a:gd name="T11" fmla="*/ 0 h 16"/>
                <a:gd name="T12" fmla="*/ 15 w 2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0"/>
                    <a:pt x="6" y="16"/>
                    <a:pt x="14" y="16"/>
                  </a:cubicBezTo>
                  <a:cubicBezTo>
                    <a:pt x="21" y="16"/>
                    <a:pt x="28" y="10"/>
                    <a:pt x="28" y="2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4" y="0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904288" y="4440238"/>
            <a:ext cx="838200" cy="835025"/>
            <a:chOff x="8904288" y="4440238"/>
            <a:chExt cx="838200" cy="835025"/>
          </a:xfrm>
        </p:grpSpPr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8904288" y="4440238"/>
              <a:ext cx="838200" cy="835025"/>
            </a:xfrm>
            <a:custGeom>
              <a:avLst/>
              <a:gdLst>
                <a:gd name="T0" fmla="*/ 127 w 254"/>
                <a:gd name="T1" fmla="*/ 253 h 253"/>
                <a:gd name="T2" fmla="*/ 0 w 254"/>
                <a:gd name="T3" fmla="*/ 126 h 253"/>
                <a:gd name="T4" fmla="*/ 127 w 254"/>
                <a:gd name="T5" fmla="*/ 0 h 253"/>
                <a:gd name="T6" fmla="*/ 254 w 254"/>
                <a:gd name="T7" fmla="*/ 126 h 253"/>
                <a:gd name="T8" fmla="*/ 127 w 254"/>
                <a:gd name="T9" fmla="*/ 253 h 253"/>
                <a:gd name="T10" fmla="*/ 127 w 254"/>
                <a:gd name="T11" fmla="*/ 15 h 253"/>
                <a:gd name="T12" fmla="*/ 16 w 254"/>
                <a:gd name="T13" fmla="*/ 126 h 253"/>
                <a:gd name="T14" fmla="*/ 127 w 254"/>
                <a:gd name="T15" fmla="*/ 238 h 253"/>
                <a:gd name="T16" fmla="*/ 238 w 254"/>
                <a:gd name="T17" fmla="*/ 126 h 253"/>
                <a:gd name="T18" fmla="*/ 127 w 254"/>
                <a:gd name="T19" fmla="*/ 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3">
                  <a:moveTo>
                    <a:pt x="127" y="253"/>
                  </a:moveTo>
                  <a:cubicBezTo>
                    <a:pt x="57" y="253"/>
                    <a:pt x="0" y="196"/>
                    <a:pt x="0" y="126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7" y="0"/>
                    <a:pt x="254" y="57"/>
                    <a:pt x="254" y="126"/>
                  </a:cubicBezTo>
                  <a:cubicBezTo>
                    <a:pt x="254" y="196"/>
                    <a:pt x="197" y="253"/>
                    <a:pt x="127" y="253"/>
                  </a:cubicBezTo>
                  <a:close/>
                  <a:moveTo>
                    <a:pt x="127" y="15"/>
                  </a:moveTo>
                  <a:cubicBezTo>
                    <a:pt x="66" y="15"/>
                    <a:pt x="16" y="65"/>
                    <a:pt x="16" y="126"/>
                  </a:cubicBezTo>
                  <a:cubicBezTo>
                    <a:pt x="16" y="188"/>
                    <a:pt x="66" y="238"/>
                    <a:pt x="127" y="238"/>
                  </a:cubicBezTo>
                  <a:cubicBezTo>
                    <a:pt x="188" y="238"/>
                    <a:pt x="238" y="188"/>
                    <a:pt x="238" y="126"/>
                  </a:cubicBezTo>
                  <a:cubicBezTo>
                    <a:pt x="238" y="65"/>
                    <a:pt x="188" y="15"/>
                    <a:pt x="127" y="1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9304338" y="4462463"/>
              <a:ext cx="39688" cy="635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9304338" y="5184775"/>
              <a:ext cx="39688" cy="635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9656763" y="4835525"/>
              <a:ext cx="61913" cy="396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8934451" y="4835525"/>
              <a:ext cx="61913" cy="396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9304338" y="4525963"/>
              <a:ext cx="39688" cy="330200"/>
            </a:xfrm>
            <a:custGeom>
              <a:avLst/>
              <a:gdLst>
                <a:gd name="T0" fmla="*/ 12 w 12"/>
                <a:gd name="T1" fmla="*/ 92 h 100"/>
                <a:gd name="T2" fmla="*/ 6 w 12"/>
                <a:gd name="T3" fmla="*/ 100 h 100"/>
                <a:gd name="T4" fmla="*/ 0 w 12"/>
                <a:gd name="T5" fmla="*/ 92 h 100"/>
                <a:gd name="T6" fmla="*/ 6 w 12"/>
                <a:gd name="T7" fmla="*/ 0 h 100"/>
                <a:gd name="T8" fmla="*/ 12 w 12"/>
                <a:gd name="T9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0">
                  <a:moveTo>
                    <a:pt x="12" y="92"/>
                  </a:moveTo>
                  <a:cubicBezTo>
                    <a:pt x="12" y="96"/>
                    <a:pt x="10" y="100"/>
                    <a:pt x="6" y="100"/>
                  </a:cubicBezTo>
                  <a:cubicBezTo>
                    <a:pt x="3" y="100"/>
                    <a:pt x="0" y="96"/>
                    <a:pt x="0" y="92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2" y="9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9175751" y="4845050"/>
              <a:ext cx="150813" cy="149225"/>
            </a:xfrm>
            <a:custGeom>
              <a:avLst/>
              <a:gdLst>
                <a:gd name="T0" fmla="*/ 35 w 46"/>
                <a:gd name="T1" fmla="*/ 2 h 45"/>
                <a:gd name="T2" fmla="*/ 43 w 46"/>
                <a:gd name="T3" fmla="*/ 2 h 45"/>
                <a:gd name="T4" fmla="*/ 44 w 46"/>
                <a:gd name="T5" fmla="*/ 11 h 45"/>
                <a:gd name="T6" fmla="*/ 0 w 46"/>
                <a:gd name="T7" fmla="*/ 45 h 45"/>
                <a:gd name="T8" fmla="*/ 35 w 46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35" y="2"/>
                  </a:moveTo>
                  <a:cubicBezTo>
                    <a:pt x="37" y="0"/>
                    <a:pt x="40" y="0"/>
                    <a:pt x="43" y="2"/>
                  </a:cubicBezTo>
                  <a:cubicBezTo>
                    <a:pt x="45" y="5"/>
                    <a:pt x="46" y="9"/>
                    <a:pt x="44" y="11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35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85238" y="5994400"/>
            <a:ext cx="881063" cy="860425"/>
            <a:chOff x="8885238" y="5994400"/>
            <a:chExt cx="881063" cy="860425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9078913" y="5994400"/>
              <a:ext cx="488950" cy="860425"/>
            </a:xfrm>
            <a:custGeom>
              <a:avLst/>
              <a:gdLst>
                <a:gd name="T0" fmla="*/ 74 w 148"/>
                <a:gd name="T1" fmla="*/ 261 h 261"/>
                <a:gd name="T2" fmla="*/ 0 w 148"/>
                <a:gd name="T3" fmla="*/ 131 h 261"/>
                <a:gd name="T4" fmla="*/ 74 w 148"/>
                <a:gd name="T5" fmla="*/ 0 h 261"/>
                <a:gd name="T6" fmla="*/ 148 w 148"/>
                <a:gd name="T7" fmla="*/ 131 h 261"/>
                <a:gd name="T8" fmla="*/ 74 w 148"/>
                <a:gd name="T9" fmla="*/ 261 h 261"/>
                <a:gd name="T10" fmla="*/ 74 w 148"/>
                <a:gd name="T11" fmla="*/ 13 h 261"/>
                <a:gd name="T12" fmla="*/ 13 w 148"/>
                <a:gd name="T13" fmla="*/ 131 h 261"/>
                <a:gd name="T14" fmla="*/ 74 w 148"/>
                <a:gd name="T15" fmla="*/ 248 h 261"/>
                <a:gd name="T16" fmla="*/ 135 w 148"/>
                <a:gd name="T17" fmla="*/ 131 h 261"/>
                <a:gd name="T18" fmla="*/ 74 w 148"/>
                <a:gd name="T19" fmla="*/ 1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61">
                  <a:moveTo>
                    <a:pt x="74" y="261"/>
                  </a:moveTo>
                  <a:cubicBezTo>
                    <a:pt x="33" y="261"/>
                    <a:pt x="0" y="204"/>
                    <a:pt x="0" y="131"/>
                  </a:cubicBezTo>
                  <a:cubicBezTo>
                    <a:pt x="0" y="58"/>
                    <a:pt x="33" y="0"/>
                    <a:pt x="74" y="0"/>
                  </a:cubicBezTo>
                  <a:cubicBezTo>
                    <a:pt x="115" y="0"/>
                    <a:pt x="148" y="58"/>
                    <a:pt x="148" y="131"/>
                  </a:cubicBezTo>
                  <a:cubicBezTo>
                    <a:pt x="148" y="204"/>
                    <a:pt x="115" y="261"/>
                    <a:pt x="74" y="261"/>
                  </a:cubicBezTo>
                  <a:close/>
                  <a:moveTo>
                    <a:pt x="74" y="13"/>
                  </a:moveTo>
                  <a:cubicBezTo>
                    <a:pt x="41" y="13"/>
                    <a:pt x="13" y="67"/>
                    <a:pt x="13" y="131"/>
                  </a:cubicBezTo>
                  <a:cubicBezTo>
                    <a:pt x="13" y="194"/>
                    <a:pt x="41" y="248"/>
                    <a:pt x="74" y="248"/>
                  </a:cubicBezTo>
                  <a:cubicBezTo>
                    <a:pt x="107" y="248"/>
                    <a:pt x="135" y="194"/>
                    <a:pt x="135" y="131"/>
                  </a:cubicBezTo>
                  <a:cubicBezTo>
                    <a:pt x="135" y="67"/>
                    <a:pt x="107" y="13"/>
                    <a:pt x="74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8885238" y="6122988"/>
              <a:ext cx="881063" cy="603250"/>
            </a:xfrm>
            <a:custGeom>
              <a:avLst/>
              <a:gdLst>
                <a:gd name="T0" fmla="*/ 78 w 267"/>
                <a:gd name="T1" fmla="*/ 183 h 183"/>
                <a:gd name="T2" fmla="*/ 20 w 267"/>
                <a:gd name="T3" fmla="*/ 157 h 183"/>
                <a:gd name="T4" fmla="*/ 96 w 267"/>
                <a:gd name="T5" fmla="*/ 28 h 183"/>
                <a:gd name="T6" fmla="*/ 188 w 267"/>
                <a:gd name="T7" fmla="*/ 0 h 183"/>
                <a:gd name="T8" fmla="*/ 246 w 267"/>
                <a:gd name="T9" fmla="*/ 26 h 183"/>
                <a:gd name="T10" fmla="*/ 170 w 267"/>
                <a:gd name="T11" fmla="*/ 155 h 183"/>
                <a:gd name="T12" fmla="*/ 78 w 267"/>
                <a:gd name="T13" fmla="*/ 183 h 183"/>
                <a:gd name="T14" fmla="*/ 188 w 267"/>
                <a:gd name="T15" fmla="*/ 13 h 183"/>
                <a:gd name="T16" fmla="*/ 102 w 267"/>
                <a:gd name="T17" fmla="*/ 39 h 183"/>
                <a:gd name="T18" fmla="*/ 31 w 267"/>
                <a:gd name="T19" fmla="*/ 150 h 183"/>
                <a:gd name="T20" fmla="*/ 78 w 267"/>
                <a:gd name="T21" fmla="*/ 170 h 183"/>
                <a:gd name="T22" fmla="*/ 164 w 267"/>
                <a:gd name="T23" fmla="*/ 145 h 183"/>
                <a:gd name="T24" fmla="*/ 235 w 267"/>
                <a:gd name="T25" fmla="*/ 33 h 183"/>
                <a:gd name="T26" fmla="*/ 188 w 267"/>
                <a:gd name="T27" fmla="*/ 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183">
                  <a:moveTo>
                    <a:pt x="78" y="183"/>
                  </a:moveTo>
                  <a:cubicBezTo>
                    <a:pt x="51" y="183"/>
                    <a:pt x="30" y="174"/>
                    <a:pt x="20" y="157"/>
                  </a:cubicBezTo>
                  <a:cubicBezTo>
                    <a:pt x="0" y="121"/>
                    <a:pt x="33" y="64"/>
                    <a:pt x="96" y="28"/>
                  </a:cubicBezTo>
                  <a:cubicBezTo>
                    <a:pt x="127" y="10"/>
                    <a:pt x="160" y="0"/>
                    <a:pt x="188" y="0"/>
                  </a:cubicBezTo>
                  <a:cubicBezTo>
                    <a:pt x="215" y="0"/>
                    <a:pt x="236" y="9"/>
                    <a:pt x="246" y="26"/>
                  </a:cubicBezTo>
                  <a:cubicBezTo>
                    <a:pt x="267" y="62"/>
                    <a:pt x="233" y="119"/>
                    <a:pt x="170" y="155"/>
                  </a:cubicBezTo>
                  <a:cubicBezTo>
                    <a:pt x="139" y="173"/>
                    <a:pt x="106" y="183"/>
                    <a:pt x="78" y="183"/>
                  </a:cubicBezTo>
                  <a:close/>
                  <a:moveTo>
                    <a:pt x="188" y="13"/>
                  </a:moveTo>
                  <a:cubicBezTo>
                    <a:pt x="162" y="13"/>
                    <a:pt x="131" y="22"/>
                    <a:pt x="102" y="39"/>
                  </a:cubicBezTo>
                  <a:cubicBezTo>
                    <a:pt x="47" y="70"/>
                    <a:pt x="15" y="122"/>
                    <a:pt x="31" y="150"/>
                  </a:cubicBezTo>
                  <a:cubicBezTo>
                    <a:pt x="39" y="163"/>
                    <a:pt x="55" y="170"/>
                    <a:pt x="78" y="170"/>
                  </a:cubicBezTo>
                  <a:cubicBezTo>
                    <a:pt x="104" y="170"/>
                    <a:pt x="135" y="161"/>
                    <a:pt x="164" y="145"/>
                  </a:cubicBezTo>
                  <a:cubicBezTo>
                    <a:pt x="219" y="113"/>
                    <a:pt x="251" y="61"/>
                    <a:pt x="235" y="33"/>
                  </a:cubicBezTo>
                  <a:cubicBezTo>
                    <a:pt x="227" y="20"/>
                    <a:pt x="211" y="13"/>
                    <a:pt x="188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8885238" y="6122988"/>
              <a:ext cx="881063" cy="603250"/>
            </a:xfrm>
            <a:custGeom>
              <a:avLst/>
              <a:gdLst>
                <a:gd name="T0" fmla="*/ 188 w 267"/>
                <a:gd name="T1" fmla="*/ 183 h 183"/>
                <a:gd name="T2" fmla="*/ 96 w 267"/>
                <a:gd name="T3" fmla="*/ 155 h 183"/>
                <a:gd name="T4" fmla="*/ 20 w 267"/>
                <a:gd name="T5" fmla="*/ 26 h 183"/>
                <a:gd name="T6" fmla="*/ 78 w 267"/>
                <a:gd name="T7" fmla="*/ 0 h 183"/>
                <a:gd name="T8" fmla="*/ 170 w 267"/>
                <a:gd name="T9" fmla="*/ 28 h 183"/>
                <a:gd name="T10" fmla="*/ 246 w 267"/>
                <a:gd name="T11" fmla="*/ 157 h 183"/>
                <a:gd name="T12" fmla="*/ 188 w 267"/>
                <a:gd name="T13" fmla="*/ 183 h 183"/>
                <a:gd name="T14" fmla="*/ 78 w 267"/>
                <a:gd name="T15" fmla="*/ 13 h 183"/>
                <a:gd name="T16" fmla="*/ 31 w 267"/>
                <a:gd name="T17" fmla="*/ 33 h 183"/>
                <a:gd name="T18" fmla="*/ 102 w 267"/>
                <a:gd name="T19" fmla="*/ 145 h 183"/>
                <a:gd name="T20" fmla="*/ 188 w 267"/>
                <a:gd name="T21" fmla="*/ 170 h 183"/>
                <a:gd name="T22" fmla="*/ 235 w 267"/>
                <a:gd name="T23" fmla="*/ 150 h 183"/>
                <a:gd name="T24" fmla="*/ 164 w 267"/>
                <a:gd name="T25" fmla="*/ 39 h 183"/>
                <a:gd name="T26" fmla="*/ 78 w 267"/>
                <a:gd name="T27" fmla="*/ 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183">
                  <a:moveTo>
                    <a:pt x="188" y="183"/>
                  </a:moveTo>
                  <a:cubicBezTo>
                    <a:pt x="160" y="183"/>
                    <a:pt x="127" y="173"/>
                    <a:pt x="96" y="155"/>
                  </a:cubicBezTo>
                  <a:cubicBezTo>
                    <a:pt x="33" y="119"/>
                    <a:pt x="0" y="62"/>
                    <a:pt x="20" y="26"/>
                  </a:cubicBezTo>
                  <a:cubicBezTo>
                    <a:pt x="30" y="9"/>
                    <a:pt x="51" y="0"/>
                    <a:pt x="78" y="0"/>
                  </a:cubicBezTo>
                  <a:cubicBezTo>
                    <a:pt x="106" y="0"/>
                    <a:pt x="139" y="10"/>
                    <a:pt x="170" y="28"/>
                  </a:cubicBezTo>
                  <a:cubicBezTo>
                    <a:pt x="233" y="64"/>
                    <a:pt x="267" y="121"/>
                    <a:pt x="246" y="157"/>
                  </a:cubicBezTo>
                  <a:cubicBezTo>
                    <a:pt x="236" y="174"/>
                    <a:pt x="215" y="183"/>
                    <a:pt x="188" y="183"/>
                  </a:cubicBezTo>
                  <a:close/>
                  <a:moveTo>
                    <a:pt x="78" y="13"/>
                  </a:moveTo>
                  <a:cubicBezTo>
                    <a:pt x="55" y="13"/>
                    <a:pt x="39" y="20"/>
                    <a:pt x="31" y="33"/>
                  </a:cubicBezTo>
                  <a:cubicBezTo>
                    <a:pt x="15" y="61"/>
                    <a:pt x="47" y="113"/>
                    <a:pt x="102" y="145"/>
                  </a:cubicBezTo>
                  <a:cubicBezTo>
                    <a:pt x="131" y="161"/>
                    <a:pt x="162" y="170"/>
                    <a:pt x="188" y="170"/>
                  </a:cubicBezTo>
                  <a:cubicBezTo>
                    <a:pt x="211" y="170"/>
                    <a:pt x="227" y="163"/>
                    <a:pt x="235" y="150"/>
                  </a:cubicBezTo>
                  <a:cubicBezTo>
                    <a:pt x="251" y="122"/>
                    <a:pt x="219" y="70"/>
                    <a:pt x="164" y="39"/>
                  </a:cubicBezTo>
                  <a:cubicBezTo>
                    <a:pt x="135" y="22"/>
                    <a:pt x="104" y="13"/>
                    <a:pt x="78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9224963" y="6323013"/>
              <a:ext cx="196850" cy="201613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94188" y="1800225"/>
            <a:ext cx="711200" cy="712788"/>
            <a:chOff x="4294188" y="1800225"/>
            <a:chExt cx="711200" cy="712788"/>
          </a:xfrm>
        </p:grpSpPr>
        <p:sp>
          <p:nvSpPr>
            <p:cNvPr id="50" name="Freeform 47"/>
            <p:cNvSpPr/>
            <p:nvPr/>
          </p:nvSpPr>
          <p:spPr bwMode="auto">
            <a:xfrm>
              <a:off x="4294188" y="1800225"/>
              <a:ext cx="711200" cy="712788"/>
            </a:xfrm>
            <a:custGeom>
              <a:avLst/>
              <a:gdLst>
                <a:gd name="T0" fmla="*/ 78 w 216"/>
                <a:gd name="T1" fmla="*/ 210 h 216"/>
                <a:gd name="T2" fmla="*/ 57 w 216"/>
                <a:gd name="T3" fmla="*/ 210 h 216"/>
                <a:gd name="T4" fmla="*/ 6 w 216"/>
                <a:gd name="T5" fmla="*/ 159 h 216"/>
                <a:gd name="T6" fmla="*/ 6 w 216"/>
                <a:gd name="T7" fmla="*/ 138 h 216"/>
                <a:gd name="T8" fmla="*/ 138 w 216"/>
                <a:gd name="T9" fmla="*/ 6 h 216"/>
                <a:gd name="T10" fmla="*/ 159 w 216"/>
                <a:gd name="T11" fmla="*/ 6 h 216"/>
                <a:gd name="T12" fmla="*/ 210 w 216"/>
                <a:gd name="T13" fmla="*/ 57 h 216"/>
                <a:gd name="T14" fmla="*/ 210 w 216"/>
                <a:gd name="T15" fmla="*/ 78 h 216"/>
                <a:gd name="T16" fmla="*/ 78 w 216"/>
                <a:gd name="T17" fmla="*/ 2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6">
                  <a:moveTo>
                    <a:pt x="78" y="210"/>
                  </a:moveTo>
                  <a:cubicBezTo>
                    <a:pt x="72" y="216"/>
                    <a:pt x="63" y="216"/>
                    <a:pt x="57" y="210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0" y="153"/>
                    <a:pt x="0" y="144"/>
                    <a:pt x="6" y="13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44" y="0"/>
                    <a:pt x="153" y="0"/>
                    <a:pt x="159" y="6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16" y="63"/>
                    <a:pt x="216" y="72"/>
                    <a:pt x="210" y="78"/>
                  </a:cubicBezTo>
                  <a:lnTo>
                    <a:pt x="78" y="21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4683126" y="1830388"/>
              <a:ext cx="293688" cy="293688"/>
            </a:xfrm>
            <a:custGeom>
              <a:avLst/>
              <a:gdLst>
                <a:gd name="T0" fmla="*/ 88 w 89"/>
                <a:gd name="T1" fmla="*/ 61 h 89"/>
                <a:gd name="T2" fmla="*/ 85 w 89"/>
                <a:gd name="T3" fmla="*/ 54 h 89"/>
                <a:gd name="T4" fmla="*/ 35 w 89"/>
                <a:gd name="T5" fmla="*/ 4 h 89"/>
                <a:gd name="T6" fmla="*/ 28 w 89"/>
                <a:gd name="T7" fmla="*/ 1 h 89"/>
                <a:gd name="T8" fmla="*/ 0 w 89"/>
                <a:gd name="T9" fmla="*/ 30 h 89"/>
                <a:gd name="T10" fmla="*/ 59 w 89"/>
                <a:gd name="T11" fmla="*/ 89 h 89"/>
                <a:gd name="T12" fmla="*/ 88 w 89"/>
                <a:gd name="T13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9">
                  <a:moveTo>
                    <a:pt x="88" y="61"/>
                  </a:moveTo>
                  <a:cubicBezTo>
                    <a:pt x="89" y="59"/>
                    <a:pt x="88" y="57"/>
                    <a:pt x="85" y="5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1"/>
                    <a:pt x="30" y="0"/>
                    <a:pt x="28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88" y="6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4319588" y="2130425"/>
              <a:ext cx="357188" cy="357188"/>
            </a:xfrm>
            <a:custGeom>
              <a:avLst/>
              <a:gdLst>
                <a:gd name="T0" fmla="*/ 61 w 108"/>
                <a:gd name="T1" fmla="*/ 106 h 108"/>
                <a:gd name="T2" fmla="*/ 54 w 108"/>
                <a:gd name="T3" fmla="*/ 105 h 108"/>
                <a:gd name="T4" fmla="*/ 3 w 108"/>
                <a:gd name="T5" fmla="*/ 54 h 108"/>
                <a:gd name="T6" fmla="*/ 2 w 108"/>
                <a:gd name="T7" fmla="*/ 47 h 108"/>
                <a:gd name="T8" fmla="*/ 49 w 108"/>
                <a:gd name="T9" fmla="*/ 0 h 108"/>
                <a:gd name="T10" fmla="*/ 108 w 108"/>
                <a:gd name="T11" fmla="*/ 59 h 108"/>
                <a:gd name="T12" fmla="*/ 61 w 108"/>
                <a:gd name="T1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61" y="106"/>
                  </a:moveTo>
                  <a:cubicBezTo>
                    <a:pt x="60" y="108"/>
                    <a:pt x="56" y="107"/>
                    <a:pt x="54" y="10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0" y="48"/>
                    <a:pt x="2" y="47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61" y="10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9438" y="3109913"/>
            <a:ext cx="544513" cy="663575"/>
            <a:chOff x="4389438" y="3109913"/>
            <a:chExt cx="544513" cy="663575"/>
          </a:xfrm>
        </p:grpSpPr>
        <p:sp>
          <p:nvSpPr>
            <p:cNvPr id="53" name="Freeform 50"/>
            <p:cNvSpPr/>
            <p:nvPr/>
          </p:nvSpPr>
          <p:spPr bwMode="auto">
            <a:xfrm>
              <a:off x="4432301" y="3192463"/>
              <a:ext cx="434975" cy="498475"/>
            </a:xfrm>
            <a:custGeom>
              <a:avLst/>
              <a:gdLst>
                <a:gd name="T0" fmla="*/ 70 w 274"/>
                <a:gd name="T1" fmla="*/ 314 h 314"/>
                <a:gd name="T2" fmla="*/ 0 w 274"/>
                <a:gd name="T3" fmla="*/ 260 h 314"/>
                <a:gd name="T4" fmla="*/ 206 w 274"/>
                <a:gd name="T5" fmla="*/ 0 h 314"/>
                <a:gd name="T6" fmla="*/ 274 w 274"/>
                <a:gd name="T7" fmla="*/ 54 h 314"/>
                <a:gd name="T8" fmla="*/ 70 w 274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14">
                  <a:moveTo>
                    <a:pt x="70" y="314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74" y="54"/>
                  </a:lnTo>
                  <a:lnTo>
                    <a:pt x="70" y="31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4518026" y="3259138"/>
              <a:ext cx="349250" cy="431800"/>
            </a:xfrm>
            <a:custGeom>
              <a:avLst/>
              <a:gdLst>
                <a:gd name="T0" fmla="*/ 16 w 220"/>
                <a:gd name="T1" fmla="*/ 272 h 272"/>
                <a:gd name="T2" fmla="*/ 0 w 220"/>
                <a:gd name="T3" fmla="*/ 260 h 272"/>
                <a:gd name="T4" fmla="*/ 206 w 220"/>
                <a:gd name="T5" fmla="*/ 0 h 272"/>
                <a:gd name="T6" fmla="*/ 220 w 220"/>
                <a:gd name="T7" fmla="*/ 12 h 272"/>
                <a:gd name="T8" fmla="*/ 16 w 220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72">
                  <a:moveTo>
                    <a:pt x="16" y="272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20" y="12"/>
                  </a:lnTo>
                  <a:lnTo>
                    <a:pt x="16" y="27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4432301" y="3192463"/>
              <a:ext cx="349250" cy="433388"/>
            </a:xfrm>
            <a:custGeom>
              <a:avLst/>
              <a:gdLst>
                <a:gd name="T0" fmla="*/ 16 w 220"/>
                <a:gd name="T1" fmla="*/ 273 h 273"/>
                <a:gd name="T2" fmla="*/ 0 w 220"/>
                <a:gd name="T3" fmla="*/ 260 h 273"/>
                <a:gd name="T4" fmla="*/ 206 w 220"/>
                <a:gd name="T5" fmla="*/ 0 h 273"/>
                <a:gd name="T6" fmla="*/ 220 w 220"/>
                <a:gd name="T7" fmla="*/ 13 h 273"/>
                <a:gd name="T8" fmla="*/ 16 w 220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73">
                  <a:moveTo>
                    <a:pt x="16" y="273"/>
                  </a:moveTo>
                  <a:lnTo>
                    <a:pt x="0" y="260"/>
                  </a:lnTo>
                  <a:lnTo>
                    <a:pt x="206" y="0"/>
                  </a:lnTo>
                  <a:lnTo>
                    <a:pt x="220" y="13"/>
                  </a:lnTo>
                  <a:lnTo>
                    <a:pt x="16" y="27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4762501" y="3109913"/>
              <a:ext cx="171450" cy="165100"/>
            </a:xfrm>
            <a:custGeom>
              <a:avLst/>
              <a:gdLst>
                <a:gd name="T0" fmla="*/ 35 w 52"/>
                <a:gd name="T1" fmla="*/ 13 h 50"/>
                <a:gd name="T2" fmla="*/ 0 w 52"/>
                <a:gd name="T3" fmla="*/ 23 h 50"/>
                <a:gd name="T4" fmla="*/ 35 w 52"/>
                <a:gd name="T5" fmla="*/ 50 h 50"/>
                <a:gd name="T6" fmla="*/ 35 w 52"/>
                <a:gd name="T7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35" y="13"/>
                  </a:moveTo>
                  <a:cubicBezTo>
                    <a:pt x="19" y="0"/>
                    <a:pt x="10" y="10"/>
                    <a:pt x="0" y="2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5" y="37"/>
                    <a:pt x="52" y="27"/>
                    <a:pt x="35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4408488" y="3608388"/>
              <a:ext cx="131763" cy="128588"/>
            </a:xfrm>
            <a:custGeom>
              <a:avLst/>
              <a:gdLst>
                <a:gd name="T0" fmla="*/ 13 w 83"/>
                <a:gd name="T1" fmla="*/ 0 h 81"/>
                <a:gd name="T2" fmla="*/ 0 w 83"/>
                <a:gd name="T3" fmla="*/ 52 h 81"/>
                <a:gd name="T4" fmla="*/ 36 w 83"/>
                <a:gd name="T5" fmla="*/ 81 h 81"/>
                <a:gd name="T6" fmla="*/ 83 w 83"/>
                <a:gd name="T7" fmla="*/ 56 h 81"/>
                <a:gd name="T8" fmla="*/ 13 w 8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">
                  <a:moveTo>
                    <a:pt x="13" y="0"/>
                  </a:moveTo>
                  <a:lnTo>
                    <a:pt x="0" y="52"/>
                  </a:lnTo>
                  <a:lnTo>
                    <a:pt x="36" y="81"/>
                  </a:lnTo>
                  <a:lnTo>
                    <a:pt x="83" y="5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389438" y="3690938"/>
              <a:ext cx="76200" cy="82550"/>
            </a:xfrm>
            <a:custGeom>
              <a:avLst/>
              <a:gdLst>
                <a:gd name="T0" fmla="*/ 0 w 48"/>
                <a:gd name="T1" fmla="*/ 52 h 52"/>
                <a:gd name="T2" fmla="*/ 48 w 48"/>
                <a:gd name="T3" fmla="*/ 29 h 52"/>
                <a:gd name="T4" fmla="*/ 12 w 48"/>
                <a:gd name="T5" fmla="*/ 0 h 52"/>
                <a:gd name="T6" fmla="*/ 0 w 48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2">
                  <a:moveTo>
                    <a:pt x="0" y="52"/>
                  </a:moveTo>
                  <a:lnTo>
                    <a:pt x="48" y="29"/>
                  </a:lnTo>
                  <a:lnTo>
                    <a:pt x="12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276726" y="362517"/>
            <a:ext cx="966788" cy="715963"/>
            <a:chOff x="4276726" y="293688"/>
            <a:chExt cx="966788" cy="715963"/>
          </a:xfrm>
        </p:grpSpPr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276726" y="293688"/>
              <a:ext cx="966788" cy="715963"/>
            </a:xfrm>
            <a:custGeom>
              <a:avLst/>
              <a:gdLst>
                <a:gd name="T0" fmla="*/ 609 w 609"/>
                <a:gd name="T1" fmla="*/ 451 h 451"/>
                <a:gd name="T2" fmla="*/ 0 w 609"/>
                <a:gd name="T3" fmla="*/ 451 h 451"/>
                <a:gd name="T4" fmla="*/ 0 w 609"/>
                <a:gd name="T5" fmla="*/ 0 h 451"/>
                <a:gd name="T6" fmla="*/ 609 w 609"/>
                <a:gd name="T7" fmla="*/ 0 h 451"/>
                <a:gd name="T8" fmla="*/ 609 w 609"/>
                <a:gd name="T9" fmla="*/ 451 h 451"/>
                <a:gd name="T10" fmla="*/ 33 w 609"/>
                <a:gd name="T11" fmla="*/ 420 h 451"/>
                <a:gd name="T12" fmla="*/ 578 w 609"/>
                <a:gd name="T13" fmla="*/ 420 h 451"/>
                <a:gd name="T14" fmla="*/ 578 w 609"/>
                <a:gd name="T15" fmla="*/ 33 h 451"/>
                <a:gd name="T16" fmla="*/ 33 w 609"/>
                <a:gd name="T17" fmla="*/ 33 h 451"/>
                <a:gd name="T18" fmla="*/ 33 w 609"/>
                <a:gd name="T19" fmla="*/ 42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451">
                  <a:moveTo>
                    <a:pt x="609" y="451"/>
                  </a:moveTo>
                  <a:lnTo>
                    <a:pt x="0" y="451"/>
                  </a:lnTo>
                  <a:lnTo>
                    <a:pt x="0" y="0"/>
                  </a:lnTo>
                  <a:lnTo>
                    <a:pt x="609" y="0"/>
                  </a:lnTo>
                  <a:lnTo>
                    <a:pt x="609" y="451"/>
                  </a:lnTo>
                  <a:close/>
                  <a:moveTo>
                    <a:pt x="33" y="420"/>
                  </a:moveTo>
                  <a:lnTo>
                    <a:pt x="578" y="420"/>
                  </a:lnTo>
                  <a:lnTo>
                    <a:pt x="578" y="33"/>
                  </a:lnTo>
                  <a:lnTo>
                    <a:pt x="33" y="33"/>
                  </a:lnTo>
                  <a:lnTo>
                    <a:pt x="33" y="4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4392613" y="914400"/>
              <a:ext cx="168275" cy="127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4362451" y="363538"/>
              <a:ext cx="795338" cy="576263"/>
            </a:xfrm>
            <a:custGeom>
              <a:avLst/>
              <a:gdLst>
                <a:gd name="T0" fmla="*/ 0 w 241"/>
                <a:gd name="T1" fmla="*/ 0 h 175"/>
                <a:gd name="T2" fmla="*/ 0 w 241"/>
                <a:gd name="T3" fmla="*/ 175 h 175"/>
                <a:gd name="T4" fmla="*/ 241 w 241"/>
                <a:gd name="T5" fmla="*/ 175 h 175"/>
                <a:gd name="T6" fmla="*/ 241 w 241"/>
                <a:gd name="T7" fmla="*/ 0 h 175"/>
                <a:gd name="T8" fmla="*/ 0 w 241"/>
                <a:gd name="T9" fmla="*/ 0 h 175"/>
                <a:gd name="T10" fmla="*/ 62 w 241"/>
                <a:gd name="T11" fmla="*/ 162 h 175"/>
                <a:gd name="T12" fmla="*/ 62 w 241"/>
                <a:gd name="T13" fmla="*/ 167 h 175"/>
                <a:gd name="T14" fmla="*/ 62 w 241"/>
                <a:gd name="T15" fmla="*/ 173 h 175"/>
                <a:gd name="T16" fmla="*/ 6 w 241"/>
                <a:gd name="T17" fmla="*/ 173 h 175"/>
                <a:gd name="T18" fmla="*/ 6 w 241"/>
                <a:gd name="T19" fmla="*/ 167 h 175"/>
                <a:gd name="T20" fmla="*/ 6 w 241"/>
                <a:gd name="T21" fmla="*/ 162 h 175"/>
                <a:gd name="T22" fmla="*/ 6 w 241"/>
                <a:gd name="T23" fmla="*/ 158 h 175"/>
                <a:gd name="T24" fmla="*/ 11 w 241"/>
                <a:gd name="T25" fmla="*/ 153 h 175"/>
                <a:gd name="T26" fmla="*/ 57 w 241"/>
                <a:gd name="T27" fmla="*/ 153 h 175"/>
                <a:gd name="T28" fmla="*/ 62 w 241"/>
                <a:gd name="T29" fmla="*/ 158 h 175"/>
                <a:gd name="T30" fmla="*/ 62 w 241"/>
                <a:gd name="T31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1" y="0"/>
                    <a:pt x="241" y="0"/>
                    <a:pt x="241" y="0"/>
                  </a:cubicBezTo>
                  <a:lnTo>
                    <a:pt x="0" y="0"/>
                  </a:lnTo>
                  <a:close/>
                  <a:moveTo>
                    <a:pt x="62" y="162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2" y="173"/>
                    <a:pt x="62" y="173"/>
                    <a:pt x="62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5"/>
                    <a:pt x="8" y="153"/>
                    <a:pt x="11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0" y="153"/>
                    <a:pt x="62" y="155"/>
                    <a:pt x="62" y="158"/>
                  </a:cubicBezTo>
                  <a:lnTo>
                    <a:pt x="62" y="16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05313" y="4333875"/>
            <a:ext cx="406401" cy="941388"/>
            <a:chOff x="4405313" y="4333875"/>
            <a:chExt cx="406401" cy="941388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4405313" y="5208588"/>
              <a:ext cx="217488" cy="66675"/>
            </a:xfrm>
            <a:prstGeom prst="ellipse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537076" y="4354513"/>
              <a:ext cx="254000" cy="201613"/>
            </a:xfrm>
            <a:custGeom>
              <a:avLst/>
              <a:gdLst>
                <a:gd name="T0" fmla="*/ 13 w 77"/>
                <a:gd name="T1" fmla="*/ 61 h 61"/>
                <a:gd name="T2" fmla="*/ 0 w 77"/>
                <a:gd name="T3" fmla="*/ 58 h 61"/>
                <a:gd name="T4" fmla="*/ 0 w 77"/>
                <a:gd name="T5" fmla="*/ 8 h 61"/>
                <a:gd name="T6" fmla="*/ 13 w 77"/>
                <a:gd name="T7" fmla="*/ 10 h 61"/>
                <a:gd name="T8" fmla="*/ 40 w 77"/>
                <a:gd name="T9" fmla="*/ 5 h 61"/>
                <a:gd name="T10" fmla="*/ 64 w 77"/>
                <a:gd name="T11" fmla="*/ 0 h 61"/>
                <a:gd name="T12" fmla="*/ 77 w 77"/>
                <a:gd name="T13" fmla="*/ 3 h 61"/>
                <a:gd name="T14" fmla="*/ 77 w 77"/>
                <a:gd name="T15" fmla="*/ 53 h 61"/>
                <a:gd name="T16" fmla="*/ 64 w 77"/>
                <a:gd name="T17" fmla="*/ 51 h 61"/>
                <a:gd name="T18" fmla="*/ 37 w 77"/>
                <a:gd name="T19" fmla="*/ 56 h 61"/>
                <a:gd name="T20" fmla="*/ 13 w 77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1">
                  <a:moveTo>
                    <a:pt x="13" y="61"/>
                  </a:moveTo>
                  <a:cubicBezTo>
                    <a:pt x="8" y="61"/>
                    <a:pt x="4" y="60"/>
                    <a:pt x="0" y="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9"/>
                    <a:pt x="8" y="10"/>
                    <a:pt x="13" y="10"/>
                  </a:cubicBezTo>
                  <a:cubicBezTo>
                    <a:pt x="22" y="10"/>
                    <a:pt x="31" y="7"/>
                    <a:pt x="40" y="5"/>
                  </a:cubicBezTo>
                  <a:cubicBezTo>
                    <a:pt x="48" y="2"/>
                    <a:pt x="56" y="0"/>
                    <a:pt x="64" y="0"/>
                  </a:cubicBezTo>
                  <a:cubicBezTo>
                    <a:pt x="69" y="0"/>
                    <a:pt x="73" y="1"/>
                    <a:pt x="77" y="3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3" y="51"/>
                    <a:pt x="68" y="51"/>
                    <a:pt x="64" y="51"/>
                  </a:cubicBezTo>
                  <a:cubicBezTo>
                    <a:pt x="55" y="51"/>
                    <a:pt x="45" y="54"/>
                    <a:pt x="37" y="56"/>
                  </a:cubicBezTo>
                  <a:cubicBezTo>
                    <a:pt x="28" y="59"/>
                    <a:pt x="20" y="61"/>
                    <a:pt x="13" y="6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4518026" y="4333875"/>
              <a:ext cx="293688" cy="241300"/>
            </a:xfrm>
            <a:custGeom>
              <a:avLst/>
              <a:gdLst>
                <a:gd name="T0" fmla="*/ 70 w 89"/>
                <a:gd name="T1" fmla="*/ 0 h 73"/>
                <a:gd name="T2" fmla="*/ 70 w 89"/>
                <a:gd name="T3" fmla="*/ 12 h 73"/>
                <a:gd name="T4" fmla="*/ 70 w 89"/>
                <a:gd name="T5" fmla="*/ 12 h 73"/>
                <a:gd name="T6" fmla="*/ 77 w 89"/>
                <a:gd name="T7" fmla="*/ 13 h 73"/>
                <a:gd name="T8" fmla="*/ 77 w 89"/>
                <a:gd name="T9" fmla="*/ 51 h 73"/>
                <a:gd name="T10" fmla="*/ 70 w 89"/>
                <a:gd name="T11" fmla="*/ 51 h 73"/>
                <a:gd name="T12" fmla="*/ 70 w 89"/>
                <a:gd name="T13" fmla="*/ 51 h 73"/>
                <a:gd name="T14" fmla="*/ 41 w 89"/>
                <a:gd name="T15" fmla="*/ 57 h 73"/>
                <a:gd name="T16" fmla="*/ 19 w 89"/>
                <a:gd name="T17" fmla="*/ 61 h 73"/>
                <a:gd name="T18" fmla="*/ 12 w 89"/>
                <a:gd name="T19" fmla="*/ 60 h 73"/>
                <a:gd name="T20" fmla="*/ 12 w 89"/>
                <a:gd name="T21" fmla="*/ 21 h 73"/>
                <a:gd name="T22" fmla="*/ 19 w 89"/>
                <a:gd name="T23" fmla="*/ 22 h 73"/>
                <a:gd name="T24" fmla="*/ 48 w 89"/>
                <a:gd name="T25" fmla="*/ 16 h 73"/>
                <a:gd name="T26" fmla="*/ 70 w 89"/>
                <a:gd name="T27" fmla="*/ 12 h 73"/>
                <a:gd name="T28" fmla="*/ 70 w 89"/>
                <a:gd name="T29" fmla="*/ 0 h 73"/>
                <a:gd name="T30" fmla="*/ 70 w 89"/>
                <a:gd name="T31" fmla="*/ 0 h 73"/>
                <a:gd name="T32" fmla="*/ 19 w 89"/>
                <a:gd name="T33" fmla="*/ 10 h 73"/>
                <a:gd name="T34" fmla="*/ 0 w 89"/>
                <a:gd name="T35" fmla="*/ 5 h 73"/>
                <a:gd name="T36" fmla="*/ 0 w 89"/>
                <a:gd name="T37" fmla="*/ 68 h 73"/>
                <a:gd name="T38" fmla="*/ 19 w 89"/>
                <a:gd name="T39" fmla="*/ 73 h 73"/>
                <a:gd name="T40" fmla="*/ 70 w 89"/>
                <a:gd name="T41" fmla="*/ 63 h 73"/>
                <a:gd name="T42" fmla="*/ 89 w 89"/>
                <a:gd name="T43" fmla="*/ 68 h 73"/>
                <a:gd name="T44" fmla="*/ 89 w 89"/>
                <a:gd name="T45" fmla="*/ 5 h 73"/>
                <a:gd name="T46" fmla="*/ 70 w 89"/>
                <a:gd name="T4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73">
                  <a:moveTo>
                    <a:pt x="70" y="0"/>
                  </a:move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2"/>
                    <a:pt x="75" y="12"/>
                    <a:pt x="77" y="13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1"/>
                    <a:pt x="50" y="54"/>
                    <a:pt x="41" y="57"/>
                  </a:cubicBezTo>
                  <a:cubicBezTo>
                    <a:pt x="33" y="59"/>
                    <a:pt x="25" y="61"/>
                    <a:pt x="19" y="61"/>
                  </a:cubicBezTo>
                  <a:cubicBezTo>
                    <a:pt x="16" y="61"/>
                    <a:pt x="14" y="61"/>
                    <a:pt x="12" y="6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6" y="22"/>
                    <a:pt x="19" y="22"/>
                  </a:cubicBezTo>
                  <a:cubicBezTo>
                    <a:pt x="29" y="22"/>
                    <a:pt x="38" y="19"/>
                    <a:pt x="48" y="16"/>
                  </a:cubicBezTo>
                  <a:cubicBezTo>
                    <a:pt x="56" y="14"/>
                    <a:pt x="63" y="12"/>
                    <a:pt x="70" y="12"/>
                  </a:cubicBez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70" y="0"/>
                  </a:moveTo>
                  <a:cubicBezTo>
                    <a:pt x="53" y="0"/>
                    <a:pt x="36" y="10"/>
                    <a:pt x="19" y="10"/>
                  </a:cubicBezTo>
                  <a:cubicBezTo>
                    <a:pt x="12" y="10"/>
                    <a:pt x="6" y="9"/>
                    <a:pt x="0" y="5"/>
                  </a:cubicBezTo>
                  <a:cubicBezTo>
                    <a:pt x="0" y="26"/>
                    <a:pt x="0" y="47"/>
                    <a:pt x="0" y="68"/>
                  </a:cubicBezTo>
                  <a:cubicBezTo>
                    <a:pt x="6" y="71"/>
                    <a:pt x="12" y="73"/>
                    <a:pt x="19" y="73"/>
                  </a:cubicBezTo>
                  <a:cubicBezTo>
                    <a:pt x="36" y="73"/>
                    <a:pt x="53" y="63"/>
                    <a:pt x="70" y="63"/>
                  </a:cubicBezTo>
                  <a:cubicBezTo>
                    <a:pt x="76" y="63"/>
                    <a:pt x="82" y="64"/>
                    <a:pt x="89" y="68"/>
                  </a:cubicBezTo>
                  <a:cubicBezTo>
                    <a:pt x="89" y="47"/>
                    <a:pt x="89" y="26"/>
                    <a:pt x="89" y="5"/>
                  </a:cubicBezTo>
                  <a:cubicBezTo>
                    <a:pt x="82" y="1"/>
                    <a:pt x="76" y="0"/>
                    <a:pt x="7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4500563" y="4348163"/>
              <a:ext cx="33338" cy="900113"/>
            </a:xfrm>
            <a:custGeom>
              <a:avLst/>
              <a:gdLst>
                <a:gd name="T0" fmla="*/ 10 w 10"/>
                <a:gd name="T1" fmla="*/ 269 h 273"/>
                <a:gd name="T2" fmla="*/ 5 w 10"/>
                <a:gd name="T3" fmla="*/ 273 h 273"/>
                <a:gd name="T4" fmla="*/ 5 w 10"/>
                <a:gd name="T5" fmla="*/ 273 h 273"/>
                <a:gd name="T6" fmla="*/ 0 w 10"/>
                <a:gd name="T7" fmla="*/ 269 h 273"/>
                <a:gd name="T8" fmla="*/ 0 w 10"/>
                <a:gd name="T9" fmla="*/ 4 h 273"/>
                <a:gd name="T10" fmla="*/ 5 w 10"/>
                <a:gd name="T11" fmla="*/ 0 h 273"/>
                <a:gd name="T12" fmla="*/ 5 w 10"/>
                <a:gd name="T13" fmla="*/ 0 h 273"/>
                <a:gd name="T14" fmla="*/ 10 w 10"/>
                <a:gd name="T15" fmla="*/ 4 h 273"/>
                <a:gd name="T16" fmla="*/ 10 w 10"/>
                <a:gd name="T17" fmla="*/ 2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3">
                  <a:moveTo>
                    <a:pt x="10" y="269"/>
                  </a:moveTo>
                  <a:cubicBezTo>
                    <a:pt x="10" y="271"/>
                    <a:pt x="8" y="273"/>
                    <a:pt x="5" y="273"/>
                  </a:cubicBezTo>
                  <a:cubicBezTo>
                    <a:pt x="5" y="273"/>
                    <a:pt x="5" y="273"/>
                    <a:pt x="5" y="273"/>
                  </a:cubicBezTo>
                  <a:cubicBezTo>
                    <a:pt x="2" y="273"/>
                    <a:pt x="0" y="271"/>
                    <a:pt x="0" y="26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26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4537076" y="4921250"/>
              <a:ext cx="30163" cy="327025"/>
            </a:xfrm>
            <a:custGeom>
              <a:avLst/>
              <a:gdLst>
                <a:gd name="T0" fmla="*/ 9 w 9"/>
                <a:gd name="T1" fmla="*/ 94 h 99"/>
                <a:gd name="T2" fmla="*/ 5 w 9"/>
                <a:gd name="T3" fmla="*/ 99 h 99"/>
                <a:gd name="T4" fmla="*/ 5 w 9"/>
                <a:gd name="T5" fmla="*/ 99 h 99"/>
                <a:gd name="T6" fmla="*/ 0 w 9"/>
                <a:gd name="T7" fmla="*/ 94 h 99"/>
                <a:gd name="T8" fmla="*/ 0 w 9"/>
                <a:gd name="T9" fmla="*/ 5 h 99"/>
                <a:gd name="T10" fmla="*/ 5 w 9"/>
                <a:gd name="T11" fmla="*/ 0 h 99"/>
                <a:gd name="T12" fmla="*/ 5 w 9"/>
                <a:gd name="T13" fmla="*/ 0 h 99"/>
                <a:gd name="T14" fmla="*/ 9 w 9"/>
                <a:gd name="T15" fmla="*/ 5 h 99"/>
                <a:gd name="T16" fmla="*/ 9 w 9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9">
                  <a:moveTo>
                    <a:pt x="9" y="94"/>
                  </a:moveTo>
                  <a:cubicBezTo>
                    <a:pt x="9" y="97"/>
                    <a:pt x="7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9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465638" y="4921250"/>
              <a:ext cx="31750" cy="327025"/>
            </a:xfrm>
            <a:custGeom>
              <a:avLst/>
              <a:gdLst>
                <a:gd name="T0" fmla="*/ 10 w 10"/>
                <a:gd name="T1" fmla="*/ 94 h 99"/>
                <a:gd name="T2" fmla="*/ 5 w 10"/>
                <a:gd name="T3" fmla="*/ 99 h 99"/>
                <a:gd name="T4" fmla="*/ 5 w 10"/>
                <a:gd name="T5" fmla="*/ 99 h 99"/>
                <a:gd name="T6" fmla="*/ 0 w 10"/>
                <a:gd name="T7" fmla="*/ 94 h 99"/>
                <a:gd name="T8" fmla="*/ 0 w 10"/>
                <a:gd name="T9" fmla="*/ 5 h 99"/>
                <a:gd name="T10" fmla="*/ 5 w 10"/>
                <a:gd name="T11" fmla="*/ 0 h 99"/>
                <a:gd name="T12" fmla="*/ 5 w 10"/>
                <a:gd name="T13" fmla="*/ 0 h 99"/>
                <a:gd name="T14" fmla="*/ 10 w 10"/>
                <a:gd name="T15" fmla="*/ 5 h 99"/>
                <a:gd name="T16" fmla="*/ 10 w 10"/>
                <a:gd name="T17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9">
                  <a:moveTo>
                    <a:pt x="10" y="94"/>
                  </a:moveTo>
                  <a:cubicBezTo>
                    <a:pt x="10" y="97"/>
                    <a:pt x="8" y="99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9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1976" y="6126163"/>
            <a:ext cx="554038" cy="725488"/>
            <a:chOff x="4371976" y="6126163"/>
            <a:chExt cx="554038" cy="725488"/>
          </a:xfrm>
        </p:grpSpPr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4371976" y="6126163"/>
              <a:ext cx="554038" cy="725488"/>
            </a:xfrm>
            <a:custGeom>
              <a:avLst/>
              <a:gdLst>
                <a:gd name="T0" fmla="*/ 0 w 349"/>
                <a:gd name="T1" fmla="*/ 0 h 457"/>
                <a:gd name="T2" fmla="*/ 0 w 349"/>
                <a:gd name="T3" fmla="*/ 457 h 457"/>
                <a:gd name="T4" fmla="*/ 229 w 349"/>
                <a:gd name="T5" fmla="*/ 457 h 457"/>
                <a:gd name="T6" fmla="*/ 349 w 349"/>
                <a:gd name="T7" fmla="*/ 370 h 457"/>
                <a:gd name="T8" fmla="*/ 349 w 349"/>
                <a:gd name="T9" fmla="*/ 0 h 457"/>
                <a:gd name="T10" fmla="*/ 0 w 349"/>
                <a:gd name="T11" fmla="*/ 0 h 457"/>
                <a:gd name="T12" fmla="*/ 17 w 349"/>
                <a:gd name="T13" fmla="*/ 18 h 457"/>
                <a:gd name="T14" fmla="*/ 333 w 349"/>
                <a:gd name="T15" fmla="*/ 18 h 457"/>
                <a:gd name="T16" fmla="*/ 333 w 349"/>
                <a:gd name="T17" fmla="*/ 359 h 457"/>
                <a:gd name="T18" fmla="*/ 223 w 349"/>
                <a:gd name="T19" fmla="*/ 359 h 457"/>
                <a:gd name="T20" fmla="*/ 223 w 349"/>
                <a:gd name="T21" fmla="*/ 440 h 457"/>
                <a:gd name="T22" fmla="*/ 17 w 349"/>
                <a:gd name="T23" fmla="*/ 440 h 457"/>
                <a:gd name="T24" fmla="*/ 17 w 349"/>
                <a:gd name="T25" fmla="*/ 1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457">
                  <a:moveTo>
                    <a:pt x="0" y="0"/>
                  </a:moveTo>
                  <a:lnTo>
                    <a:pt x="0" y="457"/>
                  </a:lnTo>
                  <a:lnTo>
                    <a:pt x="229" y="457"/>
                  </a:lnTo>
                  <a:lnTo>
                    <a:pt x="349" y="370"/>
                  </a:lnTo>
                  <a:lnTo>
                    <a:pt x="349" y="0"/>
                  </a:lnTo>
                  <a:lnTo>
                    <a:pt x="0" y="0"/>
                  </a:lnTo>
                  <a:close/>
                  <a:moveTo>
                    <a:pt x="17" y="18"/>
                  </a:moveTo>
                  <a:lnTo>
                    <a:pt x="333" y="18"/>
                  </a:lnTo>
                  <a:lnTo>
                    <a:pt x="333" y="359"/>
                  </a:lnTo>
                  <a:lnTo>
                    <a:pt x="223" y="359"/>
                  </a:lnTo>
                  <a:lnTo>
                    <a:pt x="223" y="440"/>
                  </a:lnTo>
                  <a:lnTo>
                    <a:pt x="17" y="44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500563" y="6240463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4500563" y="6353175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4500563" y="6448425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4500563" y="6548438"/>
              <a:ext cx="293688" cy="2222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4500563" y="6656388"/>
              <a:ext cx="293688" cy="238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71"/>
          <p:cNvSpPr>
            <a:spLocks noEditPoints="1"/>
          </p:cNvSpPr>
          <p:nvPr/>
        </p:nvSpPr>
        <p:spPr bwMode="auto">
          <a:xfrm>
            <a:off x="5913438" y="1808163"/>
            <a:ext cx="774700" cy="701675"/>
          </a:xfrm>
          <a:custGeom>
            <a:avLst/>
            <a:gdLst>
              <a:gd name="T0" fmla="*/ 0 w 488"/>
              <a:gd name="T1" fmla="*/ 33 h 442"/>
              <a:gd name="T2" fmla="*/ 25 w 488"/>
              <a:gd name="T3" fmla="*/ 39 h 442"/>
              <a:gd name="T4" fmla="*/ 0 w 488"/>
              <a:gd name="T5" fmla="*/ 50 h 442"/>
              <a:gd name="T6" fmla="*/ 12 w 488"/>
              <a:gd name="T7" fmla="*/ 58 h 442"/>
              <a:gd name="T8" fmla="*/ 0 w 488"/>
              <a:gd name="T9" fmla="*/ 66 h 442"/>
              <a:gd name="T10" fmla="*/ 12 w 488"/>
              <a:gd name="T11" fmla="*/ 72 h 442"/>
              <a:gd name="T12" fmla="*/ 0 w 488"/>
              <a:gd name="T13" fmla="*/ 83 h 442"/>
              <a:gd name="T14" fmla="*/ 12 w 488"/>
              <a:gd name="T15" fmla="*/ 89 h 442"/>
              <a:gd name="T16" fmla="*/ 0 w 488"/>
              <a:gd name="T17" fmla="*/ 99 h 442"/>
              <a:gd name="T18" fmla="*/ 12 w 488"/>
              <a:gd name="T19" fmla="*/ 106 h 442"/>
              <a:gd name="T20" fmla="*/ 0 w 488"/>
              <a:gd name="T21" fmla="*/ 116 h 442"/>
              <a:gd name="T22" fmla="*/ 25 w 488"/>
              <a:gd name="T23" fmla="*/ 122 h 442"/>
              <a:gd name="T24" fmla="*/ 0 w 488"/>
              <a:gd name="T25" fmla="*/ 135 h 442"/>
              <a:gd name="T26" fmla="*/ 12 w 488"/>
              <a:gd name="T27" fmla="*/ 141 h 442"/>
              <a:gd name="T28" fmla="*/ 0 w 488"/>
              <a:gd name="T29" fmla="*/ 149 h 442"/>
              <a:gd name="T30" fmla="*/ 12 w 488"/>
              <a:gd name="T31" fmla="*/ 155 h 442"/>
              <a:gd name="T32" fmla="*/ 0 w 488"/>
              <a:gd name="T33" fmla="*/ 166 h 442"/>
              <a:gd name="T34" fmla="*/ 12 w 488"/>
              <a:gd name="T35" fmla="*/ 172 h 442"/>
              <a:gd name="T36" fmla="*/ 0 w 488"/>
              <a:gd name="T37" fmla="*/ 183 h 442"/>
              <a:gd name="T38" fmla="*/ 12 w 488"/>
              <a:gd name="T39" fmla="*/ 189 h 442"/>
              <a:gd name="T40" fmla="*/ 0 w 488"/>
              <a:gd name="T41" fmla="*/ 199 h 442"/>
              <a:gd name="T42" fmla="*/ 25 w 488"/>
              <a:gd name="T43" fmla="*/ 205 h 442"/>
              <a:gd name="T44" fmla="*/ 0 w 488"/>
              <a:gd name="T45" fmla="*/ 218 h 442"/>
              <a:gd name="T46" fmla="*/ 12 w 488"/>
              <a:gd name="T47" fmla="*/ 224 h 442"/>
              <a:gd name="T48" fmla="*/ 0 w 488"/>
              <a:gd name="T49" fmla="*/ 234 h 442"/>
              <a:gd name="T50" fmla="*/ 12 w 488"/>
              <a:gd name="T51" fmla="*/ 241 h 442"/>
              <a:gd name="T52" fmla="*/ 0 w 488"/>
              <a:gd name="T53" fmla="*/ 249 h 442"/>
              <a:gd name="T54" fmla="*/ 12 w 488"/>
              <a:gd name="T55" fmla="*/ 255 h 442"/>
              <a:gd name="T56" fmla="*/ 0 w 488"/>
              <a:gd name="T57" fmla="*/ 266 h 442"/>
              <a:gd name="T58" fmla="*/ 12 w 488"/>
              <a:gd name="T59" fmla="*/ 272 h 442"/>
              <a:gd name="T60" fmla="*/ 0 w 488"/>
              <a:gd name="T61" fmla="*/ 282 h 442"/>
              <a:gd name="T62" fmla="*/ 25 w 488"/>
              <a:gd name="T63" fmla="*/ 288 h 442"/>
              <a:gd name="T64" fmla="*/ 0 w 488"/>
              <a:gd name="T65" fmla="*/ 301 h 442"/>
              <a:gd name="T66" fmla="*/ 12 w 488"/>
              <a:gd name="T67" fmla="*/ 307 h 442"/>
              <a:gd name="T68" fmla="*/ 0 w 488"/>
              <a:gd name="T69" fmla="*/ 318 h 442"/>
              <a:gd name="T70" fmla="*/ 12 w 488"/>
              <a:gd name="T71" fmla="*/ 324 h 442"/>
              <a:gd name="T72" fmla="*/ 0 w 488"/>
              <a:gd name="T73" fmla="*/ 332 h 442"/>
              <a:gd name="T74" fmla="*/ 12 w 488"/>
              <a:gd name="T75" fmla="*/ 340 h 442"/>
              <a:gd name="T76" fmla="*/ 0 w 488"/>
              <a:gd name="T77" fmla="*/ 349 h 442"/>
              <a:gd name="T78" fmla="*/ 12 w 488"/>
              <a:gd name="T79" fmla="*/ 355 h 442"/>
              <a:gd name="T80" fmla="*/ 0 w 488"/>
              <a:gd name="T81" fmla="*/ 365 h 442"/>
              <a:gd name="T82" fmla="*/ 25 w 488"/>
              <a:gd name="T83" fmla="*/ 372 h 442"/>
              <a:gd name="T84" fmla="*/ 0 w 488"/>
              <a:gd name="T85" fmla="*/ 380 h 442"/>
              <a:gd name="T86" fmla="*/ 12 w 488"/>
              <a:gd name="T87" fmla="*/ 386 h 442"/>
              <a:gd name="T88" fmla="*/ 0 w 488"/>
              <a:gd name="T89" fmla="*/ 397 h 442"/>
              <a:gd name="T90" fmla="*/ 12 w 488"/>
              <a:gd name="T91" fmla="*/ 403 h 442"/>
              <a:gd name="T92" fmla="*/ 0 w 488"/>
              <a:gd name="T93" fmla="*/ 413 h 442"/>
              <a:gd name="T94" fmla="*/ 12 w 488"/>
              <a:gd name="T95" fmla="*/ 419 h 442"/>
              <a:gd name="T96" fmla="*/ 0 w 488"/>
              <a:gd name="T97" fmla="*/ 428 h 442"/>
              <a:gd name="T98" fmla="*/ 12 w 488"/>
              <a:gd name="T99" fmla="*/ 434 h 442"/>
              <a:gd name="T100" fmla="*/ 0 w 488"/>
              <a:gd name="T101" fmla="*/ 442 h 442"/>
              <a:gd name="T102" fmla="*/ 0 w 488"/>
              <a:gd name="T103" fmla="*/ 0 h 442"/>
              <a:gd name="T104" fmla="*/ 284 w 488"/>
              <a:gd name="T105" fmla="*/ 363 h 442"/>
              <a:gd name="T106" fmla="*/ 79 w 488"/>
              <a:gd name="T107" fmla="*/ 176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8" h="442">
                <a:moveTo>
                  <a:pt x="0" y="0"/>
                </a:moveTo>
                <a:lnTo>
                  <a:pt x="0" y="33"/>
                </a:lnTo>
                <a:lnTo>
                  <a:pt x="25" y="33"/>
                </a:lnTo>
                <a:lnTo>
                  <a:pt x="25" y="39"/>
                </a:lnTo>
                <a:lnTo>
                  <a:pt x="0" y="39"/>
                </a:lnTo>
                <a:lnTo>
                  <a:pt x="0" y="50"/>
                </a:lnTo>
                <a:lnTo>
                  <a:pt x="12" y="50"/>
                </a:lnTo>
                <a:lnTo>
                  <a:pt x="12" y="58"/>
                </a:lnTo>
                <a:lnTo>
                  <a:pt x="0" y="58"/>
                </a:lnTo>
                <a:lnTo>
                  <a:pt x="0" y="66"/>
                </a:lnTo>
                <a:lnTo>
                  <a:pt x="12" y="66"/>
                </a:lnTo>
                <a:lnTo>
                  <a:pt x="12" y="72"/>
                </a:lnTo>
                <a:lnTo>
                  <a:pt x="0" y="72"/>
                </a:lnTo>
                <a:lnTo>
                  <a:pt x="0" y="83"/>
                </a:lnTo>
                <a:lnTo>
                  <a:pt x="12" y="83"/>
                </a:lnTo>
                <a:lnTo>
                  <a:pt x="12" y="89"/>
                </a:lnTo>
                <a:lnTo>
                  <a:pt x="0" y="89"/>
                </a:lnTo>
                <a:lnTo>
                  <a:pt x="0" y="99"/>
                </a:lnTo>
                <a:lnTo>
                  <a:pt x="12" y="99"/>
                </a:lnTo>
                <a:lnTo>
                  <a:pt x="12" y="106"/>
                </a:lnTo>
                <a:lnTo>
                  <a:pt x="0" y="106"/>
                </a:lnTo>
                <a:lnTo>
                  <a:pt x="0" y="116"/>
                </a:lnTo>
                <a:lnTo>
                  <a:pt x="25" y="116"/>
                </a:lnTo>
                <a:lnTo>
                  <a:pt x="25" y="122"/>
                </a:lnTo>
                <a:lnTo>
                  <a:pt x="0" y="122"/>
                </a:lnTo>
                <a:lnTo>
                  <a:pt x="0" y="135"/>
                </a:lnTo>
                <a:lnTo>
                  <a:pt x="12" y="135"/>
                </a:lnTo>
                <a:lnTo>
                  <a:pt x="12" y="141"/>
                </a:lnTo>
                <a:lnTo>
                  <a:pt x="0" y="141"/>
                </a:lnTo>
                <a:lnTo>
                  <a:pt x="0" y="149"/>
                </a:lnTo>
                <a:lnTo>
                  <a:pt x="12" y="149"/>
                </a:lnTo>
                <a:lnTo>
                  <a:pt x="12" y="155"/>
                </a:lnTo>
                <a:lnTo>
                  <a:pt x="0" y="155"/>
                </a:lnTo>
                <a:lnTo>
                  <a:pt x="0" y="166"/>
                </a:lnTo>
                <a:lnTo>
                  <a:pt x="12" y="166"/>
                </a:lnTo>
                <a:lnTo>
                  <a:pt x="12" y="172"/>
                </a:lnTo>
                <a:lnTo>
                  <a:pt x="0" y="172"/>
                </a:lnTo>
                <a:lnTo>
                  <a:pt x="0" y="183"/>
                </a:lnTo>
                <a:lnTo>
                  <a:pt x="12" y="183"/>
                </a:lnTo>
                <a:lnTo>
                  <a:pt x="12" y="189"/>
                </a:lnTo>
                <a:lnTo>
                  <a:pt x="0" y="189"/>
                </a:lnTo>
                <a:lnTo>
                  <a:pt x="0" y="199"/>
                </a:lnTo>
                <a:lnTo>
                  <a:pt x="25" y="199"/>
                </a:lnTo>
                <a:lnTo>
                  <a:pt x="25" y="205"/>
                </a:lnTo>
                <a:lnTo>
                  <a:pt x="0" y="205"/>
                </a:lnTo>
                <a:lnTo>
                  <a:pt x="0" y="218"/>
                </a:lnTo>
                <a:lnTo>
                  <a:pt x="12" y="218"/>
                </a:lnTo>
                <a:lnTo>
                  <a:pt x="12" y="224"/>
                </a:lnTo>
                <a:lnTo>
                  <a:pt x="0" y="224"/>
                </a:lnTo>
                <a:lnTo>
                  <a:pt x="0" y="234"/>
                </a:lnTo>
                <a:lnTo>
                  <a:pt x="12" y="234"/>
                </a:lnTo>
                <a:lnTo>
                  <a:pt x="12" y="241"/>
                </a:lnTo>
                <a:lnTo>
                  <a:pt x="0" y="241"/>
                </a:lnTo>
                <a:lnTo>
                  <a:pt x="0" y="249"/>
                </a:lnTo>
                <a:lnTo>
                  <a:pt x="12" y="249"/>
                </a:lnTo>
                <a:lnTo>
                  <a:pt x="12" y="255"/>
                </a:lnTo>
                <a:lnTo>
                  <a:pt x="0" y="255"/>
                </a:lnTo>
                <a:lnTo>
                  <a:pt x="0" y="266"/>
                </a:lnTo>
                <a:lnTo>
                  <a:pt x="12" y="266"/>
                </a:lnTo>
                <a:lnTo>
                  <a:pt x="12" y="272"/>
                </a:lnTo>
                <a:lnTo>
                  <a:pt x="0" y="272"/>
                </a:lnTo>
                <a:lnTo>
                  <a:pt x="0" y="282"/>
                </a:lnTo>
                <a:lnTo>
                  <a:pt x="25" y="282"/>
                </a:lnTo>
                <a:lnTo>
                  <a:pt x="25" y="288"/>
                </a:lnTo>
                <a:lnTo>
                  <a:pt x="0" y="288"/>
                </a:lnTo>
                <a:lnTo>
                  <a:pt x="0" y="301"/>
                </a:lnTo>
                <a:lnTo>
                  <a:pt x="12" y="301"/>
                </a:lnTo>
                <a:lnTo>
                  <a:pt x="12" y="307"/>
                </a:lnTo>
                <a:lnTo>
                  <a:pt x="0" y="307"/>
                </a:lnTo>
                <a:lnTo>
                  <a:pt x="0" y="318"/>
                </a:lnTo>
                <a:lnTo>
                  <a:pt x="12" y="318"/>
                </a:lnTo>
                <a:lnTo>
                  <a:pt x="12" y="324"/>
                </a:lnTo>
                <a:lnTo>
                  <a:pt x="0" y="324"/>
                </a:lnTo>
                <a:lnTo>
                  <a:pt x="0" y="332"/>
                </a:lnTo>
                <a:lnTo>
                  <a:pt x="12" y="332"/>
                </a:lnTo>
                <a:lnTo>
                  <a:pt x="12" y="340"/>
                </a:lnTo>
                <a:lnTo>
                  <a:pt x="0" y="340"/>
                </a:lnTo>
                <a:lnTo>
                  <a:pt x="0" y="349"/>
                </a:lnTo>
                <a:lnTo>
                  <a:pt x="12" y="349"/>
                </a:lnTo>
                <a:lnTo>
                  <a:pt x="12" y="355"/>
                </a:lnTo>
                <a:lnTo>
                  <a:pt x="0" y="355"/>
                </a:lnTo>
                <a:lnTo>
                  <a:pt x="0" y="365"/>
                </a:lnTo>
                <a:lnTo>
                  <a:pt x="25" y="365"/>
                </a:lnTo>
                <a:lnTo>
                  <a:pt x="25" y="372"/>
                </a:lnTo>
                <a:lnTo>
                  <a:pt x="0" y="372"/>
                </a:lnTo>
                <a:lnTo>
                  <a:pt x="0" y="380"/>
                </a:lnTo>
                <a:lnTo>
                  <a:pt x="12" y="380"/>
                </a:lnTo>
                <a:lnTo>
                  <a:pt x="12" y="386"/>
                </a:lnTo>
                <a:lnTo>
                  <a:pt x="0" y="386"/>
                </a:lnTo>
                <a:lnTo>
                  <a:pt x="0" y="397"/>
                </a:lnTo>
                <a:lnTo>
                  <a:pt x="12" y="397"/>
                </a:lnTo>
                <a:lnTo>
                  <a:pt x="12" y="403"/>
                </a:lnTo>
                <a:lnTo>
                  <a:pt x="0" y="403"/>
                </a:lnTo>
                <a:lnTo>
                  <a:pt x="0" y="413"/>
                </a:lnTo>
                <a:lnTo>
                  <a:pt x="12" y="413"/>
                </a:lnTo>
                <a:lnTo>
                  <a:pt x="12" y="419"/>
                </a:lnTo>
                <a:lnTo>
                  <a:pt x="0" y="419"/>
                </a:lnTo>
                <a:lnTo>
                  <a:pt x="0" y="428"/>
                </a:lnTo>
                <a:lnTo>
                  <a:pt x="12" y="428"/>
                </a:lnTo>
                <a:lnTo>
                  <a:pt x="12" y="434"/>
                </a:lnTo>
                <a:lnTo>
                  <a:pt x="0" y="434"/>
                </a:lnTo>
                <a:lnTo>
                  <a:pt x="0" y="442"/>
                </a:lnTo>
                <a:lnTo>
                  <a:pt x="488" y="442"/>
                </a:lnTo>
                <a:lnTo>
                  <a:pt x="0" y="0"/>
                </a:lnTo>
                <a:close/>
                <a:moveTo>
                  <a:pt x="79" y="176"/>
                </a:moveTo>
                <a:lnTo>
                  <a:pt x="284" y="363"/>
                </a:lnTo>
                <a:lnTo>
                  <a:pt x="79" y="363"/>
                </a:lnTo>
                <a:lnTo>
                  <a:pt x="79" y="176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95976" y="3136900"/>
            <a:ext cx="871538" cy="633413"/>
            <a:chOff x="5895976" y="3136900"/>
            <a:chExt cx="871538" cy="633413"/>
          </a:xfrm>
        </p:grpSpPr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895976" y="3136900"/>
              <a:ext cx="871538" cy="3651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5913438" y="3186113"/>
              <a:ext cx="833438" cy="192088"/>
            </a:xfrm>
            <a:custGeom>
              <a:avLst/>
              <a:gdLst>
                <a:gd name="T0" fmla="*/ 0 w 253"/>
                <a:gd name="T1" fmla="*/ 0 h 58"/>
                <a:gd name="T2" fmla="*/ 0 w 253"/>
                <a:gd name="T3" fmla="*/ 58 h 58"/>
                <a:gd name="T4" fmla="*/ 253 w 253"/>
                <a:gd name="T5" fmla="*/ 58 h 58"/>
                <a:gd name="T6" fmla="*/ 253 w 253"/>
                <a:gd name="T7" fmla="*/ 0 h 58"/>
                <a:gd name="T8" fmla="*/ 0 w 253"/>
                <a:gd name="T9" fmla="*/ 0 h 58"/>
                <a:gd name="T10" fmla="*/ 140 w 253"/>
                <a:gd name="T11" fmla="*/ 17 h 58"/>
                <a:gd name="T12" fmla="*/ 113 w 253"/>
                <a:gd name="T13" fmla="*/ 17 h 58"/>
                <a:gd name="T14" fmla="*/ 106 w 253"/>
                <a:gd name="T15" fmla="*/ 11 h 58"/>
                <a:gd name="T16" fmla="*/ 113 w 253"/>
                <a:gd name="T17" fmla="*/ 6 h 58"/>
                <a:gd name="T18" fmla="*/ 140 w 253"/>
                <a:gd name="T19" fmla="*/ 6 h 58"/>
                <a:gd name="T20" fmla="*/ 147 w 253"/>
                <a:gd name="T21" fmla="*/ 11 h 58"/>
                <a:gd name="T22" fmla="*/ 140 w 253"/>
                <a:gd name="T23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3" y="0"/>
                    <a:pt x="253" y="0"/>
                    <a:pt x="253" y="0"/>
                  </a:cubicBezTo>
                  <a:lnTo>
                    <a:pt x="0" y="0"/>
                  </a:lnTo>
                  <a:close/>
                  <a:moveTo>
                    <a:pt x="140" y="17"/>
                  </a:moveTo>
                  <a:cubicBezTo>
                    <a:pt x="113" y="17"/>
                    <a:pt x="113" y="17"/>
                    <a:pt x="113" y="17"/>
                  </a:cubicBezTo>
                  <a:cubicBezTo>
                    <a:pt x="109" y="17"/>
                    <a:pt x="106" y="14"/>
                    <a:pt x="106" y="11"/>
                  </a:cubicBezTo>
                  <a:cubicBezTo>
                    <a:pt x="106" y="8"/>
                    <a:pt x="109" y="6"/>
                    <a:pt x="113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4" y="6"/>
                    <a:pt x="147" y="8"/>
                    <a:pt x="147" y="11"/>
                  </a:cubicBezTo>
                  <a:cubicBezTo>
                    <a:pt x="147" y="14"/>
                    <a:pt x="144" y="17"/>
                    <a:pt x="140" y="17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5935663" y="3384550"/>
              <a:ext cx="46038" cy="385763"/>
            </a:xfrm>
            <a:custGeom>
              <a:avLst/>
              <a:gdLst>
                <a:gd name="T0" fmla="*/ 14 w 14"/>
                <a:gd name="T1" fmla="*/ 113 h 117"/>
                <a:gd name="T2" fmla="*/ 11 w 14"/>
                <a:gd name="T3" fmla="*/ 117 h 117"/>
                <a:gd name="T4" fmla="*/ 4 w 14"/>
                <a:gd name="T5" fmla="*/ 117 h 117"/>
                <a:gd name="T6" fmla="*/ 0 w 14"/>
                <a:gd name="T7" fmla="*/ 113 h 117"/>
                <a:gd name="T8" fmla="*/ 0 w 14"/>
                <a:gd name="T9" fmla="*/ 4 h 117"/>
                <a:gd name="T10" fmla="*/ 4 w 14"/>
                <a:gd name="T11" fmla="*/ 0 h 117"/>
                <a:gd name="T12" fmla="*/ 11 w 14"/>
                <a:gd name="T13" fmla="*/ 0 h 117"/>
                <a:gd name="T14" fmla="*/ 14 w 14"/>
                <a:gd name="T15" fmla="*/ 4 h 117"/>
                <a:gd name="T16" fmla="*/ 14 w 14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7">
                  <a:moveTo>
                    <a:pt x="14" y="113"/>
                  </a:moveTo>
                  <a:cubicBezTo>
                    <a:pt x="14" y="115"/>
                    <a:pt x="13" y="117"/>
                    <a:pt x="11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2"/>
                    <a:pt x="14" y="4"/>
                  </a:cubicBezTo>
                  <a:lnTo>
                    <a:pt x="14" y="1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6678613" y="3384550"/>
              <a:ext cx="49213" cy="385763"/>
            </a:xfrm>
            <a:custGeom>
              <a:avLst/>
              <a:gdLst>
                <a:gd name="T0" fmla="*/ 15 w 15"/>
                <a:gd name="T1" fmla="*/ 113 h 117"/>
                <a:gd name="T2" fmla="*/ 11 w 15"/>
                <a:gd name="T3" fmla="*/ 117 h 117"/>
                <a:gd name="T4" fmla="*/ 4 w 15"/>
                <a:gd name="T5" fmla="*/ 117 h 117"/>
                <a:gd name="T6" fmla="*/ 0 w 15"/>
                <a:gd name="T7" fmla="*/ 113 h 117"/>
                <a:gd name="T8" fmla="*/ 0 w 15"/>
                <a:gd name="T9" fmla="*/ 4 h 117"/>
                <a:gd name="T10" fmla="*/ 4 w 15"/>
                <a:gd name="T11" fmla="*/ 0 h 117"/>
                <a:gd name="T12" fmla="*/ 11 w 15"/>
                <a:gd name="T13" fmla="*/ 0 h 117"/>
                <a:gd name="T14" fmla="*/ 15 w 15"/>
                <a:gd name="T15" fmla="*/ 4 h 117"/>
                <a:gd name="T16" fmla="*/ 15 w 15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7">
                  <a:moveTo>
                    <a:pt x="15" y="113"/>
                  </a:moveTo>
                  <a:cubicBezTo>
                    <a:pt x="15" y="115"/>
                    <a:pt x="13" y="117"/>
                    <a:pt x="11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lnTo>
                    <a:pt x="15" y="11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837238" y="214086"/>
            <a:ext cx="838201" cy="1012825"/>
            <a:chOff x="5837238" y="-3175"/>
            <a:chExt cx="838201" cy="1012825"/>
          </a:xfrm>
        </p:grpSpPr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5953126" y="33338"/>
              <a:ext cx="722313" cy="722313"/>
            </a:xfrm>
            <a:custGeom>
              <a:avLst/>
              <a:gdLst>
                <a:gd name="T0" fmla="*/ 145 w 219"/>
                <a:gd name="T1" fmla="*/ 12 h 219"/>
                <a:gd name="T2" fmla="*/ 62 w 219"/>
                <a:gd name="T3" fmla="*/ 12 h 219"/>
                <a:gd name="T4" fmla="*/ 7 w 219"/>
                <a:gd name="T5" fmla="*/ 74 h 219"/>
                <a:gd name="T6" fmla="*/ 12 w 219"/>
                <a:gd name="T7" fmla="*/ 146 h 219"/>
                <a:gd name="T8" fmla="*/ 150 w 219"/>
                <a:gd name="T9" fmla="*/ 14 h 219"/>
                <a:gd name="T10" fmla="*/ 151 w 219"/>
                <a:gd name="T11" fmla="*/ 89 h 219"/>
                <a:gd name="T12" fmla="*/ 22 w 219"/>
                <a:gd name="T13" fmla="*/ 147 h 219"/>
                <a:gd name="T14" fmla="*/ 62 w 219"/>
                <a:gd name="T15" fmla="*/ 186 h 219"/>
                <a:gd name="T16" fmla="*/ 16 w 219"/>
                <a:gd name="T17" fmla="*/ 80 h 219"/>
                <a:gd name="T18" fmla="*/ 23 w 219"/>
                <a:gd name="T19" fmla="*/ 80 h 219"/>
                <a:gd name="T20" fmla="*/ 29 w 219"/>
                <a:gd name="T21" fmla="*/ 80 h 219"/>
                <a:gd name="T22" fmla="*/ 36 w 219"/>
                <a:gd name="T23" fmla="*/ 79 h 219"/>
                <a:gd name="T24" fmla="*/ 43 w 219"/>
                <a:gd name="T25" fmla="*/ 78 h 219"/>
                <a:gd name="T26" fmla="*/ 18 w 219"/>
                <a:gd name="T27" fmla="*/ 137 h 219"/>
                <a:gd name="T28" fmla="*/ 136 w 219"/>
                <a:gd name="T29" fmla="*/ 18 h 219"/>
                <a:gd name="T30" fmla="*/ 132 w 219"/>
                <a:gd name="T31" fmla="*/ 23 h 219"/>
                <a:gd name="T32" fmla="*/ 128 w 219"/>
                <a:gd name="T33" fmla="*/ 27 h 219"/>
                <a:gd name="T34" fmla="*/ 124 w 219"/>
                <a:gd name="T35" fmla="*/ 31 h 219"/>
                <a:gd name="T36" fmla="*/ 118 w 219"/>
                <a:gd name="T37" fmla="*/ 36 h 219"/>
                <a:gd name="T38" fmla="*/ 136 w 219"/>
                <a:gd name="T39" fmla="*/ 18 h 219"/>
                <a:gd name="T40" fmla="*/ 104 w 219"/>
                <a:gd name="T41" fmla="*/ 45 h 219"/>
                <a:gd name="T42" fmla="*/ 97 w 219"/>
                <a:gd name="T43" fmla="*/ 49 h 219"/>
                <a:gd name="T44" fmla="*/ 91 w 219"/>
                <a:gd name="T45" fmla="*/ 52 h 219"/>
                <a:gd name="T46" fmla="*/ 73 w 219"/>
                <a:gd name="T47" fmla="*/ 23 h 219"/>
                <a:gd name="T48" fmla="*/ 63 w 219"/>
                <a:gd name="T49" fmla="*/ 27 h 219"/>
                <a:gd name="T50" fmla="*/ 74 w 219"/>
                <a:gd name="T51" fmla="*/ 60 h 219"/>
                <a:gd name="T52" fmla="*/ 67 w 219"/>
                <a:gd name="T53" fmla="*/ 63 h 219"/>
                <a:gd name="T54" fmla="*/ 60 w 219"/>
                <a:gd name="T55" fmla="*/ 65 h 219"/>
                <a:gd name="T56" fmla="*/ 54 w 219"/>
                <a:gd name="T57" fmla="*/ 67 h 219"/>
                <a:gd name="T58" fmla="*/ 60 w 219"/>
                <a:gd name="T59" fmla="*/ 74 h 219"/>
                <a:gd name="T60" fmla="*/ 67 w 219"/>
                <a:gd name="T61" fmla="*/ 72 h 219"/>
                <a:gd name="T62" fmla="*/ 74 w 219"/>
                <a:gd name="T63" fmla="*/ 69 h 219"/>
                <a:gd name="T64" fmla="*/ 81 w 219"/>
                <a:gd name="T65" fmla="*/ 67 h 219"/>
                <a:gd name="T66" fmla="*/ 55 w 219"/>
                <a:gd name="T67" fmla="*/ 76 h 219"/>
                <a:gd name="T68" fmla="*/ 116 w 219"/>
                <a:gd name="T69" fmla="*/ 144 h 219"/>
                <a:gd name="T70" fmla="*/ 101 w 219"/>
                <a:gd name="T71" fmla="*/ 111 h 219"/>
                <a:gd name="T72" fmla="*/ 98 w 219"/>
                <a:gd name="T73" fmla="*/ 165 h 219"/>
                <a:gd name="T74" fmla="*/ 70 w 219"/>
                <a:gd name="T75" fmla="*/ 189 h 219"/>
                <a:gd name="T76" fmla="*/ 144 w 219"/>
                <a:gd name="T77" fmla="*/ 181 h 219"/>
                <a:gd name="T78" fmla="*/ 144 w 219"/>
                <a:gd name="T79" fmla="*/ 181 h 219"/>
                <a:gd name="T80" fmla="*/ 161 w 219"/>
                <a:gd name="T81" fmla="*/ 175 h 219"/>
                <a:gd name="T82" fmla="*/ 111 w 219"/>
                <a:gd name="T83" fmla="*/ 107 h 219"/>
                <a:gd name="T84" fmla="*/ 126 w 219"/>
                <a:gd name="T85" fmla="*/ 140 h 219"/>
                <a:gd name="T86" fmla="*/ 93 w 219"/>
                <a:gd name="T87" fmla="*/ 61 h 219"/>
                <a:gd name="T88" fmla="*/ 100 w 219"/>
                <a:gd name="T89" fmla="*/ 57 h 219"/>
                <a:gd name="T90" fmla="*/ 107 w 219"/>
                <a:gd name="T91" fmla="*/ 54 h 219"/>
                <a:gd name="T92" fmla="*/ 113 w 219"/>
                <a:gd name="T93" fmla="*/ 50 h 219"/>
                <a:gd name="T94" fmla="*/ 107 w 219"/>
                <a:gd name="T95" fmla="*/ 97 h 219"/>
                <a:gd name="T96" fmla="*/ 40 w 219"/>
                <a:gd name="T97" fmla="*/ 70 h 219"/>
                <a:gd name="T98" fmla="*/ 32 w 219"/>
                <a:gd name="T99" fmla="*/ 71 h 219"/>
                <a:gd name="T100" fmla="*/ 26 w 219"/>
                <a:gd name="T101" fmla="*/ 71 h 219"/>
                <a:gd name="T102" fmla="*/ 20 w 219"/>
                <a:gd name="T103" fmla="*/ 71 h 219"/>
                <a:gd name="T104" fmla="*/ 48 w 219"/>
                <a:gd name="T105" fmla="*/ 30 h 219"/>
                <a:gd name="T106" fmla="*/ 124 w 219"/>
                <a:gd name="T107" fmla="*/ 42 h 219"/>
                <a:gd name="T108" fmla="*/ 129 w 219"/>
                <a:gd name="T109" fmla="*/ 38 h 219"/>
                <a:gd name="T110" fmla="*/ 134 w 219"/>
                <a:gd name="T111" fmla="*/ 34 h 219"/>
                <a:gd name="T112" fmla="*/ 138 w 219"/>
                <a:gd name="T113" fmla="*/ 29 h 219"/>
                <a:gd name="T114" fmla="*/ 142 w 219"/>
                <a:gd name="T115" fmla="*/ 24 h 219"/>
                <a:gd name="T116" fmla="*/ 145 w 219"/>
                <a:gd name="T117" fmla="*/ 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19">
                  <a:moveTo>
                    <a:pt x="150" y="1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16" y="0"/>
                    <a:pt x="88" y="0"/>
                    <a:pt x="62" y="12"/>
                  </a:cubicBezTo>
                  <a:cubicBezTo>
                    <a:pt x="37" y="23"/>
                    <a:pt x="18" y="44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0" y="101"/>
                    <a:pt x="2" y="125"/>
                    <a:pt x="12" y="146"/>
                  </a:cubicBezTo>
                  <a:cubicBezTo>
                    <a:pt x="35" y="196"/>
                    <a:pt x="95" y="219"/>
                    <a:pt x="145" y="196"/>
                  </a:cubicBezTo>
                  <a:cubicBezTo>
                    <a:pt x="196" y="173"/>
                    <a:pt x="219" y="113"/>
                    <a:pt x="196" y="62"/>
                  </a:cubicBezTo>
                  <a:cubicBezTo>
                    <a:pt x="187" y="41"/>
                    <a:pt x="171" y="24"/>
                    <a:pt x="150" y="14"/>
                  </a:cubicBezTo>
                  <a:close/>
                  <a:moveTo>
                    <a:pt x="193" y="127"/>
                  </a:moveTo>
                  <a:cubicBezTo>
                    <a:pt x="184" y="126"/>
                    <a:pt x="174" y="127"/>
                    <a:pt x="163" y="129"/>
                  </a:cubicBezTo>
                  <a:cubicBezTo>
                    <a:pt x="161" y="116"/>
                    <a:pt x="157" y="102"/>
                    <a:pt x="151" y="8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7" y="89"/>
                    <a:pt x="198" y="109"/>
                    <a:pt x="193" y="127"/>
                  </a:cubicBezTo>
                  <a:close/>
                  <a:moveTo>
                    <a:pt x="22" y="147"/>
                  </a:moveTo>
                  <a:cubicBezTo>
                    <a:pt x="61" y="129"/>
                    <a:pt x="61" y="129"/>
                    <a:pt x="61" y="129"/>
                  </a:cubicBezTo>
                  <a:cubicBezTo>
                    <a:pt x="67" y="143"/>
                    <a:pt x="75" y="155"/>
                    <a:pt x="83" y="165"/>
                  </a:cubicBezTo>
                  <a:cubicBezTo>
                    <a:pt x="74" y="171"/>
                    <a:pt x="67" y="179"/>
                    <a:pt x="62" y="186"/>
                  </a:cubicBezTo>
                  <a:cubicBezTo>
                    <a:pt x="45" y="178"/>
                    <a:pt x="31" y="164"/>
                    <a:pt x="22" y="147"/>
                  </a:cubicBezTo>
                  <a:close/>
                  <a:moveTo>
                    <a:pt x="15" y="80"/>
                  </a:moveTo>
                  <a:cubicBezTo>
                    <a:pt x="15" y="80"/>
                    <a:pt x="16" y="80"/>
                    <a:pt x="16" y="80"/>
                  </a:cubicBezTo>
                  <a:cubicBezTo>
                    <a:pt x="17" y="80"/>
                    <a:pt x="18" y="80"/>
                    <a:pt x="19" y="80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1" y="80"/>
                    <a:pt x="22" y="80"/>
                    <a:pt x="23" y="80"/>
                  </a:cubicBezTo>
                  <a:cubicBezTo>
                    <a:pt x="24" y="80"/>
                    <a:pt x="24" y="80"/>
                    <a:pt x="25" y="80"/>
                  </a:cubicBezTo>
                  <a:cubicBezTo>
                    <a:pt x="26" y="80"/>
                    <a:pt x="26" y="80"/>
                    <a:pt x="27" y="80"/>
                  </a:cubicBezTo>
                  <a:cubicBezTo>
                    <a:pt x="28" y="80"/>
                    <a:pt x="29" y="80"/>
                    <a:pt x="29" y="80"/>
                  </a:cubicBez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4" y="79"/>
                  </a:cubicBezTo>
                  <a:cubicBezTo>
                    <a:pt x="34" y="79"/>
                    <a:pt x="35" y="79"/>
                    <a:pt x="36" y="79"/>
                  </a:cubicBezTo>
                  <a:cubicBezTo>
                    <a:pt x="37" y="79"/>
                    <a:pt x="37" y="79"/>
                    <a:pt x="38" y="79"/>
                  </a:cubicBezTo>
                  <a:cubicBezTo>
                    <a:pt x="39" y="79"/>
                    <a:pt x="40" y="79"/>
                    <a:pt x="41" y="79"/>
                  </a:cubicBezTo>
                  <a:cubicBezTo>
                    <a:pt x="41" y="78"/>
                    <a:pt x="42" y="78"/>
                    <a:pt x="43" y="78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6" y="91"/>
                    <a:pt x="50" y="105"/>
                    <a:pt x="56" y="119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1" y="119"/>
                    <a:pt x="10" y="99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lose/>
                  <a:moveTo>
                    <a:pt x="136" y="18"/>
                  </a:moveTo>
                  <a:cubicBezTo>
                    <a:pt x="136" y="19"/>
                    <a:pt x="135" y="19"/>
                    <a:pt x="135" y="20"/>
                  </a:cubicBezTo>
                  <a:cubicBezTo>
                    <a:pt x="135" y="20"/>
                    <a:pt x="134" y="21"/>
                    <a:pt x="134" y="21"/>
                  </a:cubicBezTo>
                  <a:cubicBezTo>
                    <a:pt x="133" y="22"/>
                    <a:pt x="133" y="22"/>
                    <a:pt x="132" y="23"/>
                  </a:cubicBezTo>
                  <a:cubicBezTo>
                    <a:pt x="132" y="23"/>
                    <a:pt x="131" y="24"/>
                    <a:pt x="131" y="2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29" y="26"/>
                    <a:pt x="128" y="27"/>
                    <a:pt x="128" y="27"/>
                  </a:cubicBezTo>
                  <a:cubicBezTo>
                    <a:pt x="127" y="27"/>
                    <a:pt x="127" y="28"/>
                    <a:pt x="127" y="28"/>
                  </a:cubicBezTo>
                  <a:cubicBezTo>
                    <a:pt x="126" y="29"/>
                    <a:pt x="125" y="30"/>
                    <a:pt x="124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3" y="32"/>
                    <a:pt x="121" y="33"/>
                    <a:pt x="120" y="34"/>
                  </a:cubicBezTo>
                  <a:cubicBezTo>
                    <a:pt x="120" y="34"/>
                    <a:pt x="120" y="34"/>
                    <a:pt x="119" y="35"/>
                  </a:cubicBezTo>
                  <a:cubicBezTo>
                    <a:pt x="119" y="35"/>
                    <a:pt x="118" y="35"/>
                    <a:pt x="118" y="36"/>
                  </a:cubicBezTo>
                  <a:cubicBezTo>
                    <a:pt x="107" y="24"/>
                    <a:pt x="96" y="17"/>
                    <a:pt x="85" y="13"/>
                  </a:cubicBezTo>
                  <a:cubicBezTo>
                    <a:pt x="102" y="10"/>
                    <a:pt x="120" y="11"/>
                    <a:pt x="137" y="18"/>
                  </a:cubicBezTo>
                  <a:cubicBezTo>
                    <a:pt x="137" y="18"/>
                    <a:pt x="136" y="18"/>
                    <a:pt x="136" y="18"/>
                  </a:cubicBezTo>
                  <a:close/>
                  <a:moveTo>
                    <a:pt x="108" y="43"/>
                  </a:moveTo>
                  <a:cubicBezTo>
                    <a:pt x="107" y="43"/>
                    <a:pt x="106" y="44"/>
                    <a:pt x="106" y="44"/>
                  </a:cubicBezTo>
                  <a:cubicBezTo>
                    <a:pt x="105" y="44"/>
                    <a:pt x="104" y="45"/>
                    <a:pt x="104" y="45"/>
                  </a:cubicBezTo>
                  <a:cubicBezTo>
                    <a:pt x="103" y="46"/>
                    <a:pt x="102" y="46"/>
                    <a:pt x="102" y="47"/>
                  </a:cubicBezTo>
                  <a:cubicBezTo>
                    <a:pt x="101" y="47"/>
                    <a:pt x="100" y="47"/>
                    <a:pt x="100" y="48"/>
                  </a:cubicBezTo>
                  <a:cubicBezTo>
                    <a:pt x="99" y="48"/>
                    <a:pt x="98" y="49"/>
                    <a:pt x="97" y="49"/>
                  </a:cubicBezTo>
                  <a:cubicBezTo>
                    <a:pt x="97" y="49"/>
                    <a:pt x="96" y="50"/>
                    <a:pt x="96" y="50"/>
                  </a:cubicBezTo>
                  <a:cubicBezTo>
                    <a:pt x="95" y="50"/>
                    <a:pt x="94" y="51"/>
                    <a:pt x="93" y="51"/>
                  </a:cubicBezTo>
                  <a:cubicBezTo>
                    <a:pt x="92" y="52"/>
                    <a:pt x="92" y="52"/>
                    <a:pt x="91" y="52"/>
                  </a:cubicBezTo>
                  <a:cubicBezTo>
                    <a:pt x="90" y="53"/>
                    <a:pt x="89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3" y="22"/>
                    <a:pt x="96" y="29"/>
                    <a:pt x="109" y="42"/>
                  </a:cubicBezTo>
                  <a:cubicBezTo>
                    <a:pt x="109" y="42"/>
                    <a:pt x="108" y="42"/>
                    <a:pt x="108" y="43"/>
                  </a:cubicBezTo>
                  <a:close/>
                  <a:moveTo>
                    <a:pt x="63" y="27"/>
                  </a:move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60"/>
                    <a:pt x="74" y="60"/>
                  </a:cubicBezTo>
                  <a:cubicBezTo>
                    <a:pt x="73" y="61"/>
                    <a:pt x="72" y="61"/>
                    <a:pt x="72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8" y="62"/>
                    <a:pt x="68" y="62"/>
                    <a:pt x="67" y="63"/>
                  </a:cubicBezTo>
                  <a:cubicBezTo>
                    <a:pt x="66" y="63"/>
                    <a:pt x="65" y="63"/>
                    <a:pt x="64" y="64"/>
                  </a:cubicBezTo>
                  <a:cubicBezTo>
                    <a:pt x="64" y="64"/>
                    <a:pt x="63" y="64"/>
                    <a:pt x="63" y="64"/>
                  </a:cubicBezTo>
                  <a:cubicBezTo>
                    <a:pt x="62" y="64"/>
                    <a:pt x="61" y="65"/>
                    <a:pt x="60" y="65"/>
                  </a:cubicBezTo>
                  <a:cubicBezTo>
                    <a:pt x="59" y="65"/>
                    <a:pt x="59" y="65"/>
                    <a:pt x="58" y="66"/>
                  </a:cubicBezTo>
                  <a:cubicBezTo>
                    <a:pt x="57" y="66"/>
                    <a:pt x="56" y="66"/>
                    <a:pt x="55" y="66"/>
                  </a:cubicBezTo>
                  <a:cubicBezTo>
                    <a:pt x="55" y="66"/>
                    <a:pt x="55" y="67"/>
                    <a:pt x="54" y="67"/>
                  </a:cubicBezTo>
                  <a:cubicBezTo>
                    <a:pt x="53" y="48"/>
                    <a:pt x="56" y="34"/>
                    <a:pt x="63" y="27"/>
                  </a:cubicBezTo>
                  <a:close/>
                  <a:moveTo>
                    <a:pt x="57" y="75"/>
                  </a:moveTo>
                  <a:cubicBezTo>
                    <a:pt x="58" y="75"/>
                    <a:pt x="59" y="75"/>
                    <a:pt x="60" y="74"/>
                  </a:cubicBezTo>
                  <a:cubicBezTo>
                    <a:pt x="60" y="74"/>
                    <a:pt x="61" y="74"/>
                    <a:pt x="62" y="74"/>
                  </a:cubicBezTo>
                  <a:cubicBezTo>
                    <a:pt x="63" y="73"/>
                    <a:pt x="64" y="73"/>
                    <a:pt x="64" y="73"/>
                  </a:cubicBezTo>
                  <a:cubicBezTo>
                    <a:pt x="65" y="73"/>
                    <a:pt x="66" y="72"/>
                    <a:pt x="67" y="72"/>
                  </a:cubicBezTo>
                  <a:cubicBezTo>
                    <a:pt x="68" y="72"/>
                    <a:pt x="68" y="72"/>
                    <a:pt x="69" y="71"/>
                  </a:cubicBezTo>
                  <a:cubicBezTo>
                    <a:pt x="70" y="71"/>
                    <a:pt x="71" y="71"/>
                    <a:pt x="71" y="70"/>
                  </a:cubicBezTo>
                  <a:cubicBezTo>
                    <a:pt x="72" y="70"/>
                    <a:pt x="73" y="70"/>
                    <a:pt x="74" y="69"/>
                  </a:cubicBezTo>
                  <a:cubicBezTo>
                    <a:pt x="75" y="69"/>
                    <a:pt x="76" y="69"/>
                    <a:pt x="76" y="69"/>
                  </a:cubicBezTo>
                  <a:cubicBezTo>
                    <a:pt x="77" y="68"/>
                    <a:pt x="79" y="68"/>
                    <a:pt x="80" y="67"/>
                  </a:cubicBezTo>
                  <a:cubicBezTo>
                    <a:pt x="80" y="67"/>
                    <a:pt x="81" y="67"/>
                    <a:pt x="81" y="67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1" y="101"/>
                    <a:pt x="57" y="87"/>
                    <a:pt x="55" y="76"/>
                  </a:cubicBezTo>
                  <a:cubicBezTo>
                    <a:pt x="56" y="75"/>
                    <a:pt x="56" y="75"/>
                    <a:pt x="57" y="75"/>
                  </a:cubicBezTo>
                  <a:close/>
                  <a:moveTo>
                    <a:pt x="101" y="111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07" y="149"/>
                    <a:pt x="99" y="153"/>
                    <a:pt x="92" y="158"/>
                  </a:cubicBezTo>
                  <a:cubicBezTo>
                    <a:pt x="85" y="149"/>
                    <a:pt x="77" y="138"/>
                    <a:pt x="71" y="125"/>
                  </a:cubicBezTo>
                  <a:lnTo>
                    <a:pt x="101" y="111"/>
                  </a:lnTo>
                  <a:close/>
                  <a:moveTo>
                    <a:pt x="120" y="152"/>
                  </a:moveTo>
                  <a:cubicBezTo>
                    <a:pt x="134" y="185"/>
                    <a:pt x="134" y="185"/>
                    <a:pt x="134" y="185"/>
                  </a:cubicBezTo>
                  <a:cubicBezTo>
                    <a:pt x="124" y="186"/>
                    <a:pt x="111" y="179"/>
                    <a:pt x="98" y="165"/>
                  </a:cubicBezTo>
                  <a:cubicBezTo>
                    <a:pt x="105" y="160"/>
                    <a:pt x="112" y="156"/>
                    <a:pt x="120" y="152"/>
                  </a:cubicBezTo>
                  <a:close/>
                  <a:moveTo>
                    <a:pt x="120" y="194"/>
                  </a:moveTo>
                  <a:cubicBezTo>
                    <a:pt x="103" y="197"/>
                    <a:pt x="86" y="195"/>
                    <a:pt x="70" y="189"/>
                  </a:cubicBezTo>
                  <a:cubicBezTo>
                    <a:pt x="75" y="183"/>
                    <a:pt x="82" y="177"/>
                    <a:pt x="89" y="171"/>
                  </a:cubicBezTo>
                  <a:cubicBezTo>
                    <a:pt x="99" y="182"/>
                    <a:pt x="110" y="190"/>
                    <a:pt x="120" y="194"/>
                  </a:cubicBezTo>
                  <a:close/>
                  <a:moveTo>
                    <a:pt x="144" y="181"/>
                  </a:moveTo>
                  <a:cubicBezTo>
                    <a:pt x="130" y="148"/>
                    <a:pt x="130" y="148"/>
                    <a:pt x="130" y="148"/>
                  </a:cubicBezTo>
                  <a:cubicBezTo>
                    <a:pt x="138" y="145"/>
                    <a:pt x="146" y="142"/>
                    <a:pt x="154" y="140"/>
                  </a:cubicBezTo>
                  <a:cubicBezTo>
                    <a:pt x="155" y="159"/>
                    <a:pt x="152" y="174"/>
                    <a:pt x="144" y="181"/>
                  </a:cubicBezTo>
                  <a:close/>
                  <a:moveTo>
                    <a:pt x="164" y="137"/>
                  </a:moveTo>
                  <a:cubicBezTo>
                    <a:pt x="173" y="136"/>
                    <a:pt x="182" y="135"/>
                    <a:pt x="190" y="135"/>
                  </a:cubicBezTo>
                  <a:cubicBezTo>
                    <a:pt x="184" y="151"/>
                    <a:pt x="174" y="165"/>
                    <a:pt x="161" y="175"/>
                  </a:cubicBezTo>
                  <a:cubicBezTo>
                    <a:pt x="164" y="165"/>
                    <a:pt x="166" y="152"/>
                    <a:pt x="164" y="137"/>
                  </a:cubicBezTo>
                  <a:close/>
                  <a:moveTo>
                    <a:pt x="126" y="140"/>
                  </a:moveTo>
                  <a:cubicBezTo>
                    <a:pt x="111" y="107"/>
                    <a:pt x="111" y="107"/>
                    <a:pt x="111" y="10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7" y="107"/>
                    <a:pt x="151" y="119"/>
                    <a:pt x="153" y="131"/>
                  </a:cubicBezTo>
                  <a:cubicBezTo>
                    <a:pt x="144" y="133"/>
                    <a:pt x="135" y="136"/>
                    <a:pt x="126" y="140"/>
                  </a:cubicBezTo>
                  <a:close/>
                  <a:moveTo>
                    <a:pt x="107" y="97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92" y="62"/>
                    <a:pt x="92" y="62"/>
                    <a:pt x="93" y="61"/>
                  </a:cubicBezTo>
                  <a:cubicBezTo>
                    <a:pt x="94" y="61"/>
                    <a:pt x="95" y="60"/>
                    <a:pt x="96" y="60"/>
                  </a:cubicBezTo>
                  <a:cubicBezTo>
                    <a:pt x="96" y="60"/>
                    <a:pt x="97" y="59"/>
                    <a:pt x="98" y="59"/>
                  </a:cubicBezTo>
                  <a:cubicBezTo>
                    <a:pt x="99" y="58"/>
                    <a:pt x="99" y="58"/>
                    <a:pt x="100" y="57"/>
                  </a:cubicBezTo>
                  <a:cubicBezTo>
                    <a:pt x="101" y="57"/>
                    <a:pt x="102" y="57"/>
                    <a:pt x="102" y="56"/>
                  </a:cubicBezTo>
                  <a:cubicBezTo>
                    <a:pt x="103" y="56"/>
                    <a:pt x="104" y="55"/>
                    <a:pt x="105" y="55"/>
                  </a:cubicBezTo>
                  <a:cubicBezTo>
                    <a:pt x="105" y="55"/>
                    <a:pt x="106" y="54"/>
                    <a:pt x="107" y="54"/>
                  </a:cubicBezTo>
                  <a:cubicBezTo>
                    <a:pt x="108" y="53"/>
                    <a:pt x="108" y="53"/>
                    <a:pt x="109" y="52"/>
                  </a:cubicBezTo>
                  <a:cubicBezTo>
                    <a:pt x="110" y="52"/>
                    <a:pt x="110" y="52"/>
                    <a:pt x="111" y="51"/>
                  </a:cubicBezTo>
                  <a:cubicBezTo>
                    <a:pt x="112" y="51"/>
                    <a:pt x="113" y="50"/>
                    <a:pt x="113" y="50"/>
                  </a:cubicBezTo>
                  <a:cubicBezTo>
                    <a:pt x="114" y="49"/>
                    <a:pt x="114" y="49"/>
                    <a:pt x="115" y="49"/>
                  </a:cubicBezTo>
                  <a:cubicBezTo>
                    <a:pt x="123" y="58"/>
                    <a:pt x="130" y="69"/>
                    <a:pt x="137" y="83"/>
                  </a:cubicBezTo>
                  <a:lnTo>
                    <a:pt x="107" y="97"/>
                  </a:lnTo>
                  <a:close/>
                  <a:moveTo>
                    <a:pt x="43" y="69"/>
                  </a:moveTo>
                  <a:cubicBezTo>
                    <a:pt x="43" y="69"/>
                    <a:pt x="42" y="69"/>
                    <a:pt x="42" y="69"/>
                  </a:cubicBezTo>
                  <a:cubicBezTo>
                    <a:pt x="41" y="69"/>
                    <a:pt x="41" y="70"/>
                    <a:pt x="40" y="70"/>
                  </a:cubicBezTo>
                  <a:cubicBezTo>
                    <a:pt x="39" y="70"/>
                    <a:pt x="38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4" y="71"/>
                    <a:pt x="33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0" y="71"/>
                    <a:pt x="29" y="71"/>
                    <a:pt x="28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6" y="71"/>
                    <a:pt x="25" y="71"/>
                    <a:pt x="24" y="71"/>
                  </a:cubicBezTo>
                  <a:cubicBezTo>
                    <a:pt x="23" y="71"/>
                    <a:pt x="23" y="71"/>
                    <a:pt x="22" y="71"/>
                  </a:cubicBezTo>
                  <a:cubicBezTo>
                    <a:pt x="22" y="71"/>
                    <a:pt x="21" y="71"/>
                    <a:pt x="20" y="71"/>
                  </a:cubicBezTo>
                  <a:cubicBezTo>
                    <a:pt x="20" y="71"/>
                    <a:pt x="19" y="71"/>
                    <a:pt x="19" y="71"/>
                  </a:cubicBezTo>
                  <a:cubicBezTo>
                    <a:pt x="18" y="71"/>
                    <a:pt x="18" y="71"/>
                    <a:pt x="17" y="71"/>
                  </a:cubicBezTo>
                  <a:cubicBezTo>
                    <a:pt x="24" y="55"/>
                    <a:pt x="34" y="41"/>
                    <a:pt x="48" y="30"/>
                  </a:cubicBezTo>
                  <a:cubicBezTo>
                    <a:pt x="44" y="40"/>
                    <a:pt x="42" y="54"/>
                    <a:pt x="43" y="69"/>
                  </a:cubicBezTo>
                  <a:close/>
                  <a:moveTo>
                    <a:pt x="147" y="79"/>
                  </a:moveTo>
                  <a:cubicBezTo>
                    <a:pt x="140" y="65"/>
                    <a:pt x="132" y="52"/>
                    <a:pt x="124" y="42"/>
                  </a:cubicBezTo>
                  <a:cubicBezTo>
                    <a:pt x="124" y="42"/>
                    <a:pt x="125" y="41"/>
                    <a:pt x="125" y="41"/>
                  </a:cubicBezTo>
                  <a:cubicBezTo>
                    <a:pt x="126" y="41"/>
                    <a:pt x="126" y="40"/>
                    <a:pt x="127" y="40"/>
                  </a:cubicBezTo>
                  <a:cubicBezTo>
                    <a:pt x="127" y="39"/>
                    <a:pt x="128" y="39"/>
                    <a:pt x="129" y="38"/>
                  </a:cubicBezTo>
                  <a:cubicBezTo>
                    <a:pt x="129" y="38"/>
                    <a:pt x="130" y="37"/>
                    <a:pt x="130" y="37"/>
                  </a:cubicBezTo>
                  <a:cubicBezTo>
                    <a:pt x="131" y="36"/>
                    <a:pt x="132" y="36"/>
                    <a:pt x="132" y="35"/>
                  </a:cubicBezTo>
                  <a:cubicBezTo>
                    <a:pt x="133" y="35"/>
                    <a:pt x="133" y="34"/>
                    <a:pt x="134" y="34"/>
                  </a:cubicBezTo>
                  <a:cubicBezTo>
                    <a:pt x="134" y="33"/>
                    <a:pt x="135" y="33"/>
                    <a:pt x="135" y="32"/>
                  </a:cubicBezTo>
                  <a:cubicBezTo>
                    <a:pt x="136" y="32"/>
                    <a:pt x="136" y="31"/>
                    <a:pt x="137" y="31"/>
                  </a:cubicBezTo>
                  <a:cubicBezTo>
                    <a:pt x="137" y="30"/>
                    <a:pt x="138" y="30"/>
                    <a:pt x="138" y="29"/>
                  </a:cubicBezTo>
                  <a:cubicBezTo>
                    <a:pt x="139" y="29"/>
                    <a:pt x="139" y="28"/>
                    <a:pt x="140" y="28"/>
                  </a:cubicBezTo>
                  <a:cubicBezTo>
                    <a:pt x="140" y="27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4"/>
                  </a:cubicBezTo>
                  <a:cubicBezTo>
                    <a:pt x="143" y="24"/>
                    <a:pt x="144" y="23"/>
                    <a:pt x="144" y="23"/>
                  </a:cubicBezTo>
                  <a:cubicBezTo>
                    <a:pt x="144" y="22"/>
                    <a:pt x="145" y="22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63" y="30"/>
                    <a:pt x="177" y="44"/>
                    <a:pt x="186" y="61"/>
                  </a:cubicBezTo>
                  <a:lnTo>
                    <a:pt x="147" y="7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837238" y="-3175"/>
              <a:ext cx="596900" cy="777875"/>
            </a:xfrm>
            <a:custGeom>
              <a:avLst/>
              <a:gdLst>
                <a:gd name="T0" fmla="*/ 177 w 181"/>
                <a:gd name="T1" fmla="*/ 216 h 236"/>
                <a:gd name="T2" fmla="*/ 93 w 181"/>
                <a:gd name="T3" fmla="*/ 214 h 236"/>
                <a:gd name="T4" fmla="*/ 36 w 181"/>
                <a:gd name="T5" fmla="*/ 153 h 236"/>
                <a:gd name="T6" fmla="*/ 99 w 181"/>
                <a:gd name="T7" fmla="*/ 12 h 236"/>
                <a:gd name="T8" fmla="*/ 95 w 181"/>
                <a:gd name="T9" fmla="*/ 0 h 236"/>
                <a:gd name="T10" fmla="*/ 24 w 181"/>
                <a:gd name="T11" fmla="*/ 157 h 236"/>
                <a:gd name="T12" fmla="*/ 88 w 181"/>
                <a:gd name="T13" fmla="*/ 225 h 236"/>
                <a:gd name="T14" fmla="*/ 138 w 181"/>
                <a:gd name="T15" fmla="*/ 236 h 236"/>
                <a:gd name="T16" fmla="*/ 181 w 181"/>
                <a:gd name="T17" fmla="*/ 228 h 236"/>
                <a:gd name="T18" fmla="*/ 177 w 181"/>
                <a:gd name="T19" fmla="*/ 2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6">
                  <a:moveTo>
                    <a:pt x="177" y="216"/>
                  </a:moveTo>
                  <a:cubicBezTo>
                    <a:pt x="150" y="227"/>
                    <a:pt x="120" y="226"/>
                    <a:pt x="93" y="214"/>
                  </a:cubicBezTo>
                  <a:cubicBezTo>
                    <a:pt x="67" y="202"/>
                    <a:pt x="46" y="180"/>
                    <a:pt x="36" y="153"/>
                  </a:cubicBezTo>
                  <a:cubicBezTo>
                    <a:pt x="14" y="97"/>
                    <a:pt x="43" y="33"/>
                    <a:pt x="99" y="1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32" y="24"/>
                    <a:pt x="0" y="95"/>
                    <a:pt x="24" y="157"/>
                  </a:cubicBezTo>
                  <a:cubicBezTo>
                    <a:pt x="36" y="188"/>
                    <a:pt x="58" y="212"/>
                    <a:pt x="88" y="225"/>
                  </a:cubicBezTo>
                  <a:cubicBezTo>
                    <a:pt x="104" y="233"/>
                    <a:pt x="121" y="236"/>
                    <a:pt x="138" y="236"/>
                  </a:cubicBezTo>
                  <a:cubicBezTo>
                    <a:pt x="153" y="236"/>
                    <a:pt x="167" y="233"/>
                    <a:pt x="181" y="228"/>
                  </a:cubicBezTo>
                  <a:lnTo>
                    <a:pt x="177" y="21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6262688" y="762000"/>
              <a:ext cx="69850" cy="8255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6219826" y="854075"/>
              <a:ext cx="155575" cy="63500"/>
            </a:xfrm>
            <a:custGeom>
              <a:avLst/>
              <a:gdLst>
                <a:gd name="T0" fmla="*/ 47 w 47"/>
                <a:gd name="T1" fmla="*/ 10 h 19"/>
                <a:gd name="T2" fmla="*/ 37 w 47"/>
                <a:gd name="T3" fmla="*/ 19 h 19"/>
                <a:gd name="T4" fmla="*/ 9 w 47"/>
                <a:gd name="T5" fmla="*/ 19 h 19"/>
                <a:gd name="T6" fmla="*/ 0 w 47"/>
                <a:gd name="T7" fmla="*/ 10 h 19"/>
                <a:gd name="T8" fmla="*/ 0 w 47"/>
                <a:gd name="T9" fmla="*/ 10 h 19"/>
                <a:gd name="T10" fmla="*/ 9 w 47"/>
                <a:gd name="T11" fmla="*/ 0 h 19"/>
                <a:gd name="T12" fmla="*/ 37 w 47"/>
                <a:gd name="T13" fmla="*/ 0 h 19"/>
                <a:gd name="T14" fmla="*/ 47 w 47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9">
                  <a:moveTo>
                    <a:pt x="47" y="10"/>
                  </a:moveTo>
                  <a:cubicBezTo>
                    <a:pt x="47" y="15"/>
                    <a:pt x="43" y="19"/>
                    <a:pt x="3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4"/>
                    <a:pt x="47" y="1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6107113" y="927100"/>
              <a:ext cx="379413" cy="82550"/>
            </a:xfrm>
            <a:custGeom>
              <a:avLst/>
              <a:gdLst>
                <a:gd name="T0" fmla="*/ 115 w 115"/>
                <a:gd name="T1" fmla="*/ 13 h 25"/>
                <a:gd name="T2" fmla="*/ 102 w 115"/>
                <a:gd name="T3" fmla="*/ 25 h 25"/>
                <a:gd name="T4" fmla="*/ 12 w 115"/>
                <a:gd name="T5" fmla="*/ 25 h 25"/>
                <a:gd name="T6" fmla="*/ 0 w 115"/>
                <a:gd name="T7" fmla="*/ 13 h 25"/>
                <a:gd name="T8" fmla="*/ 0 w 115"/>
                <a:gd name="T9" fmla="*/ 13 h 25"/>
                <a:gd name="T10" fmla="*/ 12 w 115"/>
                <a:gd name="T11" fmla="*/ 0 h 25"/>
                <a:gd name="T12" fmla="*/ 102 w 115"/>
                <a:gd name="T13" fmla="*/ 0 h 25"/>
                <a:gd name="T14" fmla="*/ 115 w 115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5">
                  <a:moveTo>
                    <a:pt x="115" y="13"/>
                  </a:moveTo>
                  <a:cubicBezTo>
                    <a:pt x="115" y="19"/>
                    <a:pt x="109" y="25"/>
                    <a:pt x="10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0"/>
                    <a:pt x="115" y="6"/>
                    <a:pt x="115" y="1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73751" y="4410075"/>
            <a:ext cx="758825" cy="868363"/>
            <a:chOff x="5873751" y="4410075"/>
            <a:chExt cx="758825" cy="868363"/>
          </a:xfrm>
        </p:grpSpPr>
        <p:sp>
          <p:nvSpPr>
            <p:cNvPr id="84" name="Freeform 81"/>
            <p:cNvSpPr/>
            <p:nvPr/>
          </p:nvSpPr>
          <p:spPr bwMode="auto">
            <a:xfrm>
              <a:off x="5953126" y="5092700"/>
              <a:ext cx="92075" cy="82550"/>
            </a:xfrm>
            <a:custGeom>
              <a:avLst/>
              <a:gdLst>
                <a:gd name="T0" fmla="*/ 25 w 28"/>
                <a:gd name="T1" fmla="*/ 25 h 25"/>
                <a:gd name="T2" fmla="*/ 28 w 28"/>
                <a:gd name="T3" fmla="*/ 22 h 25"/>
                <a:gd name="T4" fmla="*/ 14 w 28"/>
                <a:gd name="T5" fmla="*/ 12 h 25"/>
                <a:gd name="T6" fmla="*/ 2 w 28"/>
                <a:gd name="T7" fmla="*/ 0 h 25"/>
                <a:gd name="T8" fmla="*/ 0 w 28"/>
                <a:gd name="T9" fmla="*/ 4 h 25"/>
                <a:gd name="T10" fmla="*/ 11 w 28"/>
                <a:gd name="T11" fmla="*/ 16 h 25"/>
                <a:gd name="T12" fmla="*/ 25 w 28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25" y="25"/>
                  </a:moveTo>
                  <a:cubicBezTo>
                    <a:pt x="26" y="24"/>
                    <a:pt x="27" y="23"/>
                    <a:pt x="28" y="22"/>
                  </a:cubicBezTo>
                  <a:cubicBezTo>
                    <a:pt x="24" y="19"/>
                    <a:pt x="19" y="16"/>
                    <a:pt x="14" y="12"/>
                  </a:cubicBezTo>
                  <a:cubicBezTo>
                    <a:pt x="10" y="8"/>
                    <a:pt x="6" y="4"/>
                    <a:pt x="2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3" y="8"/>
                    <a:pt x="7" y="12"/>
                    <a:pt x="11" y="16"/>
                  </a:cubicBezTo>
                  <a:cubicBezTo>
                    <a:pt x="16" y="20"/>
                    <a:pt x="20" y="23"/>
                    <a:pt x="25" y="2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5969001" y="4651375"/>
              <a:ext cx="455613" cy="501650"/>
            </a:xfrm>
            <a:custGeom>
              <a:avLst/>
              <a:gdLst>
                <a:gd name="T0" fmla="*/ 101 w 138"/>
                <a:gd name="T1" fmla="*/ 0 h 152"/>
                <a:gd name="T2" fmla="*/ 61 w 138"/>
                <a:gd name="T3" fmla="*/ 48 h 152"/>
                <a:gd name="T4" fmla="*/ 0 w 138"/>
                <a:gd name="T5" fmla="*/ 129 h 152"/>
                <a:gd name="T6" fmla="*/ 12 w 138"/>
                <a:gd name="T7" fmla="*/ 143 h 152"/>
                <a:gd name="T8" fmla="*/ 27 w 138"/>
                <a:gd name="T9" fmla="*/ 152 h 152"/>
                <a:gd name="T10" fmla="*/ 97 w 138"/>
                <a:gd name="T11" fmla="*/ 79 h 152"/>
                <a:gd name="T12" fmla="*/ 138 w 138"/>
                <a:gd name="T13" fmla="*/ 31 h 152"/>
                <a:gd name="T14" fmla="*/ 126 w 138"/>
                <a:gd name="T15" fmla="*/ 16 h 152"/>
                <a:gd name="T16" fmla="*/ 91 w 138"/>
                <a:gd name="T17" fmla="*/ 58 h 152"/>
                <a:gd name="T18" fmla="*/ 84 w 138"/>
                <a:gd name="T19" fmla="*/ 58 h 152"/>
                <a:gd name="T20" fmla="*/ 83 w 138"/>
                <a:gd name="T21" fmla="*/ 51 h 152"/>
                <a:gd name="T22" fmla="*/ 119 w 138"/>
                <a:gd name="T23" fmla="*/ 10 h 152"/>
                <a:gd name="T24" fmla="*/ 101 w 138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52">
                  <a:moveTo>
                    <a:pt x="101" y="0"/>
                  </a:moveTo>
                  <a:cubicBezTo>
                    <a:pt x="89" y="15"/>
                    <a:pt x="75" y="31"/>
                    <a:pt x="61" y="48"/>
                  </a:cubicBezTo>
                  <a:cubicBezTo>
                    <a:pt x="36" y="78"/>
                    <a:pt x="15" y="106"/>
                    <a:pt x="0" y="129"/>
                  </a:cubicBezTo>
                  <a:cubicBezTo>
                    <a:pt x="4" y="134"/>
                    <a:pt x="8" y="138"/>
                    <a:pt x="12" y="143"/>
                  </a:cubicBezTo>
                  <a:cubicBezTo>
                    <a:pt x="17" y="147"/>
                    <a:pt x="22" y="150"/>
                    <a:pt x="27" y="152"/>
                  </a:cubicBezTo>
                  <a:cubicBezTo>
                    <a:pt x="48" y="134"/>
                    <a:pt x="72" y="108"/>
                    <a:pt x="97" y="79"/>
                  </a:cubicBezTo>
                  <a:cubicBezTo>
                    <a:pt x="111" y="62"/>
                    <a:pt x="126" y="46"/>
                    <a:pt x="138" y="31"/>
                  </a:cubicBezTo>
                  <a:cubicBezTo>
                    <a:pt x="135" y="26"/>
                    <a:pt x="131" y="21"/>
                    <a:pt x="126" y="1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89" y="60"/>
                    <a:pt x="86" y="60"/>
                    <a:pt x="84" y="58"/>
                  </a:cubicBezTo>
                  <a:cubicBezTo>
                    <a:pt x="82" y="56"/>
                    <a:pt x="82" y="53"/>
                    <a:pt x="83" y="5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3" y="5"/>
                    <a:pt x="107" y="2"/>
                    <a:pt x="101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311901" y="4410075"/>
              <a:ext cx="320675" cy="333375"/>
            </a:xfrm>
            <a:custGeom>
              <a:avLst/>
              <a:gdLst>
                <a:gd name="T0" fmla="*/ 18 w 97"/>
                <a:gd name="T1" fmla="*/ 79 h 101"/>
                <a:gd name="T2" fmla="*/ 53 w 97"/>
                <a:gd name="T3" fmla="*/ 37 h 101"/>
                <a:gd name="T4" fmla="*/ 60 w 97"/>
                <a:gd name="T5" fmla="*/ 36 h 101"/>
                <a:gd name="T6" fmla="*/ 61 w 97"/>
                <a:gd name="T7" fmla="*/ 43 h 101"/>
                <a:gd name="T8" fmla="*/ 25 w 97"/>
                <a:gd name="T9" fmla="*/ 85 h 101"/>
                <a:gd name="T10" fmla="*/ 38 w 97"/>
                <a:gd name="T11" fmla="*/ 101 h 101"/>
                <a:gd name="T12" fmla="*/ 79 w 97"/>
                <a:gd name="T13" fmla="*/ 13 h 101"/>
                <a:gd name="T14" fmla="*/ 0 w 97"/>
                <a:gd name="T15" fmla="*/ 69 h 101"/>
                <a:gd name="T16" fmla="*/ 18 w 97"/>
                <a:gd name="T1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01">
                  <a:moveTo>
                    <a:pt x="18" y="79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5" y="35"/>
                    <a:pt x="58" y="35"/>
                    <a:pt x="60" y="36"/>
                  </a:cubicBezTo>
                  <a:cubicBezTo>
                    <a:pt x="62" y="38"/>
                    <a:pt x="62" y="41"/>
                    <a:pt x="61" y="43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0"/>
                    <a:pt x="35" y="95"/>
                    <a:pt x="38" y="101"/>
                  </a:cubicBezTo>
                  <a:cubicBezTo>
                    <a:pt x="74" y="59"/>
                    <a:pt x="97" y="29"/>
                    <a:pt x="79" y="13"/>
                  </a:cubicBezTo>
                  <a:cubicBezTo>
                    <a:pt x="63" y="0"/>
                    <a:pt x="36" y="27"/>
                    <a:pt x="0" y="69"/>
                  </a:cubicBezTo>
                  <a:cubicBezTo>
                    <a:pt x="6" y="71"/>
                    <a:pt x="12" y="75"/>
                    <a:pt x="18" y="7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5873751" y="5122863"/>
              <a:ext cx="147638" cy="155575"/>
            </a:xfrm>
            <a:custGeom>
              <a:avLst/>
              <a:gdLst>
                <a:gd name="T0" fmla="*/ 32 w 45"/>
                <a:gd name="T1" fmla="*/ 11 h 47"/>
                <a:gd name="T2" fmla="*/ 21 w 45"/>
                <a:gd name="T3" fmla="*/ 0 h 47"/>
                <a:gd name="T4" fmla="*/ 4 w 45"/>
                <a:gd name="T5" fmla="*/ 44 h 47"/>
                <a:gd name="T6" fmla="*/ 45 w 45"/>
                <a:gd name="T7" fmla="*/ 20 h 47"/>
                <a:gd name="T8" fmla="*/ 32 w 45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32" y="11"/>
                  </a:moveTo>
                  <a:cubicBezTo>
                    <a:pt x="28" y="7"/>
                    <a:pt x="24" y="3"/>
                    <a:pt x="21" y="0"/>
                  </a:cubicBezTo>
                  <a:cubicBezTo>
                    <a:pt x="7" y="24"/>
                    <a:pt x="0" y="41"/>
                    <a:pt x="4" y="44"/>
                  </a:cubicBezTo>
                  <a:cubicBezTo>
                    <a:pt x="8" y="47"/>
                    <a:pt x="23" y="38"/>
                    <a:pt x="45" y="20"/>
                  </a:cubicBezTo>
                  <a:cubicBezTo>
                    <a:pt x="41" y="17"/>
                    <a:pt x="36" y="14"/>
                    <a:pt x="32" y="1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3751" y="6343650"/>
            <a:ext cx="854075" cy="520701"/>
            <a:chOff x="5873751" y="6343650"/>
            <a:chExt cx="854075" cy="520701"/>
          </a:xfrm>
        </p:grpSpPr>
        <p:sp>
          <p:nvSpPr>
            <p:cNvPr id="88" name="Freeform 85"/>
            <p:cNvSpPr/>
            <p:nvPr/>
          </p:nvSpPr>
          <p:spPr bwMode="auto">
            <a:xfrm>
              <a:off x="6296026" y="6623050"/>
              <a:ext cx="214313" cy="142875"/>
            </a:xfrm>
            <a:custGeom>
              <a:avLst/>
              <a:gdLst>
                <a:gd name="T0" fmla="*/ 62 w 65"/>
                <a:gd name="T1" fmla="*/ 12 h 43"/>
                <a:gd name="T2" fmla="*/ 38 w 65"/>
                <a:gd name="T3" fmla="*/ 38 h 43"/>
                <a:gd name="T4" fmla="*/ 3 w 65"/>
                <a:gd name="T5" fmla="*/ 31 h 43"/>
                <a:gd name="T6" fmla="*/ 27 w 65"/>
                <a:gd name="T7" fmla="*/ 5 h 43"/>
                <a:gd name="T8" fmla="*/ 62 w 65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3">
                  <a:moveTo>
                    <a:pt x="62" y="12"/>
                  </a:moveTo>
                  <a:cubicBezTo>
                    <a:pt x="65" y="21"/>
                    <a:pt x="54" y="33"/>
                    <a:pt x="38" y="38"/>
                  </a:cubicBezTo>
                  <a:cubicBezTo>
                    <a:pt x="21" y="43"/>
                    <a:pt x="6" y="40"/>
                    <a:pt x="3" y="31"/>
                  </a:cubicBezTo>
                  <a:cubicBezTo>
                    <a:pt x="0" y="21"/>
                    <a:pt x="11" y="10"/>
                    <a:pt x="27" y="5"/>
                  </a:cubicBezTo>
                  <a:cubicBezTo>
                    <a:pt x="44" y="0"/>
                    <a:pt x="59" y="3"/>
                    <a:pt x="62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489701" y="6365875"/>
              <a:ext cx="14288" cy="3079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5969001" y="6723063"/>
              <a:ext cx="214313" cy="141288"/>
            </a:xfrm>
            <a:custGeom>
              <a:avLst/>
              <a:gdLst>
                <a:gd name="T0" fmla="*/ 62 w 65"/>
                <a:gd name="T1" fmla="*/ 12 h 43"/>
                <a:gd name="T2" fmla="*/ 37 w 65"/>
                <a:gd name="T3" fmla="*/ 38 h 43"/>
                <a:gd name="T4" fmla="*/ 3 w 65"/>
                <a:gd name="T5" fmla="*/ 31 h 43"/>
                <a:gd name="T6" fmla="*/ 27 w 65"/>
                <a:gd name="T7" fmla="*/ 5 h 43"/>
                <a:gd name="T8" fmla="*/ 62 w 65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3">
                  <a:moveTo>
                    <a:pt x="62" y="12"/>
                  </a:moveTo>
                  <a:cubicBezTo>
                    <a:pt x="65" y="21"/>
                    <a:pt x="54" y="33"/>
                    <a:pt x="37" y="38"/>
                  </a:cubicBezTo>
                  <a:cubicBezTo>
                    <a:pt x="21" y="43"/>
                    <a:pt x="5" y="40"/>
                    <a:pt x="3" y="31"/>
                  </a:cubicBezTo>
                  <a:cubicBezTo>
                    <a:pt x="0" y="21"/>
                    <a:pt x="11" y="10"/>
                    <a:pt x="27" y="5"/>
                  </a:cubicBezTo>
                  <a:cubicBezTo>
                    <a:pt x="43" y="0"/>
                    <a:pt x="59" y="3"/>
                    <a:pt x="62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6161088" y="6411913"/>
              <a:ext cx="12700" cy="36353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6161088" y="6343650"/>
              <a:ext cx="342900" cy="138113"/>
            </a:xfrm>
            <a:custGeom>
              <a:avLst/>
              <a:gdLst>
                <a:gd name="T0" fmla="*/ 0 w 216"/>
                <a:gd name="T1" fmla="*/ 41 h 87"/>
                <a:gd name="T2" fmla="*/ 0 w 216"/>
                <a:gd name="T3" fmla="*/ 87 h 87"/>
                <a:gd name="T4" fmla="*/ 216 w 216"/>
                <a:gd name="T5" fmla="*/ 43 h 87"/>
                <a:gd name="T6" fmla="*/ 216 w 216"/>
                <a:gd name="T7" fmla="*/ 0 h 87"/>
                <a:gd name="T8" fmla="*/ 0 w 216"/>
                <a:gd name="T9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7">
                  <a:moveTo>
                    <a:pt x="0" y="41"/>
                  </a:moveTo>
                  <a:lnTo>
                    <a:pt x="0" y="87"/>
                  </a:lnTo>
                  <a:lnTo>
                    <a:pt x="216" y="43"/>
                  </a:lnTo>
                  <a:lnTo>
                    <a:pt x="21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6161088" y="6451600"/>
              <a:ext cx="342900" cy="136525"/>
            </a:xfrm>
            <a:custGeom>
              <a:avLst/>
              <a:gdLst>
                <a:gd name="T0" fmla="*/ 0 w 216"/>
                <a:gd name="T1" fmla="*/ 42 h 86"/>
                <a:gd name="T2" fmla="*/ 0 w 216"/>
                <a:gd name="T3" fmla="*/ 86 h 86"/>
                <a:gd name="T4" fmla="*/ 216 w 216"/>
                <a:gd name="T5" fmla="*/ 44 h 86"/>
                <a:gd name="T6" fmla="*/ 216 w 216"/>
                <a:gd name="T7" fmla="*/ 0 h 86"/>
                <a:gd name="T8" fmla="*/ 0 w 216"/>
                <a:gd name="T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86">
                  <a:moveTo>
                    <a:pt x="0" y="42"/>
                  </a:moveTo>
                  <a:lnTo>
                    <a:pt x="0" y="86"/>
                  </a:lnTo>
                  <a:lnTo>
                    <a:pt x="216" y="44"/>
                  </a:lnTo>
                  <a:lnTo>
                    <a:pt x="216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5880101" y="6392863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5873751" y="6491288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5873751" y="6591300"/>
              <a:ext cx="847725" cy="25400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5873751" y="6689725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5873751" y="6788150"/>
              <a:ext cx="847725" cy="269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651126" y="1860550"/>
            <a:ext cx="912813" cy="646113"/>
            <a:chOff x="2651126" y="1860550"/>
            <a:chExt cx="912813" cy="646113"/>
          </a:xfrm>
        </p:grpSpPr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2651126" y="1860550"/>
              <a:ext cx="336550" cy="636588"/>
            </a:xfrm>
            <a:custGeom>
              <a:avLst/>
              <a:gdLst>
                <a:gd name="T0" fmla="*/ 95 w 102"/>
                <a:gd name="T1" fmla="*/ 0 h 193"/>
                <a:gd name="T2" fmla="*/ 6 w 102"/>
                <a:gd name="T3" fmla="*/ 0 h 193"/>
                <a:gd name="T4" fmla="*/ 0 w 102"/>
                <a:gd name="T5" fmla="*/ 7 h 193"/>
                <a:gd name="T6" fmla="*/ 0 w 102"/>
                <a:gd name="T7" fmla="*/ 186 h 193"/>
                <a:gd name="T8" fmla="*/ 6 w 102"/>
                <a:gd name="T9" fmla="*/ 193 h 193"/>
                <a:gd name="T10" fmla="*/ 95 w 102"/>
                <a:gd name="T11" fmla="*/ 193 h 193"/>
                <a:gd name="T12" fmla="*/ 102 w 102"/>
                <a:gd name="T13" fmla="*/ 186 h 193"/>
                <a:gd name="T14" fmla="*/ 102 w 102"/>
                <a:gd name="T15" fmla="*/ 7 h 193"/>
                <a:gd name="T16" fmla="*/ 95 w 102"/>
                <a:gd name="T17" fmla="*/ 0 h 193"/>
                <a:gd name="T18" fmla="*/ 51 w 102"/>
                <a:gd name="T19" fmla="*/ 172 h 193"/>
                <a:gd name="T20" fmla="*/ 32 w 102"/>
                <a:gd name="T21" fmla="*/ 153 h 193"/>
                <a:gd name="T22" fmla="*/ 51 w 102"/>
                <a:gd name="T23" fmla="*/ 135 h 193"/>
                <a:gd name="T24" fmla="*/ 70 w 102"/>
                <a:gd name="T25" fmla="*/ 153 h 193"/>
                <a:gd name="T26" fmla="*/ 51 w 102"/>
                <a:gd name="T27" fmla="*/ 172 h 193"/>
                <a:gd name="T28" fmla="*/ 88 w 102"/>
                <a:gd name="T29" fmla="*/ 56 h 193"/>
                <a:gd name="T30" fmla="*/ 14 w 102"/>
                <a:gd name="T31" fmla="*/ 56 h 193"/>
                <a:gd name="T32" fmla="*/ 14 w 102"/>
                <a:gd name="T33" fmla="*/ 41 h 193"/>
                <a:gd name="T34" fmla="*/ 88 w 102"/>
                <a:gd name="T35" fmla="*/ 41 h 193"/>
                <a:gd name="T36" fmla="*/ 88 w 102"/>
                <a:gd name="T37" fmla="*/ 56 h 193"/>
                <a:gd name="T38" fmla="*/ 88 w 102"/>
                <a:gd name="T39" fmla="*/ 35 h 193"/>
                <a:gd name="T40" fmla="*/ 14 w 102"/>
                <a:gd name="T41" fmla="*/ 35 h 193"/>
                <a:gd name="T42" fmla="*/ 14 w 102"/>
                <a:gd name="T43" fmla="*/ 20 h 193"/>
                <a:gd name="T44" fmla="*/ 88 w 102"/>
                <a:gd name="T45" fmla="*/ 20 h 193"/>
                <a:gd name="T46" fmla="*/ 88 w 102"/>
                <a:gd name="T47" fmla="*/ 3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93">
                  <a:moveTo>
                    <a:pt x="9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0"/>
                    <a:pt x="3" y="193"/>
                    <a:pt x="6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9" y="193"/>
                    <a:pt x="102" y="190"/>
                    <a:pt x="102" y="186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3"/>
                    <a:pt x="99" y="0"/>
                    <a:pt x="95" y="0"/>
                  </a:cubicBezTo>
                  <a:close/>
                  <a:moveTo>
                    <a:pt x="51" y="172"/>
                  </a:moveTo>
                  <a:cubicBezTo>
                    <a:pt x="41" y="172"/>
                    <a:pt x="32" y="163"/>
                    <a:pt x="32" y="153"/>
                  </a:cubicBezTo>
                  <a:cubicBezTo>
                    <a:pt x="32" y="143"/>
                    <a:pt x="41" y="135"/>
                    <a:pt x="51" y="135"/>
                  </a:cubicBezTo>
                  <a:cubicBezTo>
                    <a:pt x="61" y="135"/>
                    <a:pt x="70" y="143"/>
                    <a:pt x="70" y="153"/>
                  </a:cubicBezTo>
                  <a:cubicBezTo>
                    <a:pt x="70" y="163"/>
                    <a:pt x="61" y="172"/>
                    <a:pt x="51" y="172"/>
                  </a:cubicBezTo>
                  <a:close/>
                  <a:moveTo>
                    <a:pt x="88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56"/>
                  </a:lnTo>
                  <a:close/>
                  <a:moveTo>
                    <a:pt x="88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2997201" y="1860550"/>
              <a:ext cx="566738" cy="646113"/>
            </a:xfrm>
            <a:custGeom>
              <a:avLst/>
              <a:gdLst>
                <a:gd name="T0" fmla="*/ 165 w 172"/>
                <a:gd name="T1" fmla="*/ 0 h 196"/>
                <a:gd name="T2" fmla="*/ 6 w 172"/>
                <a:gd name="T3" fmla="*/ 0 h 196"/>
                <a:gd name="T4" fmla="*/ 0 w 172"/>
                <a:gd name="T5" fmla="*/ 7 h 196"/>
                <a:gd name="T6" fmla="*/ 0 w 172"/>
                <a:gd name="T7" fmla="*/ 134 h 196"/>
                <a:gd name="T8" fmla="*/ 6 w 172"/>
                <a:gd name="T9" fmla="*/ 141 h 196"/>
                <a:gd name="T10" fmla="*/ 72 w 172"/>
                <a:gd name="T11" fmla="*/ 141 h 196"/>
                <a:gd name="T12" fmla="*/ 72 w 172"/>
                <a:gd name="T13" fmla="*/ 173 h 196"/>
                <a:gd name="T14" fmla="*/ 52 w 172"/>
                <a:gd name="T15" fmla="*/ 173 h 196"/>
                <a:gd name="T16" fmla="*/ 45 w 172"/>
                <a:gd name="T17" fmla="*/ 179 h 196"/>
                <a:gd name="T18" fmla="*/ 45 w 172"/>
                <a:gd name="T19" fmla="*/ 189 h 196"/>
                <a:gd name="T20" fmla="*/ 52 w 172"/>
                <a:gd name="T21" fmla="*/ 196 h 196"/>
                <a:gd name="T22" fmla="*/ 120 w 172"/>
                <a:gd name="T23" fmla="*/ 196 h 196"/>
                <a:gd name="T24" fmla="*/ 126 w 172"/>
                <a:gd name="T25" fmla="*/ 189 h 196"/>
                <a:gd name="T26" fmla="*/ 126 w 172"/>
                <a:gd name="T27" fmla="*/ 179 h 196"/>
                <a:gd name="T28" fmla="*/ 120 w 172"/>
                <a:gd name="T29" fmla="*/ 173 h 196"/>
                <a:gd name="T30" fmla="*/ 99 w 172"/>
                <a:gd name="T31" fmla="*/ 173 h 196"/>
                <a:gd name="T32" fmla="*/ 99 w 172"/>
                <a:gd name="T33" fmla="*/ 141 h 196"/>
                <a:gd name="T34" fmla="*/ 165 w 172"/>
                <a:gd name="T35" fmla="*/ 141 h 196"/>
                <a:gd name="T36" fmla="*/ 172 w 172"/>
                <a:gd name="T37" fmla="*/ 134 h 196"/>
                <a:gd name="T38" fmla="*/ 172 w 172"/>
                <a:gd name="T39" fmla="*/ 7 h 196"/>
                <a:gd name="T40" fmla="*/ 165 w 172"/>
                <a:gd name="T41" fmla="*/ 0 h 196"/>
                <a:gd name="T42" fmla="*/ 161 w 172"/>
                <a:gd name="T43" fmla="*/ 126 h 196"/>
                <a:gd name="T44" fmla="*/ 155 w 172"/>
                <a:gd name="T45" fmla="*/ 132 h 196"/>
                <a:gd name="T46" fmla="*/ 99 w 172"/>
                <a:gd name="T47" fmla="*/ 132 h 196"/>
                <a:gd name="T48" fmla="*/ 72 w 172"/>
                <a:gd name="T49" fmla="*/ 132 h 196"/>
                <a:gd name="T50" fmla="*/ 17 w 172"/>
                <a:gd name="T51" fmla="*/ 132 h 196"/>
                <a:gd name="T52" fmla="*/ 11 w 172"/>
                <a:gd name="T53" fmla="*/ 126 h 196"/>
                <a:gd name="T54" fmla="*/ 11 w 172"/>
                <a:gd name="T55" fmla="*/ 15 h 196"/>
                <a:gd name="T56" fmla="*/ 17 w 172"/>
                <a:gd name="T57" fmla="*/ 9 h 196"/>
                <a:gd name="T58" fmla="*/ 155 w 172"/>
                <a:gd name="T59" fmla="*/ 9 h 196"/>
                <a:gd name="T60" fmla="*/ 161 w 172"/>
                <a:gd name="T61" fmla="*/ 15 h 196"/>
                <a:gd name="T62" fmla="*/ 161 w 172"/>
                <a:gd name="T63" fmla="*/ 12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196">
                  <a:moveTo>
                    <a:pt x="16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3" y="141"/>
                    <a:pt x="6" y="141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52" y="173"/>
                    <a:pt x="52" y="173"/>
                    <a:pt x="52" y="173"/>
                  </a:cubicBezTo>
                  <a:cubicBezTo>
                    <a:pt x="48" y="173"/>
                    <a:pt x="45" y="176"/>
                    <a:pt x="45" y="179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93"/>
                    <a:pt x="48" y="196"/>
                    <a:pt x="52" y="196"/>
                  </a:cubicBezTo>
                  <a:cubicBezTo>
                    <a:pt x="120" y="196"/>
                    <a:pt x="120" y="196"/>
                    <a:pt x="120" y="196"/>
                  </a:cubicBezTo>
                  <a:cubicBezTo>
                    <a:pt x="124" y="196"/>
                    <a:pt x="126" y="193"/>
                    <a:pt x="126" y="189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6" y="176"/>
                    <a:pt x="124" y="173"/>
                    <a:pt x="120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9" y="141"/>
                    <a:pt x="172" y="138"/>
                    <a:pt x="172" y="134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72" y="3"/>
                    <a:pt x="169" y="0"/>
                    <a:pt x="165" y="0"/>
                  </a:cubicBezTo>
                  <a:close/>
                  <a:moveTo>
                    <a:pt x="161" y="126"/>
                  </a:moveTo>
                  <a:cubicBezTo>
                    <a:pt x="161" y="129"/>
                    <a:pt x="158" y="132"/>
                    <a:pt x="155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32"/>
                    <a:pt x="11" y="129"/>
                    <a:pt x="11" y="1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3" y="9"/>
                    <a:pt x="17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8" y="9"/>
                    <a:pt x="161" y="12"/>
                    <a:pt x="161" y="15"/>
                  </a:cubicBezTo>
                  <a:lnTo>
                    <a:pt x="161" y="126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Freeform 98"/>
          <p:cNvSpPr>
            <a:spLocks noEditPoints="1"/>
          </p:cNvSpPr>
          <p:nvPr/>
        </p:nvSpPr>
        <p:spPr bwMode="auto">
          <a:xfrm>
            <a:off x="2595563" y="3473450"/>
            <a:ext cx="1025525" cy="300038"/>
          </a:xfrm>
          <a:custGeom>
            <a:avLst/>
            <a:gdLst>
              <a:gd name="T0" fmla="*/ 303 w 311"/>
              <a:gd name="T1" fmla="*/ 6 h 91"/>
              <a:gd name="T2" fmla="*/ 299 w 311"/>
              <a:gd name="T3" fmla="*/ 6 h 91"/>
              <a:gd name="T4" fmla="*/ 291 w 311"/>
              <a:gd name="T5" fmla="*/ 0 h 91"/>
              <a:gd name="T6" fmla="*/ 288 w 311"/>
              <a:gd name="T7" fmla="*/ 0 h 91"/>
              <a:gd name="T8" fmla="*/ 280 w 311"/>
              <a:gd name="T9" fmla="*/ 6 h 91"/>
              <a:gd name="T10" fmla="*/ 277 w 311"/>
              <a:gd name="T11" fmla="*/ 12 h 91"/>
              <a:gd name="T12" fmla="*/ 268 w 311"/>
              <a:gd name="T13" fmla="*/ 0 h 91"/>
              <a:gd name="T14" fmla="*/ 265 w 311"/>
              <a:gd name="T15" fmla="*/ 0 h 91"/>
              <a:gd name="T16" fmla="*/ 257 w 311"/>
              <a:gd name="T17" fmla="*/ 6 h 91"/>
              <a:gd name="T18" fmla="*/ 252 w 311"/>
              <a:gd name="T19" fmla="*/ 6 h 91"/>
              <a:gd name="T20" fmla="*/ 245 w 311"/>
              <a:gd name="T21" fmla="*/ 0 h 91"/>
              <a:gd name="T22" fmla="*/ 241 w 311"/>
              <a:gd name="T23" fmla="*/ 0 h 91"/>
              <a:gd name="T24" fmla="*/ 234 w 311"/>
              <a:gd name="T25" fmla="*/ 12 h 91"/>
              <a:gd name="T26" fmla="*/ 229 w 311"/>
              <a:gd name="T27" fmla="*/ 6 h 91"/>
              <a:gd name="T28" fmla="*/ 221 w 311"/>
              <a:gd name="T29" fmla="*/ 0 h 91"/>
              <a:gd name="T30" fmla="*/ 218 w 311"/>
              <a:gd name="T31" fmla="*/ 0 h 91"/>
              <a:gd name="T32" fmla="*/ 210 w 311"/>
              <a:gd name="T33" fmla="*/ 6 h 91"/>
              <a:gd name="T34" fmla="*/ 205 w 311"/>
              <a:gd name="T35" fmla="*/ 6 h 91"/>
              <a:gd name="T36" fmla="*/ 197 w 311"/>
              <a:gd name="T37" fmla="*/ 0 h 91"/>
              <a:gd name="T38" fmla="*/ 194 w 311"/>
              <a:gd name="T39" fmla="*/ 0 h 91"/>
              <a:gd name="T40" fmla="*/ 185 w 311"/>
              <a:gd name="T41" fmla="*/ 6 h 91"/>
              <a:gd name="T42" fmla="*/ 180 w 311"/>
              <a:gd name="T43" fmla="*/ 6 h 91"/>
              <a:gd name="T44" fmla="*/ 173 w 311"/>
              <a:gd name="T45" fmla="*/ 0 h 91"/>
              <a:gd name="T46" fmla="*/ 170 w 311"/>
              <a:gd name="T47" fmla="*/ 0 h 91"/>
              <a:gd name="T48" fmla="*/ 162 w 311"/>
              <a:gd name="T49" fmla="*/ 6 h 91"/>
              <a:gd name="T50" fmla="*/ 157 w 311"/>
              <a:gd name="T51" fmla="*/ 12 h 91"/>
              <a:gd name="T52" fmla="*/ 148 w 311"/>
              <a:gd name="T53" fmla="*/ 0 h 91"/>
              <a:gd name="T54" fmla="*/ 145 w 311"/>
              <a:gd name="T55" fmla="*/ 0 h 91"/>
              <a:gd name="T56" fmla="*/ 137 w 311"/>
              <a:gd name="T57" fmla="*/ 6 h 91"/>
              <a:gd name="T58" fmla="*/ 132 w 311"/>
              <a:gd name="T59" fmla="*/ 6 h 91"/>
              <a:gd name="T60" fmla="*/ 125 w 311"/>
              <a:gd name="T61" fmla="*/ 0 h 91"/>
              <a:gd name="T62" fmla="*/ 122 w 311"/>
              <a:gd name="T63" fmla="*/ 0 h 91"/>
              <a:gd name="T64" fmla="*/ 114 w 311"/>
              <a:gd name="T65" fmla="*/ 12 h 91"/>
              <a:gd name="T66" fmla="*/ 108 w 311"/>
              <a:gd name="T67" fmla="*/ 6 h 91"/>
              <a:gd name="T68" fmla="*/ 100 w 311"/>
              <a:gd name="T69" fmla="*/ 0 h 91"/>
              <a:gd name="T70" fmla="*/ 97 w 311"/>
              <a:gd name="T71" fmla="*/ 0 h 91"/>
              <a:gd name="T72" fmla="*/ 89 w 311"/>
              <a:gd name="T73" fmla="*/ 6 h 91"/>
              <a:gd name="T74" fmla="*/ 85 w 311"/>
              <a:gd name="T75" fmla="*/ 6 h 91"/>
              <a:gd name="T76" fmla="*/ 77 w 311"/>
              <a:gd name="T77" fmla="*/ 0 h 91"/>
              <a:gd name="T78" fmla="*/ 74 w 311"/>
              <a:gd name="T79" fmla="*/ 0 h 91"/>
              <a:gd name="T80" fmla="*/ 64 w 311"/>
              <a:gd name="T81" fmla="*/ 6 h 91"/>
              <a:gd name="T82" fmla="*/ 60 w 311"/>
              <a:gd name="T83" fmla="*/ 6 h 91"/>
              <a:gd name="T84" fmla="*/ 52 w 311"/>
              <a:gd name="T85" fmla="*/ 0 h 91"/>
              <a:gd name="T86" fmla="*/ 49 w 311"/>
              <a:gd name="T87" fmla="*/ 0 h 91"/>
              <a:gd name="T88" fmla="*/ 41 w 311"/>
              <a:gd name="T89" fmla="*/ 6 h 91"/>
              <a:gd name="T90" fmla="*/ 37 w 311"/>
              <a:gd name="T91" fmla="*/ 12 h 91"/>
              <a:gd name="T92" fmla="*/ 29 w 311"/>
              <a:gd name="T93" fmla="*/ 0 h 91"/>
              <a:gd name="T94" fmla="*/ 26 w 311"/>
              <a:gd name="T95" fmla="*/ 0 h 91"/>
              <a:gd name="T96" fmla="*/ 18 w 311"/>
              <a:gd name="T97" fmla="*/ 6 h 91"/>
              <a:gd name="T98" fmla="*/ 14 w 311"/>
              <a:gd name="T99" fmla="*/ 6 h 91"/>
              <a:gd name="T100" fmla="*/ 6 w 311"/>
              <a:gd name="T101" fmla="*/ 0 h 91"/>
              <a:gd name="T102" fmla="*/ 3 w 311"/>
              <a:gd name="T103" fmla="*/ 0 h 91"/>
              <a:gd name="T104" fmla="*/ 311 w 311"/>
              <a:gd name="T105" fmla="*/ 91 h 91"/>
              <a:gd name="T106" fmla="*/ 292 w 311"/>
              <a:gd name="T107" fmla="*/ 63 h 91"/>
              <a:gd name="T108" fmla="*/ 305 w 311"/>
              <a:gd name="T109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91">
                <a:moveTo>
                  <a:pt x="307" y="0"/>
                </a:moveTo>
                <a:cubicBezTo>
                  <a:pt x="307" y="6"/>
                  <a:pt x="307" y="6"/>
                  <a:pt x="307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0"/>
                  <a:pt x="303" y="0"/>
                  <a:pt x="30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99" y="6"/>
                  <a:pt x="299" y="6"/>
                  <a:pt x="299" y="6"/>
                </a:cubicBezTo>
                <a:cubicBezTo>
                  <a:pt x="296" y="6"/>
                  <a:pt x="296" y="6"/>
                  <a:pt x="296" y="6"/>
                </a:cubicBezTo>
                <a:cubicBezTo>
                  <a:pt x="296" y="0"/>
                  <a:pt x="296" y="0"/>
                  <a:pt x="296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91" y="6"/>
                  <a:pt x="291" y="6"/>
                  <a:pt x="291" y="6"/>
                </a:cubicBezTo>
                <a:cubicBezTo>
                  <a:pt x="288" y="6"/>
                  <a:pt x="288" y="6"/>
                  <a:pt x="288" y="6"/>
                </a:cubicBezTo>
                <a:cubicBezTo>
                  <a:pt x="288" y="0"/>
                  <a:pt x="288" y="0"/>
                  <a:pt x="288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3" y="6"/>
                  <a:pt x="283" y="6"/>
                  <a:pt x="283" y="6"/>
                </a:cubicBezTo>
                <a:cubicBezTo>
                  <a:pt x="280" y="6"/>
                  <a:pt x="280" y="6"/>
                  <a:pt x="280" y="6"/>
                </a:cubicBezTo>
                <a:cubicBezTo>
                  <a:pt x="280" y="0"/>
                  <a:pt x="280" y="0"/>
                  <a:pt x="280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4" y="0"/>
                  <a:pt x="274" y="0"/>
                  <a:pt x="274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268" y="6"/>
                  <a:pt x="268" y="6"/>
                  <a:pt x="268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0"/>
                  <a:pt x="265" y="0"/>
                  <a:pt x="265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6"/>
                  <a:pt x="260" y="6"/>
                  <a:pt x="260" y="6"/>
                </a:cubicBezTo>
                <a:cubicBezTo>
                  <a:pt x="257" y="6"/>
                  <a:pt x="257" y="6"/>
                  <a:pt x="257" y="6"/>
                </a:cubicBezTo>
                <a:cubicBezTo>
                  <a:pt x="257" y="0"/>
                  <a:pt x="257" y="0"/>
                  <a:pt x="257" y="0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6"/>
                  <a:pt x="252" y="6"/>
                  <a:pt x="252" y="6"/>
                </a:cubicBezTo>
                <a:cubicBezTo>
                  <a:pt x="249" y="6"/>
                  <a:pt x="249" y="6"/>
                  <a:pt x="249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5" y="6"/>
                  <a:pt x="245" y="6"/>
                  <a:pt x="245" y="6"/>
                </a:cubicBezTo>
                <a:cubicBezTo>
                  <a:pt x="241" y="6"/>
                  <a:pt x="241" y="6"/>
                  <a:pt x="241" y="6"/>
                </a:cubicBezTo>
                <a:cubicBezTo>
                  <a:pt x="241" y="0"/>
                  <a:pt x="241" y="0"/>
                  <a:pt x="241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12"/>
                  <a:pt x="237" y="12"/>
                  <a:pt x="237" y="12"/>
                </a:cubicBezTo>
                <a:cubicBezTo>
                  <a:pt x="234" y="12"/>
                  <a:pt x="234" y="12"/>
                  <a:pt x="234" y="12"/>
                </a:cubicBezTo>
                <a:cubicBezTo>
                  <a:pt x="234" y="0"/>
                  <a:pt x="234" y="0"/>
                  <a:pt x="23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6"/>
                  <a:pt x="229" y="6"/>
                  <a:pt x="229" y="6"/>
                </a:cubicBezTo>
                <a:cubicBezTo>
                  <a:pt x="225" y="6"/>
                  <a:pt x="225" y="6"/>
                  <a:pt x="225" y="6"/>
                </a:cubicBezTo>
                <a:cubicBezTo>
                  <a:pt x="225" y="0"/>
                  <a:pt x="225" y="0"/>
                  <a:pt x="225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221" y="6"/>
                  <a:pt x="221" y="6"/>
                  <a:pt x="221" y="6"/>
                </a:cubicBezTo>
                <a:cubicBezTo>
                  <a:pt x="218" y="6"/>
                  <a:pt x="218" y="6"/>
                  <a:pt x="218" y="6"/>
                </a:cubicBezTo>
                <a:cubicBezTo>
                  <a:pt x="218" y="0"/>
                  <a:pt x="218" y="0"/>
                  <a:pt x="218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3" y="6"/>
                  <a:pt x="213" y="6"/>
                  <a:pt x="213" y="6"/>
                </a:cubicBezTo>
                <a:cubicBezTo>
                  <a:pt x="210" y="6"/>
                  <a:pt x="210" y="6"/>
                  <a:pt x="210" y="6"/>
                </a:cubicBezTo>
                <a:cubicBezTo>
                  <a:pt x="210" y="0"/>
                  <a:pt x="210" y="0"/>
                  <a:pt x="210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6"/>
                  <a:pt x="205" y="6"/>
                  <a:pt x="205" y="6"/>
                </a:cubicBezTo>
                <a:cubicBezTo>
                  <a:pt x="202" y="6"/>
                  <a:pt x="202" y="6"/>
                  <a:pt x="202" y="6"/>
                </a:cubicBezTo>
                <a:cubicBezTo>
                  <a:pt x="202" y="0"/>
                  <a:pt x="202" y="0"/>
                  <a:pt x="202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4" y="12"/>
                  <a:pt x="194" y="12"/>
                  <a:pt x="194" y="12"/>
                </a:cubicBezTo>
                <a:cubicBezTo>
                  <a:pt x="194" y="0"/>
                  <a:pt x="194" y="0"/>
                  <a:pt x="194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8" y="6"/>
                  <a:pt x="188" y="6"/>
                  <a:pt x="188" y="6"/>
                </a:cubicBezTo>
                <a:cubicBezTo>
                  <a:pt x="185" y="6"/>
                  <a:pt x="185" y="6"/>
                  <a:pt x="185" y="6"/>
                </a:cubicBezTo>
                <a:cubicBezTo>
                  <a:pt x="185" y="0"/>
                  <a:pt x="185" y="0"/>
                  <a:pt x="185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0" y="6"/>
                  <a:pt x="180" y="6"/>
                  <a:pt x="180" y="6"/>
                </a:cubicBezTo>
                <a:cubicBezTo>
                  <a:pt x="177" y="6"/>
                  <a:pt x="177" y="6"/>
                  <a:pt x="177" y="6"/>
                </a:cubicBezTo>
                <a:cubicBezTo>
                  <a:pt x="177" y="0"/>
                  <a:pt x="177" y="0"/>
                  <a:pt x="177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6"/>
                  <a:pt x="173" y="6"/>
                  <a:pt x="173" y="6"/>
                </a:cubicBezTo>
                <a:cubicBezTo>
                  <a:pt x="170" y="6"/>
                  <a:pt x="170" y="6"/>
                  <a:pt x="170" y="6"/>
                </a:cubicBezTo>
                <a:cubicBezTo>
                  <a:pt x="170" y="0"/>
                  <a:pt x="170" y="0"/>
                  <a:pt x="170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6"/>
                  <a:pt x="165" y="6"/>
                  <a:pt x="165" y="6"/>
                </a:cubicBezTo>
                <a:cubicBezTo>
                  <a:pt x="162" y="6"/>
                  <a:pt x="162" y="6"/>
                  <a:pt x="162" y="6"/>
                </a:cubicBezTo>
                <a:cubicBezTo>
                  <a:pt x="162" y="0"/>
                  <a:pt x="162" y="0"/>
                  <a:pt x="162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4" y="12"/>
                  <a:pt x="154" y="12"/>
                  <a:pt x="154" y="12"/>
                </a:cubicBezTo>
                <a:cubicBezTo>
                  <a:pt x="154" y="0"/>
                  <a:pt x="154" y="0"/>
                  <a:pt x="154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0"/>
                  <a:pt x="145" y="0"/>
                  <a:pt x="14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6"/>
                  <a:pt x="140" y="6"/>
                  <a:pt x="140" y="6"/>
                </a:cubicBezTo>
                <a:cubicBezTo>
                  <a:pt x="137" y="6"/>
                  <a:pt x="137" y="6"/>
                  <a:pt x="137" y="6"/>
                </a:cubicBezTo>
                <a:cubicBezTo>
                  <a:pt x="137" y="0"/>
                  <a:pt x="137" y="0"/>
                  <a:pt x="13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0"/>
                  <a:pt x="129" y="0"/>
                  <a:pt x="129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6"/>
                  <a:pt x="125" y="6"/>
                  <a:pt x="125" y="6"/>
                </a:cubicBezTo>
                <a:cubicBezTo>
                  <a:pt x="122" y="6"/>
                  <a:pt x="122" y="6"/>
                  <a:pt x="122" y="6"/>
                </a:cubicBezTo>
                <a:cubicBezTo>
                  <a:pt x="122" y="0"/>
                  <a:pt x="122" y="0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0"/>
                  <a:pt x="114" y="0"/>
                  <a:pt x="114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0"/>
                  <a:pt x="104" y="0"/>
                  <a:pt x="104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6"/>
                  <a:pt x="100" y="6"/>
                  <a:pt x="100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0"/>
                  <a:pt x="97" y="0"/>
                  <a:pt x="97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6"/>
                  <a:pt x="92" y="6"/>
                  <a:pt x="92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6"/>
                  <a:pt x="85" y="6"/>
                  <a:pt x="85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2"/>
                  <a:pt x="77" y="12"/>
                  <a:pt x="77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0"/>
                  <a:pt x="74" y="0"/>
                  <a:pt x="74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6"/>
                  <a:pt x="67" y="6"/>
                  <a:pt x="67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6"/>
                  <a:pt x="52" y="6"/>
                  <a:pt x="52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0"/>
                  <a:pt x="41" y="0"/>
                  <a:pt x="4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2"/>
                  <a:pt x="37" y="12"/>
                  <a:pt x="37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11" y="91"/>
                  <a:pt x="311" y="91"/>
                  <a:pt x="311" y="91"/>
                </a:cubicBezTo>
                <a:cubicBezTo>
                  <a:pt x="311" y="0"/>
                  <a:pt x="311" y="0"/>
                  <a:pt x="311" y="0"/>
                </a:cubicBezTo>
                <a:lnTo>
                  <a:pt x="307" y="0"/>
                </a:lnTo>
                <a:close/>
                <a:moveTo>
                  <a:pt x="292" y="63"/>
                </a:moveTo>
                <a:cubicBezTo>
                  <a:pt x="285" y="63"/>
                  <a:pt x="279" y="57"/>
                  <a:pt x="279" y="50"/>
                </a:cubicBezTo>
                <a:cubicBezTo>
                  <a:pt x="279" y="43"/>
                  <a:pt x="285" y="38"/>
                  <a:pt x="292" y="38"/>
                </a:cubicBezTo>
                <a:cubicBezTo>
                  <a:pt x="299" y="38"/>
                  <a:pt x="305" y="43"/>
                  <a:pt x="305" y="50"/>
                </a:cubicBezTo>
                <a:cubicBezTo>
                  <a:pt x="305" y="57"/>
                  <a:pt x="299" y="63"/>
                  <a:pt x="292" y="63"/>
                </a:cubicBez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46338" y="352198"/>
            <a:ext cx="1322388" cy="736601"/>
            <a:chOff x="2446338" y="266700"/>
            <a:chExt cx="1322388" cy="736601"/>
          </a:xfrm>
        </p:grpSpPr>
        <p:sp>
          <p:nvSpPr>
            <p:cNvPr id="102" name="Freeform 99"/>
            <p:cNvSpPr>
              <a:spLocks noEditPoints="1"/>
            </p:cNvSpPr>
            <p:nvPr/>
          </p:nvSpPr>
          <p:spPr bwMode="auto">
            <a:xfrm>
              <a:off x="2809876" y="474663"/>
              <a:ext cx="606425" cy="528638"/>
            </a:xfrm>
            <a:custGeom>
              <a:avLst/>
              <a:gdLst>
                <a:gd name="T0" fmla="*/ 0 w 382"/>
                <a:gd name="T1" fmla="*/ 0 h 333"/>
                <a:gd name="T2" fmla="*/ 0 w 382"/>
                <a:gd name="T3" fmla="*/ 333 h 333"/>
                <a:gd name="T4" fmla="*/ 382 w 382"/>
                <a:gd name="T5" fmla="*/ 333 h 333"/>
                <a:gd name="T6" fmla="*/ 382 w 382"/>
                <a:gd name="T7" fmla="*/ 0 h 333"/>
                <a:gd name="T8" fmla="*/ 0 w 382"/>
                <a:gd name="T9" fmla="*/ 0 h 333"/>
                <a:gd name="T10" fmla="*/ 110 w 382"/>
                <a:gd name="T11" fmla="*/ 254 h 333"/>
                <a:gd name="T12" fmla="*/ 74 w 382"/>
                <a:gd name="T13" fmla="*/ 254 h 333"/>
                <a:gd name="T14" fmla="*/ 74 w 382"/>
                <a:gd name="T15" fmla="*/ 220 h 333"/>
                <a:gd name="T16" fmla="*/ 110 w 382"/>
                <a:gd name="T17" fmla="*/ 220 h 333"/>
                <a:gd name="T18" fmla="*/ 110 w 382"/>
                <a:gd name="T19" fmla="*/ 254 h 333"/>
                <a:gd name="T20" fmla="*/ 110 w 382"/>
                <a:gd name="T21" fmla="*/ 183 h 333"/>
                <a:gd name="T22" fmla="*/ 74 w 382"/>
                <a:gd name="T23" fmla="*/ 183 h 333"/>
                <a:gd name="T24" fmla="*/ 74 w 382"/>
                <a:gd name="T25" fmla="*/ 150 h 333"/>
                <a:gd name="T26" fmla="*/ 110 w 382"/>
                <a:gd name="T27" fmla="*/ 150 h 333"/>
                <a:gd name="T28" fmla="*/ 110 w 382"/>
                <a:gd name="T29" fmla="*/ 183 h 333"/>
                <a:gd name="T30" fmla="*/ 110 w 382"/>
                <a:gd name="T31" fmla="*/ 112 h 333"/>
                <a:gd name="T32" fmla="*/ 74 w 382"/>
                <a:gd name="T33" fmla="*/ 112 h 333"/>
                <a:gd name="T34" fmla="*/ 74 w 382"/>
                <a:gd name="T35" fmla="*/ 79 h 333"/>
                <a:gd name="T36" fmla="*/ 110 w 382"/>
                <a:gd name="T37" fmla="*/ 79 h 333"/>
                <a:gd name="T38" fmla="*/ 110 w 382"/>
                <a:gd name="T39" fmla="*/ 112 h 333"/>
                <a:gd name="T40" fmla="*/ 203 w 382"/>
                <a:gd name="T41" fmla="*/ 254 h 333"/>
                <a:gd name="T42" fmla="*/ 170 w 382"/>
                <a:gd name="T43" fmla="*/ 254 h 333"/>
                <a:gd name="T44" fmla="*/ 170 w 382"/>
                <a:gd name="T45" fmla="*/ 220 h 333"/>
                <a:gd name="T46" fmla="*/ 203 w 382"/>
                <a:gd name="T47" fmla="*/ 220 h 333"/>
                <a:gd name="T48" fmla="*/ 203 w 382"/>
                <a:gd name="T49" fmla="*/ 254 h 333"/>
                <a:gd name="T50" fmla="*/ 203 w 382"/>
                <a:gd name="T51" fmla="*/ 183 h 333"/>
                <a:gd name="T52" fmla="*/ 170 w 382"/>
                <a:gd name="T53" fmla="*/ 183 h 333"/>
                <a:gd name="T54" fmla="*/ 170 w 382"/>
                <a:gd name="T55" fmla="*/ 150 h 333"/>
                <a:gd name="T56" fmla="*/ 203 w 382"/>
                <a:gd name="T57" fmla="*/ 150 h 333"/>
                <a:gd name="T58" fmla="*/ 203 w 382"/>
                <a:gd name="T59" fmla="*/ 183 h 333"/>
                <a:gd name="T60" fmla="*/ 203 w 382"/>
                <a:gd name="T61" fmla="*/ 112 h 333"/>
                <a:gd name="T62" fmla="*/ 170 w 382"/>
                <a:gd name="T63" fmla="*/ 112 h 333"/>
                <a:gd name="T64" fmla="*/ 170 w 382"/>
                <a:gd name="T65" fmla="*/ 79 h 333"/>
                <a:gd name="T66" fmla="*/ 203 w 382"/>
                <a:gd name="T67" fmla="*/ 79 h 333"/>
                <a:gd name="T68" fmla="*/ 203 w 382"/>
                <a:gd name="T69" fmla="*/ 112 h 333"/>
                <a:gd name="T70" fmla="*/ 297 w 382"/>
                <a:gd name="T71" fmla="*/ 254 h 333"/>
                <a:gd name="T72" fmla="*/ 263 w 382"/>
                <a:gd name="T73" fmla="*/ 254 h 333"/>
                <a:gd name="T74" fmla="*/ 263 w 382"/>
                <a:gd name="T75" fmla="*/ 220 h 333"/>
                <a:gd name="T76" fmla="*/ 297 w 382"/>
                <a:gd name="T77" fmla="*/ 220 h 333"/>
                <a:gd name="T78" fmla="*/ 297 w 382"/>
                <a:gd name="T79" fmla="*/ 254 h 333"/>
                <a:gd name="T80" fmla="*/ 297 w 382"/>
                <a:gd name="T81" fmla="*/ 183 h 333"/>
                <a:gd name="T82" fmla="*/ 263 w 382"/>
                <a:gd name="T83" fmla="*/ 183 h 333"/>
                <a:gd name="T84" fmla="*/ 263 w 382"/>
                <a:gd name="T85" fmla="*/ 150 h 333"/>
                <a:gd name="T86" fmla="*/ 297 w 382"/>
                <a:gd name="T87" fmla="*/ 150 h 333"/>
                <a:gd name="T88" fmla="*/ 297 w 382"/>
                <a:gd name="T89" fmla="*/ 183 h 333"/>
                <a:gd name="T90" fmla="*/ 297 w 382"/>
                <a:gd name="T91" fmla="*/ 112 h 333"/>
                <a:gd name="T92" fmla="*/ 263 w 382"/>
                <a:gd name="T93" fmla="*/ 112 h 333"/>
                <a:gd name="T94" fmla="*/ 263 w 382"/>
                <a:gd name="T95" fmla="*/ 79 h 333"/>
                <a:gd name="T96" fmla="*/ 297 w 382"/>
                <a:gd name="T97" fmla="*/ 79 h 333"/>
                <a:gd name="T98" fmla="*/ 297 w 382"/>
                <a:gd name="T99" fmla="*/ 112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3">
                  <a:moveTo>
                    <a:pt x="0" y="0"/>
                  </a:moveTo>
                  <a:lnTo>
                    <a:pt x="0" y="333"/>
                  </a:lnTo>
                  <a:lnTo>
                    <a:pt x="382" y="333"/>
                  </a:lnTo>
                  <a:lnTo>
                    <a:pt x="382" y="0"/>
                  </a:lnTo>
                  <a:lnTo>
                    <a:pt x="0" y="0"/>
                  </a:lnTo>
                  <a:close/>
                  <a:moveTo>
                    <a:pt x="110" y="254"/>
                  </a:moveTo>
                  <a:lnTo>
                    <a:pt x="74" y="254"/>
                  </a:lnTo>
                  <a:lnTo>
                    <a:pt x="74" y="220"/>
                  </a:lnTo>
                  <a:lnTo>
                    <a:pt x="110" y="220"/>
                  </a:lnTo>
                  <a:lnTo>
                    <a:pt x="110" y="254"/>
                  </a:lnTo>
                  <a:close/>
                  <a:moveTo>
                    <a:pt x="110" y="183"/>
                  </a:moveTo>
                  <a:lnTo>
                    <a:pt x="74" y="183"/>
                  </a:lnTo>
                  <a:lnTo>
                    <a:pt x="74" y="150"/>
                  </a:lnTo>
                  <a:lnTo>
                    <a:pt x="110" y="150"/>
                  </a:lnTo>
                  <a:lnTo>
                    <a:pt x="110" y="183"/>
                  </a:lnTo>
                  <a:close/>
                  <a:moveTo>
                    <a:pt x="110" y="112"/>
                  </a:moveTo>
                  <a:lnTo>
                    <a:pt x="74" y="112"/>
                  </a:lnTo>
                  <a:lnTo>
                    <a:pt x="74" y="79"/>
                  </a:lnTo>
                  <a:lnTo>
                    <a:pt x="110" y="79"/>
                  </a:lnTo>
                  <a:lnTo>
                    <a:pt x="110" y="112"/>
                  </a:lnTo>
                  <a:close/>
                  <a:moveTo>
                    <a:pt x="203" y="254"/>
                  </a:moveTo>
                  <a:lnTo>
                    <a:pt x="170" y="254"/>
                  </a:lnTo>
                  <a:lnTo>
                    <a:pt x="170" y="220"/>
                  </a:lnTo>
                  <a:lnTo>
                    <a:pt x="203" y="220"/>
                  </a:lnTo>
                  <a:lnTo>
                    <a:pt x="203" y="254"/>
                  </a:lnTo>
                  <a:close/>
                  <a:moveTo>
                    <a:pt x="203" y="183"/>
                  </a:moveTo>
                  <a:lnTo>
                    <a:pt x="170" y="183"/>
                  </a:lnTo>
                  <a:lnTo>
                    <a:pt x="170" y="150"/>
                  </a:lnTo>
                  <a:lnTo>
                    <a:pt x="203" y="150"/>
                  </a:lnTo>
                  <a:lnTo>
                    <a:pt x="203" y="183"/>
                  </a:lnTo>
                  <a:close/>
                  <a:moveTo>
                    <a:pt x="203" y="112"/>
                  </a:moveTo>
                  <a:lnTo>
                    <a:pt x="170" y="112"/>
                  </a:lnTo>
                  <a:lnTo>
                    <a:pt x="170" y="79"/>
                  </a:lnTo>
                  <a:lnTo>
                    <a:pt x="203" y="79"/>
                  </a:lnTo>
                  <a:lnTo>
                    <a:pt x="203" y="112"/>
                  </a:lnTo>
                  <a:close/>
                  <a:moveTo>
                    <a:pt x="297" y="254"/>
                  </a:moveTo>
                  <a:lnTo>
                    <a:pt x="263" y="254"/>
                  </a:lnTo>
                  <a:lnTo>
                    <a:pt x="263" y="220"/>
                  </a:lnTo>
                  <a:lnTo>
                    <a:pt x="297" y="220"/>
                  </a:lnTo>
                  <a:lnTo>
                    <a:pt x="297" y="254"/>
                  </a:lnTo>
                  <a:close/>
                  <a:moveTo>
                    <a:pt x="297" y="183"/>
                  </a:moveTo>
                  <a:lnTo>
                    <a:pt x="263" y="183"/>
                  </a:lnTo>
                  <a:lnTo>
                    <a:pt x="263" y="150"/>
                  </a:lnTo>
                  <a:lnTo>
                    <a:pt x="297" y="150"/>
                  </a:lnTo>
                  <a:lnTo>
                    <a:pt x="297" y="183"/>
                  </a:lnTo>
                  <a:close/>
                  <a:moveTo>
                    <a:pt x="297" y="112"/>
                  </a:moveTo>
                  <a:lnTo>
                    <a:pt x="263" y="112"/>
                  </a:lnTo>
                  <a:lnTo>
                    <a:pt x="263" y="79"/>
                  </a:lnTo>
                  <a:lnTo>
                    <a:pt x="297" y="79"/>
                  </a:lnTo>
                  <a:lnTo>
                    <a:pt x="297" y="11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2654301" y="319088"/>
              <a:ext cx="912813" cy="18573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>
              <a:spLocks noEditPoints="1"/>
            </p:cNvSpPr>
            <p:nvPr/>
          </p:nvSpPr>
          <p:spPr bwMode="auto">
            <a:xfrm>
              <a:off x="2647951" y="309563"/>
              <a:ext cx="927100" cy="204788"/>
            </a:xfrm>
            <a:custGeom>
              <a:avLst/>
              <a:gdLst>
                <a:gd name="T0" fmla="*/ 573 w 584"/>
                <a:gd name="T1" fmla="*/ 13 h 129"/>
                <a:gd name="T2" fmla="*/ 573 w 584"/>
                <a:gd name="T3" fmla="*/ 117 h 129"/>
                <a:gd name="T4" fmla="*/ 10 w 584"/>
                <a:gd name="T5" fmla="*/ 117 h 129"/>
                <a:gd name="T6" fmla="*/ 10 w 584"/>
                <a:gd name="T7" fmla="*/ 13 h 129"/>
                <a:gd name="T8" fmla="*/ 573 w 584"/>
                <a:gd name="T9" fmla="*/ 13 h 129"/>
                <a:gd name="T10" fmla="*/ 573 w 584"/>
                <a:gd name="T11" fmla="*/ 13 h 129"/>
                <a:gd name="T12" fmla="*/ 584 w 584"/>
                <a:gd name="T13" fmla="*/ 0 h 129"/>
                <a:gd name="T14" fmla="*/ 573 w 584"/>
                <a:gd name="T15" fmla="*/ 0 h 129"/>
                <a:gd name="T16" fmla="*/ 10 w 584"/>
                <a:gd name="T17" fmla="*/ 0 h 129"/>
                <a:gd name="T18" fmla="*/ 0 w 584"/>
                <a:gd name="T19" fmla="*/ 0 h 129"/>
                <a:gd name="T20" fmla="*/ 0 w 584"/>
                <a:gd name="T21" fmla="*/ 13 h 129"/>
                <a:gd name="T22" fmla="*/ 0 w 584"/>
                <a:gd name="T23" fmla="*/ 117 h 129"/>
                <a:gd name="T24" fmla="*/ 0 w 584"/>
                <a:gd name="T25" fmla="*/ 129 h 129"/>
                <a:gd name="T26" fmla="*/ 10 w 584"/>
                <a:gd name="T27" fmla="*/ 129 h 129"/>
                <a:gd name="T28" fmla="*/ 573 w 584"/>
                <a:gd name="T29" fmla="*/ 129 h 129"/>
                <a:gd name="T30" fmla="*/ 584 w 584"/>
                <a:gd name="T31" fmla="*/ 129 h 129"/>
                <a:gd name="T32" fmla="*/ 584 w 584"/>
                <a:gd name="T33" fmla="*/ 117 h 129"/>
                <a:gd name="T34" fmla="*/ 584 w 584"/>
                <a:gd name="T35" fmla="*/ 13 h 129"/>
                <a:gd name="T36" fmla="*/ 584 w 584"/>
                <a:gd name="T37" fmla="*/ 0 h 129"/>
                <a:gd name="T38" fmla="*/ 584 w 584"/>
                <a:gd name="T3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129">
                  <a:moveTo>
                    <a:pt x="573" y="13"/>
                  </a:moveTo>
                  <a:lnTo>
                    <a:pt x="573" y="117"/>
                  </a:lnTo>
                  <a:lnTo>
                    <a:pt x="10" y="117"/>
                  </a:lnTo>
                  <a:lnTo>
                    <a:pt x="10" y="13"/>
                  </a:lnTo>
                  <a:lnTo>
                    <a:pt x="573" y="13"/>
                  </a:lnTo>
                  <a:lnTo>
                    <a:pt x="573" y="13"/>
                  </a:lnTo>
                  <a:close/>
                  <a:moveTo>
                    <a:pt x="584" y="0"/>
                  </a:moveTo>
                  <a:lnTo>
                    <a:pt x="573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10" y="129"/>
                  </a:lnTo>
                  <a:lnTo>
                    <a:pt x="573" y="129"/>
                  </a:lnTo>
                  <a:lnTo>
                    <a:pt x="584" y="129"/>
                  </a:lnTo>
                  <a:lnTo>
                    <a:pt x="584" y="117"/>
                  </a:lnTo>
                  <a:lnTo>
                    <a:pt x="584" y="13"/>
                  </a:lnTo>
                  <a:lnTo>
                    <a:pt x="584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>
              <a:spLocks noEditPoints="1"/>
            </p:cNvSpPr>
            <p:nvPr/>
          </p:nvSpPr>
          <p:spPr bwMode="auto">
            <a:xfrm>
              <a:off x="3435351" y="449263"/>
              <a:ext cx="247650" cy="554038"/>
            </a:xfrm>
            <a:custGeom>
              <a:avLst/>
              <a:gdLst>
                <a:gd name="T0" fmla="*/ 0 w 156"/>
                <a:gd name="T1" fmla="*/ 0 h 349"/>
                <a:gd name="T2" fmla="*/ 0 w 156"/>
                <a:gd name="T3" fmla="*/ 349 h 349"/>
                <a:gd name="T4" fmla="*/ 156 w 156"/>
                <a:gd name="T5" fmla="*/ 349 h 349"/>
                <a:gd name="T6" fmla="*/ 156 w 156"/>
                <a:gd name="T7" fmla="*/ 0 h 349"/>
                <a:gd name="T8" fmla="*/ 0 w 156"/>
                <a:gd name="T9" fmla="*/ 0 h 349"/>
                <a:gd name="T10" fmla="*/ 98 w 156"/>
                <a:gd name="T11" fmla="*/ 284 h 349"/>
                <a:gd name="T12" fmla="*/ 59 w 156"/>
                <a:gd name="T13" fmla="*/ 284 h 349"/>
                <a:gd name="T14" fmla="*/ 59 w 156"/>
                <a:gd name="T15" fmla="*/ 245 h 349"/>
                <a:gd name="T16" fmla="*/ 98 w 156"/>
                <a:gd name="T17" fmla="*/ 245 h 349"/>
                <a:gd name="T18" fmla="*/ 98 w 156"/>
                <a:gd name="T19" fmla="*/ 284 h 349"/>
                <a:gd name="T20" fmla="*/ 98 w 156"/>
                <a:gd name="T21" fmla="*/ 203 h 349"/>
                <a:gd name="T22" fmla="*/ 59 w 156"/>
                <a:gd name="T23" fmla="*/ 203 h 349"/>
                <a:gd name="T24" fmla="*/ 59 w 156"/>
                <a:gd name="T25" fmla="*/ 164 h 349"/>
                <a:gd name="T26" fmla="*/ 98 w 156"/>
                <a:gd name="T27" fmla="*/ 164 h 349"/>
                <a:gd name="T28" fmla="*/ 98 w 156"/>
                <a:gd name="T29" fmla="*/ 203 h 349"/>
                <a:gd name="T30" fmla="*/ 98 w 156"/>
                <a:gd name="T31" fmla="*/ 120 h 349"/>
                <a:gd name="T32" fmla="*/ 59 w 156"/>
                <a:gd name="T33" fmla="*/ 120 h 349"/>
                <a:gd name="T34" fmla="*/ 59 w 156"/>
                <a:gd name="T35" fmla="*/ 81 h 349"/>
                <a:gd name="T36" fmla="*/ 98 w 156"/>
                <a:gd name="T37" fmla="*/ 81 h 349"/>
                <a:gd name="T38" fmla="*/ 98 w 156"/>
                <a:gd name="T39" fmla="*/ 12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349">
                  <a:moveTo>
                    <a:pt x="0" y="0"/>
                  </a:moveTo>
                  <a:lnTo>
                    <a:pt x="0" y="349"/>
                  </a:lnTo>
                  <a:lnTo>
                    <a:pt x="156" y="349"/>
                  </a:lnTo>
                  <a:lnTo>
                    <a:pt x="156" y="0"/>
                  </a:lnTo>
                  <a:lnTo>
                    <a:pt x="0" y="0"/>
                  </a:lnTo>
                  <a:close/>
                  <a:moveTo>
                    <a:pt x="98" y="284"/>
                  </a:moveTo>
                  <a:lnTo>
                    <a:pt x="59" y="284"/>
                  </a:lnTo>
                  <a:lnTo>
                    <a:pt x="59" y="245"/>
                  </a:lnTo>
                  <a:lnTo>
                    <a:pt x="98" y="245"/>
                  </a:lnTo>
                  <a:lnTo>
                    <a:pt x="98" y="284"/>
                  </a:lnTo>
                  <a:close/>
                  <a:moveTo>
                    <a:pt x="98" y="203"/>
                  </a:moveTo>
                  <a:lnTo>
                    <a:pt x="59" y="203"/>
                  </a:lnTo>
                  <a:lnTo>
                    <a:pt x="59" y="164"/>
                  </a:lnTo>
                  <a:lnTo>
                    <a:pt x="98" y="164"/>
                  </a:lnTo>
                  <a:lnTo>
                    <a:pt x="98" y="203"/>
                  </a:lnTo>
                  <a:close/>
                  <a:moveTo>
                    <a:pt x="98" y="120"/>
                  </a:moveTo>
                  <a:lnTo>
                    <a:pt x="59" y="120"/>
                  </a:lnTo>
                  <a:lnTo>
                    <a:pt x="59" y="81"/>
                  </a:lnTo>
                  <a:lnTo>
                    <a:pt x="98" y="81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370263" y="280988"/>
              <a:ext cx="376238" cy="187325"/>
            </a:xfrm>
            <a:custGeom>
              <a:avLst/>
              <a:gdLst>
                <a:gd name="T0" fmla="*/ 0 w 237"/>
                <a:gd name="T1" fmla="*/ 118 h 118"/>
                <a:gd name="T2" fmla="*/ 118 w 237"/>
                <a:gd name="T3" fmla="*/ 0 h 118"/>
                <a:gd name="T4" fmla="*/ 237 w 237"/>
                <a:gd name="T5" fmla="*/ 118 h 118"/>
                <a:gd name="T6" fmla="*/ 0 w 237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118">
                  <a:moveTo>
                    <a:pt x="0" y="118"/>
                  </a:moveTo>
                  <a:lnTo>
                    <a:pt x="118" y="0"/>
                  </a:lnTo>
                  <a:lnTo>
                    <a:pt x="237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>
              <a:spLocks noEditPoints="1"/>
            </p:cNvSpPr>
            <p:nvPr/>
          </p:nvSpPr>
          <p:spPr bwMode="auto">
            <a:xfrm>
              <a:off x="3346451" y="266700"/>
              <a:ext cx="422275" cy="207963"/>
            </a:xfrm>
            <a:custGeom>
              <a:avLst/>
              <a:gdLst>
                <a:gd name="T0" fmla="*/ 133 w 266"/>
                <a:gd name="T1" fmla="*/ 17 h 131"/>
                <a:gd name="T2" fmla="*/ 237 w 266"/>
                <a:gd name="T3" fmla="*/ 121 h 131"/>
                <a:gd name="T4" fmla="*/ 29 w 266"/>
                <a:gd name="T5" fmla="*/ 121 h 131"/>
                <a:gd name="T6" fmla="*/ 133 w 266"/>
                <a:gd name="T7" fmla="*/ 17 h 131"/>
                <a:gd name="T8" fmla="*/ 133 w 266"/>
                <a:gd name="T9" fmla="*/ 17 h 131"/>
                <a:gd name="T10" fmla="*/ 133 w 266"/>
                <a:gd name="T11" fmla="*/ 0 h 131"/>
                <a:gd name="T12" fmla="*/ 125 w 266"/>
                <a:gd name="T13" fmla="*/ 9 h 131"/>
                <a:gd name="T14" fmla="*/ 21 w 266"/>
                <a:gd name="T15" fmla="*/ 112 h 131"/>
                <a:gd name="T16" fmla="*/ 0 w 266"/>
                <a:gd name="T17" fmla="*/ 131 h 131"/>
                <a:gd name="T18" fmla="*/ 29 w 266"/>
                <a:gd name="T19" fmla="*/ 131 h 131"/>
                <a:gd name="T20" fmla="*/ 237 w 266"/>
                <a:gd name="T21" fmla="*/ 131 h 131"/>
                <a:gd name="T22" fmla="*/ 266 w 266"/>
                <a:gd name="T23" fmla="*/ 131 h 131"/>
                <a:gd name="T24" fmla="*/ 245 w 266"/>
                <a:gd name="T25" fmla="*/ 112 h 131"/>
                <a:gd name="T26" fmla="*/ 142 w 266"/>
                <a:gd name="T27" fmla="*/ 9 h 131"/>
                <a:gd name="T28" fmla="*/ 133 w 266"/>
                <a:gd name="T29" fmla="*/ 0 h 131"/>
                <a:gd name="T30" fmla="*/ 133 w 266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131">
                  <a:moveTo>
                    <a:pt x="133" y="17"/>
                  </a:moveTo>
                  <a:lnTo>
                    <a:pt x="237" y="121"/>
                  </a:lnTo>
                  <a:lnTo>
                    <a:pt x="29" y="121"/>
                  </a:lnTo>
                  <a:lnTo>
                    <a:pt x="133" y="17"/>
                  </a:lnTo>
                  <a:lnTo>
                    <a:pt x="133" y="17"/>
                  </a:lnTo>
                  <a:close/>
                  <a:moveTo>
                    <a:pt x="133" y="0"/>
                  </a:moveTo>
                  <a:lnTo>
                    <a:pt x="125" y="9"/>
                  </a:lnTo>
                  <a:lnTo>
                    <a:pt x="21" y="112"/>
                  </a:lnTo>
                  <a:lnTo>
                    <a:pt x="0" y="131"/>
                  </a:lnTo>
                  <a:lnTo>
                    <a:pt x="29" y="131"/>
                  </a:lnTo>
                  <a:lnTo>
                    <a:pt x="237" y="131"/>
                  </a:lnTo>
                  <a:lnTo>
                    <a:pt x="266" y="131"/>
                  </a:lnTo>
                  <a:lnTo>
                    <a:pt x="245" y="112"/>
                  </a:lnTo>
                  <a:lnTo>
                    <a:pt x="142" y="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>
              <a:spLocks noEditPoints="1"/>
            </p:cNvSpPr>
            <p:nvPr/>
          </p:nvSpPr>
          <p:spPr bwMode="auto">
            <a:xfrm>
              <a:off x="2538413" y="449263"/>
              <a:ext cx="250825" cy="554038"/>
            </a:xfrm>
            <a:custGeom>
              <a:avLst/>
              <a:gdLst>
                <a:gd name="T0" fmla="*/ 0 w 158"/>
                <a:gd name="T1" fmla="*/ 0 h 349"/>
                <a:gd name="T2" fmla="*/ 0 w 158"/>
                <a:gd name="T3" fmla="*/ 349 h 349"/>
                <a:gd name="T4" fmla="*/ 158 w 158"/>
                <a:gd name="T5" fmla="*/ 349 h 349"/>
                <a:gd name="T6" fmla="*/ 158 w 158"/>
                <a:gd name="T7" fmla="*/ 0 h 349"/>
                <a:gd name="T8" fmla="*/ 0 w 158"/>
                <a:gd name="T9" fmla="*/ 0 h 349"/>
                <a:gd name="T10" fmla="*/ 100 w 158"/>
                <a:gd name="T11" fmla="*/ 284 h 349"/>
                <a:gd name="T12" fmla="*/ 60 w 158"/>
                <a:gd name="T13" fmla="*/ 284 h 349"/>
                <a:gd name="T14" fmla="*/ 60 w 158"/>
                <a:gd name="T15" fmla="*/ 245 h 349"/>
                <a:gd name="T16" fmla="*/ 100 w 158"/>
                <a:gd name="T17" fmla="*/ 245 h 349"/>
                <a:gd name="T18" fmla="*/ 100 w 158"/>
                <a:gd name="T19" fmla="*/ 284 h 349"/>
                <a:gd name="T20" fmla="*/ 100 w 158"/>
                <a:gd name="T21" fmla="*/ 203 h 349"/>
                <a:gd name="T22" fmla="*/ 60 w 158"/>
                <a:gd name="T23" fmla="*/ 203 h 349"/>
                <a:gd name="T24" fmla="*/ 60 w 158"/>
                <a:gd name="T25" fmla="*/ 164 h 349"/>
                <a:gd name="T26" fmla="*/ 100 w 158"/>
                <a:gd name="T27" fmla="*/ 164 h 349"/>
                <a:gd name="T28" fmla="*/ 100 w 158"/>
                <a:gd name="T29" fmla="*/ 203 h 349"/>
                <a:gd name="T30" fmla="*/ 100 w 158"/>
                <a:gd name="T31" fmla="*/ 120 h 349"/>
                <a:gd name="T32" fmla="*/ 60 w 158"/>
                <a:gd name="T33" fmla="*/ 120 h 349"/>
                <a:gd name="T34" fmla="*/ 60 w 158"/>
                <a:gd name="T35" fmla="*/ 81 h 349"/>
                <a:gd name="T36" fmla="*/ 100 w 158"/>
                <a:gd name="T37" fmla="*/ 81 h 349"/>
                <a:gd name="T38" fmla="*/ 100 w 158"/>
                <a:gd name="T39" fmla="*/ 12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349">
                  <a:moveTo>
                    <a:pt x="0" y="0"/>
                  </a:moveTo>
                  <a:lnTo>
                    <a:pt x="0" y="349"/>
                  </a:lnTo>
                  <a:lnTo>
                    <a:pt x="158" y="349"/>
                  </a:lnTo>
                  <a:lnTo>
                    <a:pt x="158" y="0"/>
                  </a:lnTo>
                  <a:lnTo>
                    <a:pt x="0" y="0"/>
                  </a:lnTo>
                  <a:close/>
                  <a:moveTo>
                    <a:pt x="100" y="284"/>
                  </a:moveTo>
                  <a:lnTo>
                    <a:pt x="60" y="284"/>
                  </a:lnTo>
                  <a:lnTo>
                    <a:pt x="60" y="245"/>
                  </a:lnTo>
                  <a:lnTo>
                    <a:pt x="100" y="245"/>
                  </a:lnTo>
                  <a:lnTo>
                    <a:pt x="100" y="284"/>
                  </a:lnTo>
                  <a:close/>
                  <a:moveTo>
                    <a:pt x="100" y="203"/>
                  </a:moveTo>
                  <a:lnTo>
                    <a:pt x="60" y="203"/>
                  </a:lnTo>
                  <a:lnTo>
                    <a:pt x="60" y="164"/>
                  </a:lnTo>
                  <a:lnTo>
                    <a:pt x="100" y="164"/>
                  </a:lnTo>
                  <a:lnTo>
                    <a:pt x="100" y="203"/>
                  </a:lnTo>
                  <a:close/>
                  <a:moveTo>
                    <a:pt x="100" y="120"/>
                  </a:moveTo>
                  <a:lnTo>
                    <a:pt x="60" y="120"/>
                  </a:lnTo>
                  <a:lnTo>
                    <a:pt x="60" y="81"/>
                  </a:lnTo>
                  <a:lnTo>
                    <a:pt x="100" y="81"/>
                  </a:lnTo>
                  <a:lnTo>
                    <a:pt x="100" y="12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470151" y="280988"/>
              <a:ext cx="374650" cy="187325"/>
            </a:xfrm>
            <a:custGeom>
              <a:avLst/>
              <a:gdLst>
                <a:gd name="T0" fmla="*/ 0 w 236"/>
                <a:gd name="T1" fmla="*/ 118 h 118"/>
                <a:gd name="T2" fmla="*/ 118 w 236"/>
                <a:gd name="T3" fmla="*/ 0 h 118"/>
                <a:gd name="T4" fmla="*/ 236 w 236"/>
                <a:gd name="T5" fmla="*/ 118 h 118"/>
                <a:gd name="T6" fmla="*/ 0 w 236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18">
                  <a:moveTo>
                    <a:pt x="0" y="118"/>
                  </a:moveTo>
                  <a:lnTo>
                    <a:pt x="118" y="0"/>
                  </a:lnTo>
                  <a:lnTo>
                    <a:pt x="236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2446338" y="266700"/>
              <a:ext cx="422275" cy="207963"/>
            </a:xfrm>
            <a:custGeom>
              <a:avLst/>
              <a:gdLst>
                <a:gd name="T0" fmla="*/ 133 w 266"/>
                <a:gd name="T1" fmla="*/ 17 h 131"/>
                <a:gd name="T2" fmla="*/ 237 w 266"/>
                <a:gd name="T3" fmla="*/ 121 h 131"/>
                <a:gd name="T4" fmla="*/ 29 w 266"/>
                <a:gd name="T5" fmla="*/ 121 h 131"/>
                <a:gd name="T6" fmla="*/ 133 w 266"/>
                <a:gd name="T7" fmla="*/ 17 h 131"/>
                <a:gd name="T8" fmla="*/ 133 w 266"/>
                <a:gd name="T9" fmla="*/ 17 h 131"/>
                <a:gd name="T10" fmla="*/ 133 w 266"/>
                <a:gd name="T11" fmla="*/ 0 h 131"/>
                <a:gd name="T12" fmla="*/ 125 w 266"/>
                <a:gd name="T13" fmla="*/ 9 h 131"/>
                <a:gd name="T14" fmla="*/ 21 w 266"/>
                <a:gd name="T15" fmla="*/ 112 h 131"/>
                <a:gd name="T16" fmla="*/ 0 w 266"/>
                <a:gd name="T17" fmla="*/ 131 h 131"/>
                <a:gd name="T18" fmla="*/ 29 w 266"/>
                <a:gd name="T19" fmla="*/ 131 h 131"/>
                <a:gd name="T20" fmla="*/ 237 w 266"/>
                <a:gd name="T21" fmla="*/ 131 h 131"/>
                <a:gd name="T22" fmla="*/ 266 w 266"/>
                <a:gd name="T23" fmla="*/ 131 h 131"/>
                <a:gd name="T24" fmla="*/ 245 w 266"/>
                <a:gd name="T25" fmla="*/ 112 h 131"/>
                <a:gd name="T26" fmla="*/ 141 w 266"/>
                <a:gd name="T27" fmla="*/ 9 h 131"/>
                <a:gd name="T28" fmla="*/ 133 w 266"/>
                <a:gd name="T29" fmla="*/ 0 h 131"/>
                <a:gd name="T30" fmla="*/ 133 w 266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131">
                  <a:moveTo>
                    <a:pt x="133" y="17"/>
                  </a:moveTo>
                  <a:lnTo>
                    <a:pt x="237" y="121"/>
                  </a:lnTo>
                  <a:lnTo>
                    <a:pt x="29" y="121"/>
                  </a:lnTo>
                  <a:lnTo>
                    <a:pt x="133" y="17"/>
                  </a:lnTo>
                  <a:lnTo>
                    <a:pt x="133" y="17"/>
                  </a:lnTo>
                  <a:close/>
                  <a:moveTo>
                    <a:pt x="133" y="0"/>
                  </a:moveTo>
                  <a:lnTo>
                    <a:pt x="125" y="9"/>
                  </a:lnTo>
                  <a:lnTo>
                    <a:pt x="21" y="112"/>
                  </a:lnTo>
                  <a:lnTo>
                    <a:pt x="0" y="131"/>
                  </a:lnTo>
                  <a:lnTo>
                    <a:pt x="29" y="131"/>
                  </a:lnTo>
                  <a:lnTo>
                    <a:pt x="237" y="131"/>
                  </a:lnTo>
                  <a:lnTo>
                    <a:pt x="266" y="131"/>
                  </a:lnTo>
                  <a:lnTo>
                    <a:pt x="245" y="112"/>
                  </a:lnTo>
                  <a:lnTo>
                    <a:pt x="141" y="9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108"/>
          <p:cNvSpPr>
            <a:spLocks noEditPoints="1"/>
          </p:cNvSpPr>
          <p:nvPr/>
        </p:nvSpPr>
        <p:spPr bwMode="auto">
          <a:xfrm>
            <a:off x="2825751" y="4456113"/>
            <a:ext cx="563563" cy="811213"/>
          </a:xfrm>
          <a:custGeom>
            <a:avLst/>
            <a:gdLst>
              <a:gd name="T0" fmla="*/ 260 w 355"/>
              <a:gd name="T1" fmla="*/ 0 h 511"/>
              <a:gd name="T2" fmla="*/ 73 w 355"/>
              <a:gd name="T3" fmla="*/ 36 h 511"/>
              <a:gd name="T4" fmla="*/ 0 w 355"/>
              <a:gd name="T5" fmla="*/ 144 h 511"/>
              <a:gd name="T6" fmla="*/ 116 w 355"/>
              <a:gd name="T7" fmla="*/ 511 h 511"/>
              <a:gd name="T8" fmla="*/ 239 w 355"/>
              <a:gd name="T9" fmla="*/ 144 h 511"/>
              <a:gd name="T10" fmla="*/ 355 w 355"/>
              <a:gd name="T11" fmla="*/ 36 h 511"/>
              <a:gd name="T12" fmla="*/ 239 w 355"/>
              <a:gd name="T13" fmla="*/ 507 h 511"/>
              <a:gd name="T14" fmla="*/ 214 w 355"/>
              <a:gd name="T15" fmla="*/ 501 h 511"/>
              <a:gd name="T16" fmla="*/ 239 w 355"/>
              <a:gd name="T17" fmla="*/ 507 h 511"/>
              <a:gd name="T18" fmla="*/ 226 w 355"/>
              <a:gd name="T19" fmla="*/ 489 h 511"/>
              <a:gd name="T20" fmla="*/ 239 w 355"/>
              <a:gd name="T21" fmla="*/ 482 h 511"/>
              <a:gd name="T22" fmla="*/ 239 w 355"/>
              <a:gd name="T23" fmla="*/ 474 h 511"/>
              <a:gd name="T24" fmla="*/ 226 w 355"/>
              <a:gd name="T25" fmla="*/ 468 h 511"/>
              <a:gd name="T26" fmla="*/ 239 w 355"/>
              <a:gd name="T27" fmla="*/ 474 h 511"/>
              <a:gd name="T28" fmla="*/ 226 w 355"/>
              <a:gd name="T29" fmla="*/ 457 h 511"/>
              <a:gd name="T30" fmla="*/ 239 w 355"/>
              <a:gd name="T31" fmla="*/ 451 h 511"/>
              <a:gd name="T32" fmla="*/ 239 w 355"/>
              <a:gd name="T33" fmla="*/ 441 h 511"/>
              <a:gd name="T34" fmla="*/ 226 w 355"/>
              <a:gd name="T35" fmla="*/ 435 h 511"/>
              <a:gd name="T36" fmla="*/ 239 w 355"/>
              <a:gd name="T37" fmla="*/ 441 h 511"/>
              <a:gd name="T38" fmla="*/ 214 w 355"/>
              <a:gd name="T39" fmla="*/ 424 h 511"/>
              <a:gd name="T40" fmla="*/ 239 w 355"/>
              <a:gd name="T41" fmla="*/ 418 h 511"/>
              <a:gd name="T42" fmla="*/ 239 w 355"/>
              <a:gd name="T43" fmla="*/ 405 h 511"/>
              <a:gd name="T44" fmla="*/ 226 w 355"/>
              <a:gd name="T45" fmla="*/ 399 h 511"/>
              <a:gd name="T46" fmla="*/ 239 w 355"/>
              <a:gd name="T47" fmla="*/ 405 h 511"/>
              <a:gd name="T48" fmla="*/ 226 w 355"/>
              <a:gd name="T49" fmla="*/ 391 h 511"/>
              <a:gd name="T50" fmla="*/ 239 w 355"/>
              <a:gd name="T51" fmla="*/ 383 h 511"/>
              <a:gd name="T52" fmla="*/ 239 w 355"/>
              <a:gd name="T53" fmla="*/ 374 h 511"/>
              <a:gd name="T54" fmla="*/ 226 w 355"/>
              <a:gd name="T55" fmla="*/ 368 h 511"/>
              <a:gd name="T56" fmla="*/ 239 w 355"/>
              <a:gd name="T57" fmla="*/ 374 h 511"/>
              <a:gd name="T58" fmla="*/ 226 w 355"/>
              <a:gd name="T59" fmla="*/ 358 h 511"/>
              <a:gd name="T60" fmla="*/ 239 w 355"/>
              <a:gd name="T61" fmla="*/ 351 h 511"/>
              <a:gd name="T62" fmla="*/ 239 w 355"/>
              <a:gd name="T63" fmla="*/ 341 h 511"/>
              <a:gd name="T64" fmla="*/ 214 w 355"/>
              <a:gd name="T65" fmla="*/ 335 h 511"/>
              <a:gd name="T66" fmla="*/ 239 w 355"/>
              <a:gd name="T67" fmla="*/ 341 h 511"/>
              <a:gd name="T68" fmla="*/ 226 w 355"/>
              <a:gd name="T69" fmla="*/ 322 h 511"/>
              <a:gd name="T70" fmla="*/ 239 w 355"/>
              <a:gd name="T71" fmla="*/ 316 h 511"/>
              <a:gd name="T72" fmla="*/ 239 w 355"/>
              <a:gd name="T73" fmla="*/ 306 h 511"/>
              <a:gd name="T74" fmla="*/ 226 w 355"/>
              <a:gd name="T75" fmla="*/ 299 h 511"/>
              <a:gd name="T76" fmla="*/ 239 w 355"/>
              <a:gd name="T77" fmla="*/ 306 h 511"/>
              <a:gd name="T78" fmla="*/ 226 w 355"/>
              <a:gd name="T79" fmla="*/ 291 h 511"/>
              <a:gd name="T80" fmla="*/ 239 w 355"/>
              <a:gd name="T81" fmla="*/ 283 h 511"/>
              <a:gd name="T82" fmla="*/ 239 w 355"/>
              <a:gd name="T83" fmla="*/ 275 h 511"/>
              <a:gd name="T84" fmla="*/ 226 w 355"/>
              <a:gd name="T85" fmla="*/ 268 h 511"/>
              <a:gd name="T86" fmla="*/ 239 w 355"/>
              <a:gd name="T87" fmla="*/ 275 h 511"/>
              <a:gd name="T88" fmla="*/ 214 w 355"/>
              <a:gd name="T89" fmla="*/ 258 h 511"/>
              <a:gd name="T90" fmla="*/ 239 w 355"/>
              <a:gd name="T91" fmla="*/ 252 h 511"/>
              <a:gd name="T92" fmla="*/ 239 w 355"/>
              <a:gd name="T93" fmla="*/ 239 h 511"/>
              <a:gd name="T94" fmla="*/ 226 w 355"/>
              <a:gd name="T95" fmla="*/ 233 h 511"/>
              <a:gd name="T96" fmla="*/ 239 w 355"/>
              <a:gd name="T97" fmla="*/ 239 h 511"/>
              <a:gd name="T98" fmla="*/ 226 w 355"/>
              <a:gd name="T99" fmla="*/ 223 h 511"/>
              <a:gd name="T100" fmla="*/ 239 w 355"/>
              <a:gd name="T101" fmla="*/ 216 h 511"/>
              <a:gd name="T102" fmla="*/ 239 w 355"/>
              <a:gd name="T103" fmla="*/ 206 h 511"/>
              <a:gd name="T104" fmla="*/ 226 w 355"/>
              <a:gd name="T105" fmla="*/ 200 h 511"/>
              <a:gd name="T106" fmla="*/ 239 w 355"/>
              <a:gd name="T107" fmla="*/ 206 h 511"/>
              <a:gd name="T108" fmla="*/ 226 w 355"/>
              <a:gd name="T109" fmla="*/ 191 h 511"/>
              <a:gd name="T110" fmla="*/ 239 w 355"/>
              <a:gd name="T111" fmla="*/ 183 h 511"/>
              <a:gd name="T112" fmla="*/ 239 w 355"/>
              <a:gd name="T113" fmla="*/ 175 h 511"/>
              <a:gd name="T114" fmla="*/ 214 w 355"/>
              <a:gd name="T115" fmla="*/ 169 h 511"/>
              <a:gd name="T116" fmla="*/ 239 w 355"/>
              <a:gd name="T117" fmla="*/ 1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5" h="511">
                <a:moveTo>
                  <a:pt x="280" y="36"/>
                </a:moveTo>
                <a:lnTo>
                  <a:pt x="260" y="0"/>
                </a:lnTo>
                <a:lnTo>
                  <a:pt x="93" y="0"/>
                </a:lnTo>
                <a:lnTo>
                  <a:pt x="73" y="36"/>
                </a:lnTo>
                <a:lnTo>
                  <a:pt x="0" y="36"/>
                </a:lnTo>
                <a:lnTo>
                  <a:pt x="0" y="144"/>
                </a:lnTo>
                <a:lnTo>
                  <a:pt x="116" y="144"/>
                </a:lnTo>
                <a:lnTo>
                  <a:pt x="116" y="511"/>
                </a:lnTo>
                <a:lnTo>
                  <a:pt x="239" y="511"/>
                </a:lnTo>
                <a:lnTo>
                  <a:pt x="239" y="144"/>
                </a:lnTo>
                <a:lnTo>
                  <a:pt x="355" y="144"/>
                </a:lnTo>
                <a:lnTo>
                  <a:pt x="355" y="36"/>
                </a:lnTo>
                <a:lnTo>
                  <a:pt x="280" y="36"/>
                </a:lnTo>
                <a:close/>
                <a:moveTo>
                  <a:pt x="239" y="507"/>
                </a:moveTo>
                <a:lnTo>
                  <a:pt x="214" y="507"/>
                </a:lnTo>
                <a:lnTo>
                  <a:pt x="214" y="501"/>
                </a:lnTo>
                <a:lnTo>
                  <a:pt x="239" y="501"/>
                </a:lnTo>
                <a:lnTo>
                  <a:pt x="239" y="507"/>
                </a:lnTo>
                <a:close/>
                <a:moveTo>
                  <a:pt x="239" y="489"/>
                </a:moveTo>
                <a:lnTo>
                  <a:pt x="226" y="489"/>
                </a:lnTo>
                <a:lnTo>
                  <a:pt x="226" y="482"/>
                </a:lnTo>
                <a:lnTo>
                  <a:pt x="239" y="482"/>
                </a:lnTo>
                <a:lnTo>
                  <a:pt x="239" y="489"/>
                </a:lnTo>
                <a:close/>
                <a:moveTo>
                  <a:pt x="239" y="474"/>
                </a:moveTo>
                <a:lnTo>
                  <a:pt x="226" y="474"/>
                </a:lnTo>
                <a:lnTo>
                  <a:pt x="226" y="468"/>
                </a:lnTo>
                <a:lnTo>
                  <a:pt x="239" y="468"/>
                </a:lnTo>
                <a:lnTo>
                  <a:pt x="239" y="474"/>
                </a:lnTo>
                <a:close/>
                <a:moveTo>
                  <a:pt x="239" y="457"/>
                </a:moveTo>
                <a:lnTo>
                  <a:pt x="226" y="457"/>
                </a:lnTo>
                <a:lnTo>
                  <a:pt x="226" y="451"/>
                </a:lnTo>
                <a:lnTo>
                  <a:pt x="239" y="451"/>
                </a:lnTo>
                <a:lnTo>
                  <a:pt x="239" y="457"/>
                </a:lnTo>
                <a:close/>
                <a:moveTo>
                  <a:pt x="239" y="441"/>
                </a:moveTo>
                <a:lnTo>
                  <a:pt x="226" y="441"/>
                </a:lnTo>
                <a:lnTo>
                  <a:pt x="226" y="435"/>
                </a:lnTo>
                <a:lnTo>
                  <a:pt x="239" y="435"/>
                </a:lnTo>
                <a:lnTo>
                  <a:pt x="239" y="441"/>
                </a:lnTo>
                <a:close/>
                <a:moveTo>
                  <a:pt x="239" y="424"/>
                </a:moveTo>
                <a:lnTo>
                  <a:pt x="214" y="424"/>
                </a:lnTo>
                <a:lnTo>
                  <a:pt x="214" y="418"/>
                </a:lnTo>
                <a:lnTo>
                  <a:pt x="239" y="418"/>
                </a:lnTo>
                <a:lnTo>
                  <a:pt x="239" y="424"/>
                </a:lnTo>
                <a:close/>
                <a:moveTo>
                  <a:pt x="239" y="405"/>
                </a:moveTo>
                <a:lnTo>
                  <a:pt x="226" y="405"/>
                </a:lnTo>
                <a:lnTo>
                  <a:pt x="226" y="399"/>
                </a:lnTo>
                <a:lnTo>
                  <a:pt x="239" y="399"/>
                </a:lnTo>
                <a:lnTo>
                  <a:pt x="239" y="405"/>
                </a:lnTo>
                <a:close/>
                <a:moveTo>
                  <a:pt x="239" y="391"/>
                </a:moveTo>
                <a:lnTo>
                  <a:pt x="226" y="391"/>
                </a:lnTo>
                <a:lnTo>
                  <a:pt x="226" y="383"/>
                </a:lnTo>
                <a:lnTo>
                  <a:pt x="239" y="383"/>
                </a:lnTo>
                <a:lnTo>
                  <a:pt x="239" y="391"/>
                </a:lnTo>
                <a:close/>
                <a:moveTo>
                  <a:pt x="239" y="374"/>
                </a:moveTo>
                <a:lnTo>
                  <a:pt x="226" y="374"/>
                </a:lnTo>
                <a:lnTo>
                  <a:pt x="226" y="368"/>
                </a:lnTo>
                <a:lnTo>
                  <a:pt x="239" y="368"/>
                </a:lnTo>
                <a:lnTo>
                  <a:pt x="239" y="374"/>
                </a:lnTo>
                <a:close/>
                <a:moveTo>
                  <a:pt x="239" y="358"/>
                </a:moveTo>
                <a:lnTo>
                  <a:pt x="226" y="358"/>
                </a:lnTo>
                <a:lnTo>
                  <a:pt x="226" y="351"/>
                </a:lnTo>
                <a:lnTo>
                  <a:pt x="239" y="351"/>
                </a:lnTo>
                <a:lnTo>
                  <a:pt x="239" y="358"/>
                </a:lnTo>
                <a:close/>
                <a:moveTo>
                  <a:pt x="239" y="341"/>
                </a:moveTo>
                <a:lnTo>
                  <a:pt x="214" y="341"/>
                </a:lnTo>
                <a:lnTo>
                  <a:pt x="214" y="335"/>
                </a:lnTo>
                <a:lnTo>
                  <a:pt x="239" y="335"/>
                </a:lnTo>
                <a:lnTo>
                  <a:pt x="239" y="341"/>
                </a:lnTo>
                <a:close/>
                <a:moveTo>
                  <a:pt x="239" y="322"/>
                </a:moveTo>
                <a:lnTo>
                  <a:pt x="226" y="322"/>
                </a:lnTo>
                <a:lnTo>
                  <a:pt x="226" y="316"/>
                </a:lnTo>
                <a:lnTo>
                  <a:pt x="239" y="316"/>
                </a:lnTo>
                <a:lnTo>
                  <a:pt x="239" y="322"/>
                </a:lnTo>
                <a:close/>
                <a:moveTo>
                  <a:pt x="239" y="306"/>
                </a:moveTo>
                <a:lnTo>
                  <a:pt x="226" y="306"/>
                </a:lnTo>
                <a:lnTo>
                  <a:pt x="226" y="299"/>
                </a:lnTo>
                <a:lnTo>
                  <a:pt x="239" y="299"/>
                </a:lnTo>
                <a:lnTo>
                  <a:pt x="239" y="306"/>
                </a:lnTo>
                <a:close/>
                <a:moveTo>
                  <a:pt x="239" y="291"/>
                </a:moveTo>
                <a:lnTo>
                  <a:pt x="226" y="291"/>
                </a:lnTo>
                <a:lnTo>
                  <a:pt x="226" y="283"/>
                </a:lnTo>
                <a:lnTo>
                  <a:pt x="239" y="283"/>
                </a:lnTo>
                <a:lnTo>
                  <a:pt x="239" y="291"/>
                </a:lnTo>
                <a:close/>
                <a:moveTo>
                  <a:pt x="239" y="275"/>
                </a:moveTo>
                <a:lnTo>
                  <a:pt x="226" y="275"/>
                </a:lnTo>
                <a:lnTo>
                  <a:pt x="226" y="268"/>
                </a:lnTo>
                <a:lnTo>
                  <a:pt x="239" y="268"/>
                </a:lnTo>
                <a:lnTo>
                  <a:pt x="239" y="275"/>
                </a:lnTo>
                <a:close/>
                <a:moveTo>
                  <a:pt x="239" y="258"/>
                </a:moveTo>
                <a:lnTo>
                  <a:pt x="214" y="258"/>
                </a:lnTo>
                <a:lnTo>
                  <a:pt x="214" y="252"/>
                </a:lnTo>
                <a:lnTo>
                  <a:pt x="239" y="252"/>
                </a:lnTo>
                <a:lnTo>
                  <a:pt x="239" y="258"/>
                </a:lnTo>
                <a:close/>
                <a:moveTo>
                  <a:pt x="239" y="239"/>
                </a:moveTo>
                <a:lnTo>
                  <a:pt x="226" y="239"/>
                </a:lnTo>
                <a:lnTo>
                  <a:pt x="226" y="233"/>
                </a:lnTo>
                <a:lnTo>
                  <a:pt x="239" y="233"/>
                </a:lnTo>
                <a:lnTo>
                  <a:pt x="239" y="239"/>
                </a:lnTo>
                <a:close/>
                <a:moveTo>
                  <a:pt x="239" y="223"/>
                </a:moveTo>
                <a:lnTo>
                  <a:pt x="226" y="223"/>
                </a:lnTo>
                <a:lnTo>
                  <a:pt x="226" y="216"/>
                </a:lnTo>
                <a:lnTo>
                  <a:pt x="239" y="216"/>
                </a:lnTo>
                <a:lnTo>
                  <a:pt x="239" y="223"/>
                </a:lnTo>
                <a:close/>
                <a:moveTo>
                  <a:pt x="239" y="206"/>
                </a:moveTo>
                <a:lnTo>
                  <a:pt x="226" y="206"/>
                </a:lnTo>
                <a:lnTo>
                  <a:pt x="226" y="200"/>
                </a:lnTo>
                <a:lnTo>
                  <a:pt x="239" y="200"/>
                </a:lnTo>
                <a:lnTo>
                  <a:pt x="239" y="206"/>
                </a:lnTo>
                <a:close/>
                <a:moveTo>
                  <a:pt x="239" y="191"/>
                </a:moveTo>
                <a:lnTo>
                  <a:pt x="226" y="191"/>
                </a:lnTo>
                <a:lnTo>
                  <a:pt x="226" y="183"/>
                </a:lnTo>
                <a:lnTo>
                  <a:pt x="239" y="183"/>
                </a:lnTo>
                <a:lnTo>
                  <a:pt x="239" y="191"/>
                </a:lnTo>
                <a:close/>
                <a:moveTo>
                  <a:pt x="239" y="175"/>
                </a:moveTo>
                <a:lnTo>
                  <a:pt x="214" y="175"/>
                </a:lnTo>
                <a:lnTo>
                  <a:pt x="214" y="169"/>
                </a:lnTo>
                <a:lnTo>
                  <a:pt x="239" y="169"/>
                </a:lnTo>
                <a:lnTo>
                  <a:pt x="239" y="175"/>
                </a:lnTo>
                <a:close/>
              </a:path>
            </a:pathLst>
          </a:custGeom>
          <a:solidFill>
            <a:srgbClr val="05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97163" y="6043613"/>
            <a:ext cx="817563" cy="811213"/>
            <a:chOff x="2697163" y="6043613"/>
            <a:chExt cx="817563" cy="811213"/>
          </a:xfrm>
        </p:grpSpPr>
        <p:grpSp>
          <p:nvGrpSpPr>
            <p:cNvPr id="12" name="组合 11"/>
            <p:cNvGrpSpPr/>
            <p:nvPr/>
          </p:nvGrpSpPr>
          <p:grpSpPr>
            <a:xfrm>
              <a:off x="2859088" y="6548438"/>
              <a:ext cx="496888" cy="171450"/>
              <a:chOff x="2859088" y="6548438"/>
              <a:chExt cx="496888" cy="171450"/>
            </a:xfrm>
          </p:grpSpPr>
          <p:sp>
            <p:nvSpPr>
              <p:cNvPr id="112" name="Oval 109"/>
              <p:cNvSpPr>
                <a:spLocks noChangeArrowheads="1"/>
              </p:cNvSpPr>
              <p:nvPr/>
            </p:nvSpPr>
            <p:spPr bwMode="auto">
              <a:xfrm>
                <a:off x="2859088" y="6607175"/>
                <a:ext cx="71438" cy="73025"/>
              </a:xfrm>
              <a:prstGeom prst="ellipse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Oval 110"/>
              <p:cNvSpPr>
                <a:spLocks noChangeArrowheads="1"/>
              </p:cNvSpPr>
              <p:nvPr/>
            </p:nvSpPr>
            <p:spPr bwMode="auto">
              <a:xfrm>
                <a:off x="3284538" y="6607175"/>
                <a:ext cx="71438" cy="73025"/>
              </a:xfrm>
              <a:prstGeom prst="ellipse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/>
            </p:nvSpPr>
            <p:spPr bwMode="auto">
              <a:xfrm>
                <a:off x="2960688" y="6548438"/>
                <a:ext cx="293688" cy="25400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/>
            </p:nvSpPr>
            <p:spPr bwMode="auto">
              <a:xfrm>
                <a:off x="2960688" y="6619875"/>
                <a:ext cx="293688" cy="26988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/>
            </p:nvSpPr>
            <p:spPr bwMode="auto">
              <a:xfrm>
                <a:off x="2960688" y="6692900"/>
                <a:ext cx="293688" cy="26988"/>
              </a:xfrm>
              <a:prstGeom prst="rect">
                <a:avLst/>
              </a:pr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2697163" y="6043613"/>
              <a:ext cx="817563" cy="811213"/>
            </a:xfrm>
            <a:custGeom>
              <a:avLst/>
              <a:gdLst>
                <a:gd name="T0" fmla="*/ 240 w 248"/>
                <a:gd name="T1" fmla="*/ 87 h 246"/>
                <a:gd name="T2" fmla="*/ 232 w 248"/>
                <a:gd name="T3" fmla="*/ 94 h 246"/>
                <a:gd name="T4" fmla="*/ 232 w 248"/>
                <a:gd name="T5" fmla="*/ 94 h 246"/>
                <a:gd name="T6" fmla="*/ 225 w 248"/>
                <a:gd name="T7" fmla="*/ 94 h 246"/>
                <a:gd name="T8" fmla="*/ 225 w 248"/>
                <a:gd name="T9" fmla="*/ 90 h 246"/>
                <a:gd name="T10" fmla="*/ 124 w 248"/>
                <a:gd name="T11" fmla="*/ 0 h 246"/>
                <a:gd name="T12" fmla="*/ 24 w 248"/>
                <a:gd name="T13" fmla="*/ 90 h 246"/>
                <a:gd name="T14" fmla="*/ 24 w 248"/>
                <a:gd name="T15" fmla="*/ 94 h 246"/>
                <a:gd name="T16" fmla="*/ 16 w 248"/>
                <a:gd name="T17" fmla="*/ 94 h 246"/>
                <a:gd name="T18" fmla="*/ 16 w 248"/>
                <a:gd name="T19" fmla="*/ 94 h 246"/>
                <a:gd name="T20" fmla="*/ 8 w 248"/>
                <a:gd name="T21" fmla="*/ 87 h 246"/>
                <a:gd name="T22" fmla="*/ 0 w 248"/>
                <a:gd name="T23" fmla="*/ 94 h 246"/>
                <a:gd name="T24" fmla="*/ 0 w 248"/>
                <a:gd name="T25" fmla="*/ 121 h 246"/>
                <a:gd name="T26" fmla="*/ 8 w 248"/>
                <a:gd name="T27" fmla="*/ 127 h 246"/>
                <a:gd name="T28" fmla="*/ 16 w 248"/>
                <a:gd name="T29" fmla="*/ 121 h 246"/>
                <a:gd name="T30" fmla="*/ 16 w 248"/>
                <a:gd name="T31" fmla="*/ 101 h 246"/>
                <a:gd name="T32" fmla="*/ 24 w 248"/>
                <a:gd name="T33" fmla="*/ 101 h 246"/>
                <a:gd name="T34" fmla="*/ 23 w 248"/>
                <a:gd name="T35" fmla="*/ 228 h 246"/>
                <a:gd name="T36" fmla="*/ 47 w 248"/>
                <a:gd name="T37" fmla="*/ 228 h 246"/>
                <a:gd name="T38" fmla="*/ 47 w 248"/>
                <a:gd name="T39" fmla="*/ 238 h 246"/>
                <a:gd name="T40" fmla="*/ 55 w 248"/>
                <a:gd name="T41" fmla="*/ 246 h 246"/>
                <a:gd name="T42" fmla="*/ 63 w 248"/>
                <a:gd name="T43" fmla="*/ 238 h 246"/>
                <a:gd name="T44" fmla="*/ 63 w 248"/>
                <a:gd name="T45" fmla="*/ 228 h 246"/>
                <a:gd name="T46" fmla="*/ 186 w 248"/>
                <a:gd name="T47" fmla="*/ 228 h 246"/>
                <a:gd name="T48" fmla="*/ 186 w 248"/>
                <a:gd name="T49" fmla="*/ 238 h 246"/>
                <a:gd name="T50" fmla="*/ 194 w 248"/>
                <a:gd name="T51" fmla="*/ 246 h 246"/>
                <a:gd name="T52" fmla="*/ 202 w 248"/>
                <a:gd name="T53" fmla="*/ 238 h 246"/>
                <a:gd name="T54" fmla="*/ 202 w 248"/>
                <a:gd name="T55" fmla="*/ 228 h 246"/>
                <a:gd name="T56" fmla="*/ 225 w 248"/>
                <a:gd name="T57" fmla="*/ 228 h 246"/>
                <a:gd name="T58" fmla="*/ 225 w 248"/>
                <a:gd name="T59" fmla="*/ 101 h 246"/>
                <a:gd name="T60" fmla="*/ 232 w 248"/>
                <a:gd name="T61" fmla="*/ 101 h 246"/>
                <a:gd name="T62" fmla="*/ 232 w 248"/>
                <a:gd name="T63" fmla="*/ 121 h 246"/>
                <a:gd name="T64" fmla="*/ 240 w 248"/>
                <a:gd name="T65" fmla="*/ 127 h 246"/>
                <a:gd name="T66" fmla="*/ 248 w 248"/>
                <a:gd name="T67" fmla="*/ 121 h 246"/>
                <a:gd name="T68" fmla="*/ 248 w 248"/>
                <a:gd name="T69" fmla="*/ 94 h 246"/>
                <a:gd name="T70" fmla="*/ 240 w 248"/>
                <a:gd name="T71" fmla="*/ 87 h 246"/>
                <a:gd name="T72" fmla="*/ 92 w 248"/>
                <a:gd name="T73" fmla="*/ 25 h 246"/>
                <a:gd name="T74" fmla="*/ 156 w 248"/>
                <a:gd name="T75" fmla="*/ 25 h 246"/>
                <a:gd name="T76" fmla="*/ 168 w 248"/>
                <a:gd name="T77" fmla="*/ 36 h 246"/>
                <a:gd name="T78" fmla="*/ 156 w 248"/>
                <a:gd name="T79" fmla="*/ 46 h 246"/>
                <a:gd name="T80" fmla="*/ 92 w 248"/>
                <a:gd name="T81" fmla="*/ 46 h 246"/>
                <a:gd name="T82" fmla="*/ 80 w 248"/>
                <a:gd name="T83" fmla="*/ 36 h 246"/>
                <a:gd name="T84" fmla="*/ 92 w 248"/>
                <a:gd name="T85" fmla="*/ 25 h 246"/>
                <a:gd name="T86" fmla="*/ 193 w 248"/>
                <a:gd name="T87" fmla="*/ 71 h 246"/>
                <a:gd name="T88" fmla="*/ 193 w 248"/>
                <a:gd name="T89" fmla="*/ 127 h 246"/>
                <a:gd name="T90" fmla="*/ 128 w 248"/>
                <a:gd name="T91" fmla="*/ 127 h 246"/>
                <a:gd name="T92" fmla="*/ 128 w 248"/>
                <a:gd name="T93" fmla="*/ 71 h 246"/>
                <a:gd name="T94" fmla="*/ 193 w 248"/>
                <a:gd name="T95" fmla="*/ 71 h 246"/>
                <a:gd name="T96" fmla="*/ 56 w 248"/>
                <a:gd name="T97" fmla="*/ 71 h 246"/>
                <a:gd name="T98" fmla="*/ 120 w 248"/>
                <a:gd name="T99" fmla="*/ 71 h 246"/>
                <a:gd name="T100" fmla="*/ 120 w 248"/>
                <a:gd name="T101" fmla="*/ 127 h 246"/>
                <a:gd name="T102" fmla="*/ 56 w 248"/>
                <a:gd name="T103" fmla="*/ 127 h 246"/>
                <a:gd name="T104" fmla="*/ 56 w 248"/>
                <a:gd name="T105" fmla="*/ 71 h 246"/>
                <a:gd name="T106" fmla="*/ 204 w 248"/>
                <a:gd name="T107" fmla="*/ 217 h 246"/>
                <a:gd name="T108" fmla="*/ 44 w 248"/>
                <a:gd name="T109" fmla="*/ 217 h 246"/>
                <a:gd name="T110" fmla="*/ 44 w 248"/>
                <a:gd name="T111" fmla="*/ 160 h 246"/>
                <a:gd name="T112" fmla="*/ 63 w 248"/>
                <a:gd name="T113" fmla="*/ 141 h 246"/>
                <a:gd name="T114" fmla="*/ 186 w 248"/>
                <a:gd name="T115" fmla="*/ 141 h 246"/>
                <a:gd name="T116" fmla="*/ 204 w 248"/>
                <a:gd name="T117" fmla="*/ 160 h 246"/>
                <a:gd name="T118" fmla="*/ 204 w 248"/>
                <a:gd name="T119" fmla="*/ 21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8" h="246">
                  <a:moveTo>
                    <a:pt x="240" y="87"/>
                  </a:moveTo>
                  <a:cubicBezTo>
                    <a:pt x="236" y="87"/>
                    <a:pt x="232" y="90"/>
                    <a:pt x="232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40"/>
                    <a:pt x="180" y="0"/>
                    <a:pt x="124" y="0"/>
                  </a:cubicBezTo>
                  <a:cubicBezTo>
                    <a:pt x="69" y="0"/>
                    <a:pt x="24" y="40"/>
                    <a:pt x="24" y="9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0"/>
                    <a:pt x="13" y="87"/>
                    <a:pt x="8" y="87"/>
                  </a:cubicBezTo>
                  <a:cubicBezTo>
                    <a:pt x="4" y="87"/>
                    <a:pt x="0" y="90"/>
                    <a:pt x="0" y="9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4" y="127"/>
                    <a:pt x="8" y="127"/>
                  </a:cubicBezTo>
                  <a:cubicBezTo>
                    <a:pt x="13" y="127"/>
                    <a:pt x="16" y="125"/>
                    <a:pt x="16" y="12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38"/>
                    <a:pt x="47" y="238"/>
                    <a:pt x="47" y="238"/>
                  </a:cubicBezTo>
                  <a:cubicBezTo>
                    <a:pt x="47" y="243"/>
                    <a:pt x="50" y="246"/>
                    <a:pt x="55" y="246"/>
                  </a:cubicBezTo>
                  <a:cubicBezTo>
                    <a:pt x="59" y="246"/>
                    <a:pt x="63" y="243"/>
                    <a:pt x="63" y="23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43"/>
                    <a:pt x="189" y="246"/>
                    <a:pt x="194" y="246"/>
                  </a:cubicBezTo>
                  <a:cubicBezTo>
                    <a:pt x="198" y="246"/>
                    <a:pt x="202" y="243"/>
                    <a:pt x="202" y="23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25" y="228"/>
                    <a:pt x="225" y="228"/>
                    <a:pt x="225" y="228"/>
                  </a:cubicBezTo>
                  <a:cubicBezTo>
                    <a:pt x="225" y="101"/>
                    <a:pt x="225" y="101"/>
                    <a:pt x="225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2" y="121"/>
                    <a:pt x="232" y="121"/>
                    <a:pt x="232" y="121"/>
                  </a:cubicBezTo>
                  <a:cubicBezTo>
                    <a:pt x="232" y="125"/>
                    <a:pt x="236" y="127"/>
                    <a:pt x="240" y="127"/>
                  </a:cubicBezTo>
                  <a:cubicBezTo>
                    <a:pt x="244" y="127"/>
                    <a:pt x="248" y="125"/>
                    <a:pt x="248" y="121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8" y="90"/>
                    <a:pt x="244" y="87"/>
                    <a:pt x="240" y="87"/>
                  </a:cubicBezTo>
                  <a:close/>
                  <a:moveTo>
                    <a:pt x="92" y="25"/>
                  </a:moveTo>
                  <a:cubicBezTo>
                    <a:pt x="156" y="25"/>
                    <a:pt x="156" y="25"/>
                    <a:pt x="156" y="25"/>
                  </a:cubicBezTo>
                  <a:cubicBezTo>
                    <a:pt x="163" y="25"/>
                    <a:pt x="168" y="30"/>
                    <a:pt x="168" y="36"/>
                  </a:cubicBezTo>
                  <a:cubicBezTo>
                    <a:pt x="168" y="41"/>
                    <a:pt x="163" y="46"/>
                    <a:pt x="156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6" y="46"/>
                    <a:pt x="80" y="41"/>
                    <a:pt x="80" y="36"/>
                  </a:cubicBezTo>
                  <a:cubicBezTo>
                    <a:pt x="80" y="30"/>
                    <a:pt x="86" y="25"/>
                    <a:pt x="92" y="25"/>
                  </a:cubicBezTo>
                  <a:close/>
                  <a:moveTo>
                    <a:pt x="193" y="71"/>
                  </a:moveTo>
                  <a:cubicBezTo>
                    <a:pt x="193" y="127"/>
                    <a:pt x="193" y="127"/>
                    <a:pt x="193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71"/>
                    <a:pt x="128" y="71"/>
                    <a:pt x="128" y="71"/>
                  </a:cubicBezTo>
                  <a:lnTo>
                    <a:pt x="193" y="71"/>
                  </a:lnTo>
                  <a:close/>
                  <a:moveTo>
                    <a:pt x="56" y="71"/>
                  </a:moveTo>
                  <a:cubicBezTo>
                    <a:pt x="120" y="71"/>
                    <a:pt x="120" y="71"/>
                    <a:pt x="120" y="7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56" y="127"/>
                    <a:pt x="56" y="127"/>
                    <a:pt x="56" y="127"/>
                  </a:cubicBezTo>
                  <a:lnTo>
                    <a:pt x="56" y="71"/>
                  </a:lnTo>
                  <a:close/>
                  <a:moveTo>
                    <a:pt x="204" y="217"/>
                  </a:moveTo>
                  <a:cubicBezTo>
                    <a:pt x="44" y="217"/>
                    <a:pt x="44" y="217"/>
                    <a:pt x="44" y="217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4" y="149"/>
                    <a:pt x="53" y="141"/>
                    <a:pt x="63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96" y="141"/>
                    <a:pt x="204" y="149"/>
                    <a:pt x="204" y="160"/>
                  </a:cubicBezTo>
                  <a:lnTo>
                    <a:pt x="204" y="217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174171" y="3546022"/>
            <a:ext cx="8984344" cy="3328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66103" y="4374755"/>
            <a:ext cx="6858000" cy="39551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13125" y="780807"/>
            <a:ext cx="5365750" cy="923330"/>
            <a:chOff x="3444423" y="664695"/>
            <a:chExt cx="5365750" cy="923330"/>
          </a:xfrm>
        </p:grpSpPr>
        <p:sp>
          <p:nvSpPr>
            <p:cNvPr id="13" name="文本框 12"/>
            <p:cNvSpPr txBox="1"/>
            <p:nvPr/>
          </p:nvSpPr>
          <p:spPr>
            <a:xfrm>
              <a:off x="4974320" y="664695"/>
              <a:ext cx="23059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657195" y="1126360"/>
              <a:ext cx="11529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444423" y="1126360"/>
              <a:ext cx="115297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4996997" y="1587933"/>
            <a:ext cx="21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97503" y="2499447"/>
            <a:ext cx="4644571" cy="802423"/>
            <a:chOff x="1611086" y="2510622"/>
            <a:chExt cx="4644571" cy="802423"/>
          </a:xfrm>
        </p:grpSpPr>
        <p:sp>
          <p:nvSpPr>
            <p:cNvPr id="4" name="矩形 3"/>
            <p:cNvSpPr/>
            <p:nvPr/>
          </p:nvSpPr>
          <p:spPr>
            <a:xfrm>
              <a:off x="1611086" y="2607128"/>
              <a:ext cx="661309" cy="6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6384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rgbClr val="6384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27968" y="2510622"/>
              <a:ext cx="2569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27968" y="2882158"/>
              <a:ext cx="38276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56589" y="2499447"/>
            <a:ext cx="4644571" cy="802423"/>
            <a:chOff x="1611086" y="2510622"/>
            <a:chExt cx="4644571" cy="802423"/>
          </a:xfrm>
        </p:grpSpPr>
        <p:sp>
          <p:nvSpPr>
            <p:cNvPr id="25" name="矩形 24"/>
            <p:cNvSpPr/>
            <p:nvPr/>
          </p:nvSpPr>
          <p:spPr>
            <a:xfrm>
              <a:off x="1611086" y="2607128"/>
              <a:ext cx="661309" cy="6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6384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rgbClr val="6384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427968" y="2510622"/>
              <a:ext cx="2569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427968" y="2882158"/>
              <a:ext cx="38276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97503" y="3537548"/>
            <a:ext cx="4644571" cy="802423"/>
            <a:chOff x="1611086" y="2510622"/>
            <a:chExt cx="4644571" cy="802423"/>
          </a:xfrm>
        </p:grpSpPr>
        <p:sp>
          <p:nvSpPr>
            <p:cNvPr id="29" name="矩形 28"/>
            <p:cNvSpPr/>
            <p:nvPr/>
          </p:nvSpPr>
          <p:spPr>
            <a:xfrm>
              <a:off x="1611086" y="2607128"/>
              <a:ext cx="661309" cy="6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6384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rgbClr val="6384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27968" y="2510622"/>
              <a:ext cx="2569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427968" y="2882158"/>
              <a:ext cx="38276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56589" y="3537548"/>
            <a:ext cx="4644571" cy="802423"/>
            <a:chOff x="1611086" y="2510622"/>
            <a:chExt cx="4644571" cy="802423"/>
          </a:xfrm>
        </p:grpSpPr>
        <p:sp>
          <p:nvSpPr>
            <p:cNvPr id="33" name="矩形 32"/>
            <p:cNvSpPr/>
            <p:nvPr/>
          </p:nvSpPr>
          <p:spPr>
            <a:xfrm>
              <a:off x="1611086" y="2607128"/>
              <a:ext cx="661309" cy="6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6384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solidFill>
                  <a:srgbClr val="6384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427968" y="2510622"/>
              <a:ext cx="2569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427968" y="2882158"/>
              <a:ext cx="38276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3225" y="307760"/>
            <a:ext cx="979720" cy="979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83085" y="422061"/>
            <a:ext cx="0" cy="751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57894" y="495942"/>
            <a:ext cx="250381" cy="603356"/>
            <a:chOff x="4357989" y="3015568"/>
            <a:chExt cx="333840" cy="804470"/>
          </a:xfrm>
          <a:solidFill>
            <a:schemeClr val="bg1"/>
          </a:solidFill>
        </p:grpSpPr>
        <p:sp>
          <p:nvSpPr>
            <p:cNvPr id="50" name="任意多边形: 形状 49"/>
            <p:cNvSpPr/>
            <p:nvPr/>
          </p:nvSpPr>
          <p:spPr>
            <a:xfrm>
              <a:off x="4447129" y="3015568"/>
              <a:ext cx="231623" cy="90687"/>
            </a:xfrm>
            <a:custGeom>
              <a:avLst/>
              <a:gdLst/>
              <a:ahLst/>
              <a:cxnLst/>
              <a:rect l="l" t="t" r="r" b="b"/>
              <a:pathLst>
                <a:path w="231623" h="90687">
                  <a:moveTo>
                    <a:pt x="118564" y="0"/>
                  </a:moveTo>
                  <a:cubicBezTo>
                    <a:pt x="119482" y="3671"/>
                    <a:pt x="121146" y="10267"/>
                    <a:pt x="123555" y="19789"/>
                  </a:cubicBezTo>
                  <a:cubicBezTo>
                    <a:pt x="126193" y="29770"/>
                    <a:pt x="128029" y="36940"/>
                    <a:pt x="129061" y="41299"/>
                  </a:cubicBezTo>
                  <a:lnTo>
                    <a:pt x="231623" y="41299"/>
                  </a:lnTo>
                  <a:lnTo>
                    <a:pt x="231623" y="90687"/>
                  </a:lnTo>
                  <a:lnTo>
                    <a:pt x="213210" y="90687"/>
                  </a:lnTo>
                  <a:lnTo>
                    <a:pt x="213210" y="57131"/>
                  </a:lnTo>
                  <a:lnTo>
                    <a:pt x="18412" y="57131"/>
                  </a:lnTo>
                  <a:lnTo>
                    <a:pt x="18412" y="90687"/>
                  </a:lnTo>
                  <a:lnTo>
                    <a:pt x="0" y="90687"/>
                  </a:lnTo>
                  <a:lnTo>
                    <a:pt x="0" y="41299"/>
                  </a:lnTo>
                  <a:lnTo>
                    <a:pt x="109616" y="41299"/>
                  </a:lnTo>
                  <a:cubicBezTo>
                    <a:pt x="106748" y="27992"/>
                    <a:pt x="103593" y="15544"/>
                    <a:pt x="100152" y="3957"/>
                  </a:cubicBezTo>
                  <a:lnTo>
                    <a:pt x="11856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4375714" y="3025548"/>
              <a:ext cx="59541" cy="54895"/>
            </a:xfrm>
            <a:custGeom>
              <a:avLst/>
              <a:gdLst/>
              <a:ahLst/>
              <a:cxnLst/>
              <a:rect l="l" t="t" r="r" b="b"/>
              <a:pathLst>
                <a:path w="59541" h="54895">
                  <a:moveTo>
                    <a:pt x="13767" y="0"/>
                  </a:moveTo>
                  <a:cubicBezTo>
                    <a:pt x="26960" y="11473"/>
                    <a:pt x="42218" y="25698"/>
                    <a:pt x="59541" y="42677"/>
                  </a:cubicBezTo>
                  <a:lnTo>
                    <a:pt x="45086" y="54895"/>
                  </a:lnTo>
                  <a:cubicBezTo>
                    <a:pt x="33843" y="42734"/>
                    <a:pt x="18815" y="28165"/>
                    <a:pt x="0" y="11186"/>
                  </a:cubicBezTo>
                  <a:lnTo>
                    <a:pt x="1376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4463475" y="3105566"/>
              <a:ext cx="199444" cy="171910"/>
            </a:xfrm>
            <a:custGeom>
              <a:avLst/>
              <a:gdLst/>
              <a:ahLst/>
              <a:cxnLst/>
              <a:rect l="l" t="t" r="r" b="b"/>
              <a:pathLst>
                <a:path w="199444" h="171910">
                  <a:moveTo>
                    <a:pt x="19618" y="0"/>
                  </a:moveTo>
                  <a:lnTo>
                    <a:pt x="180687" y="0"/>
                  </a:lnTo>
                  <a:lnTo>
                    <a:pt x="180687" y="15487"/>
                  </a:lnTo>
                  <a:lnTo>
                    <a:pt x="108412" y="15487"/>
                  </a:lnTo>
                  <a:lnTo>
                    <a:pt x="108412" y="49215"/>
                  </a:lnTo>
                  <a:lnTo>
                    <a:pt x="199444" y="49215"/>
                  </a:lnTo>
                  <a:lnTo>
                    <a:pt x="199444" y="171910"/>
                  </a:lnTo>
                  <a:lnTo>
                    <a:pt x="0" y="171910"/>
                  </a:lnTo>
                  <a:lnTo>
                    <a:pt x="0" y="49215"/>
                  </a:lnTo>
                  <a:lnTo>
                    <a:pt x="90516" y="49215"/>
                  </a:lnTo>
                  <a:lnTo>
                    <a:pt x="90516" y="15487"/>
                  </a:lnTo>
                  <a:lnTo>
                    <a:pt x="19618" y="15487"/>
                  </a:lnTo>
                  <a:lnTo>
                    <a:pt x="19618" y="0"/>
                  </a:lnTo>
                  <a:close/>
                  <a:moveTo>
                    <a:pt x="17897" y="64875"/>
                  </a:moveTo>
                  <a:lnTo>
                    <a:pt x="17897" y="102905"/>
                  </a:lnTo>
                  <a:lnTo>
                    <a:pt x="90516" y="102905"/>
                  </a:lnTo>
                  <a:lnTo>
                    <a:pt x="90516" y="64875"/>
                  </a:lnTo>
                  <a:lnTo>
                    <a:pt x="17897" y="64875"/>
                  </a:lnTo>
                  <a:close/>
                  <a:moveTo>
                    <a:pt x="108412" y="64875"/>
                  </a:moveTo>
                  <a:lnTo>
                    <a:pt x="108412" y="102905"/>
                  </a:lnTo>
                  <a:lnTo>
                    <a:pt x="181375" y="102905"/>
                  </a:lnTo>
                  <a:lnTo>
                    <a:pt x="181375" y="64875"/>
                  </a:lnTo>
                  <a:lnTo>
                    <a:pt x="108412" y="64875"/>
                  </a:lnTo>
                  <a:close/>
                  <a:moveTo>
                    <a:pt x="17897" y="118048"/>
                  </a:moveTo>
                  <a:lnTo>
                    <a:pt x="17897" y="156423"/>
                  </a:lnTo>
                  <a:lnTo>
                    <a:pt x="90516" y="156423"/>
                  </a:lnTo>
                  <a:lnTo>
                    <a:pt x="90516" y="118048"/>
                  </a:lnTo>
                  <a:lnTo>
                    <a:pt x="17897" y="118048"/>
                  </a:lnTo>
                  <a:close/>
                  <a:moveTo>
                    <a:pt x="108412" y="118048"/>
                  </a:moveTo>
                  <a:lnTo>
                    <a:pt x="108412" y="156423"/>
                  </a:lnTo>
                  <a:lnTo>
                    <a:pt x="181375" y="156423"/>
                  </a:lnTo>
                  <a:lnTo>
                    <a:pt x="181375" y="118048"/>
                  </a:lnTo>
                  <a:lnTo>
                    <a:pt x="108412" y="1180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4361258" y="3113654"/>
              <a:ext cx="61262" cy="55582"/>
            </a:xfrm>
            <a:custGeom>
              <a:avLst/>
              <a:gdLst/>
              <a:ahLst/>
              <a:cxnLst/>
              <a:rect l="l" t="t" r="r" b="b"/>
              <a:pathLst>
                <a:path w="61262" h="55582">
                  <a:moveTo>
                    <a:pt x="12562" y="0"/>
                  </a:moveTo>
                  <a:cubicBezTo>
                    <a:pt x="31377" y="15716"/>
                    <a:pt x="47610" y="29942"/>
                    <a:pt x="61262" y="42676"/>
                  </a:cubicBezTo>
                  <a:lnTo>
                    <a:pt x="46463" y="55582"/>
                  </a:lnTo>
                  <a:cubicBezTo>
                    <a:pt x="28910" y="38145"/>
                    <a:pt x="13423" y="23460"/>
                    <a:pt x="0" y="11529"/>
                  </a:cubicBezTo>
                  <a:lnTo>
                    <a:pt x="1256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4364700" y="3208815"/>
              <a:ext cx="58508" cy="136634"/>
            </a:xfrm>
            <a:custGeom>
              <a:avLst/>
              <a:gdLst/>
              <a:ahLst/>
              <a:cxnLst/>
              <a:rect l="l" t="t" r="r" b="b"/>
              <a:pathLst>
                <a:path w="58508" h="136634">
                  <a:moveTo>
                    <a:pt x="39923" y="0"/>
                  </a:moveTo>
                  <a:cubicBezTo>
                    <a:pt x="44168" y="2524"/>
                    <a:pt x="50363" y="5335"/>
                    <a:pt x="58508" y="8432"/>
                  </a:cubicBezTo>
                  <a:cubicBezTo>
                    <a:pt x="42906" y="58336"/>
                    <a:pt x="30114" y="101070"/>
                    <a:pt x="20134" y="136634"/>
                  </a:cubicBezTo>
                  <a:lnTo>
                    <a:pt x="0" y="129750"/>
                  </a:lnTo>
                  <a:cubicBezTo>
                    <a:pt x="13422" y="91892"/>
                    <a:pt x="26730" y="48642"/>
                    <a:pt x="3992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432329" y="3290211"/>
              <a:ext cx="106175" cy="59197"/>
            </a:xfrm>
            <a:custGeom>
              <a:avLst/>
              <a:gdLst/>
              <a:ahLst/>
              <a:cxnLst/>
              <a:rect l="l" t="t" r="r" b="b"/>
              <a:pathLst>
                <a:path w="106175" h="59197">
                  <a:moveTo>
                    <a:pt x="94818" y="0"/>
                  </a:moveTo>
                  <a:lnTo>
                    <a:pt x="106175" y="15144"/>
                  </a:lnTo>
                  <a:cubicBezTo>
                    <a:pt x="70612" y="32696"/>
                    <a:pt x="38891" y="47380"/>
                    <a:pt x="11014" y="59197"/>
                  </a:cubicBezTo>
                  <a:cubicBezTo>
                    <a:pt x="6884" y="52887"/>
                    <a:pt x="3213" y="47610"/>
                    <a:pt x="0" y="43365"/>
                  </a:cubicBezTo>
                  <a:cubicBezTo>
                    <a:pt x="32467" y="30287"/>
                    <a:pt x="64072" y="15832"/>
                    <a:pt x="9481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84277" y="3290555"/>
              <a:ext cx="103250" cy="56099"/>
            </a:xfrm>
            <a:custGeom>
              <a:avLst/>
              <a:gdLst/>
              <a:ahLst/>
              <a:cxnLst/>
              <a:rect l="l" t="t" r="r" b="b"/>
              <a:pathLst>
                <a:path w="103250" h="56099">
                  <a:moveTo>
                    <a:pt x="9809" y="0"/>
                  </a:moveTo>
                  <a:cubicBezTo>
                    <a:pt x="51109" y="16750"/>
                    <a:pt x="82256" y="30000"/>
                    <a:pt x="103250" y="39752"/>
                  </a:cubicBezTo>
                  <a:lnTo>
                    <a:pt x="92753" y="56099"/>
                  </a:lnTo>
                  <a:cubicBezTo>
                    <a:pt x="67399" y="43709"/>
                    <a:pt x="36482" y="30058"/>
                    <a:pt x="0" y="15144"/>
                  </a:cubicBezTo>
                  <a:lnTo>
                    <a:pt x="980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4396879" y="3516314"/>
              <a:ext cx="257264" cy="18585"/>
            </a:xfrm>
            <a:custGeom>
              <a:avLst/>
              <a:gdLst/>
              <a:ahLst/>
              <a:cxnLst/>
              <a:rect l="l" t="t" r="r" b="b"/>
              <a:pathLst>
                <a:path w="257264" h="18585">
                  <a:moveTo>
                    <a:pt x="0" y="0"/>
                  </a:moveTo>
                  <a:lnTo>
                    <a:pt x="257264" y="0"/>
                  </a:lnTo>
                  <a:lnTo>
                    <a:pt x="257264" y="18585"/>
                  </a:lnTo>
                  <a:lnTo>
                    <a:pt x="0" y="185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4357989" y="3614228"/>
              <a:ext cx="333840" cy="205810"/>
            </a:xfrm>
            <a:custGeom>
              <a:avLst/>
              <a:gdLst/>
              <a:ahLst/>
              <a:cxnLst/>
              <a:rect l="l" t="t" r="r" b="b"/>
              <a:pathLst>
                <a:path w="333840" h="205810">
                  <a:moveTo>
                    <a:pt x="0" y="0"/>
                  </a:moveTo>
                  <a:lnTo>
                    <a:pt x="333840" y="0"/>
                  </a:lnTo>
                  <a:lnTo>
                    <a:pt x="333840" y="19101"/>
                  </a:lnTo>
                  <a:lnTo>
                    <a:pt x="181203" y="19101"/>
                  </a:lnTo>
                  <a:lnTo>
                    <a:pt x="181203" y="162446"/>
                  </a:lnTo>
                  <a:cubicBezTo>
                    <a:pt x="182235" y="190667"/>
                    <a:pt x="169444" y="204893"/>
                    <a:pt x="142828" y="205122"/>
                  </a:cubicBezTo>
                  <a:cubicBezTo>
                    <a:pt x="135601" y="205466"/>
                    <a:pt x="128718" y="205638"/>
                    <a:pt x="122178" y="205638"/>
                  </a:cubicBezTo>
                  <a:cubicBezTo>
                    <a:pt x="118966" y="205753"/>
                    <a:pt x="115352" y="205810"/>
                    <a:pt x="111337" y="205810"/>
                  </a:cubicBezTo>
                  <a:cubicBezTo>
                    <a:pt x="108010" y="205810"/>
                    <a:pt x="102389" y="205810"/>
                    <a:pt x="94473" y="205810"/>
                  </a:cubicBezTo>
                  <a:cubicBezTo>
                    <a:pt x="93670" y="199042"/>
                    <a:pt x="92408" y="191986"/>
                    <a:pt x="90687" y="184644"/>
                  </a:cubicBezTo>
                  <a:cubicBezTo>
                    <a:pt x="105142" y="185562"/>
                    <a:pt x="119712" y="186021"/>
                    <a:pt x="134396" y="186021"/>
                  </a:cubicBezTo>
                  <a:cubicBezTo>
                    <a:pt x="144606" y="186136"/>
                    <a:pt x="151662" y="184243"/>
                    <a:pt x="155562" y="180342"/>
                  </a:cubicBezTo>
                  <a:cubicBezTo>
                    <a:pt x="159578" y="176786"/>
                    <a:pt x="161528" y="170247"/>
                    <a:pt x="161413" y="160725"/>
                  </a:cubicBezTo>
                  <a:lnTo>
                    <a:pt x="161413" y="19101"/>
                  </a:lnTo>
                  <a:lnTo>
                    <a:pt x="0" y="191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4358333" y="3671359"/>
              <a:ext cx="92064" cy="123728"/>
            </a:xfrm>
            <a:custGeom>
              <a:avLst/>
              <a:gdLst/>
              <a:ahLst/>
              <a:cxnLst/>
              <a:rect l="l" t="t" r="r" b="b"/>
              <a:pathLst>
                <a:path w="92064" h="123728">
                  <a:moveTo>
                    <a:pt x="73651" y="0"/>
                  </a:moveTo>
                  <a:lnTo>
                    <a:pt x="92064" y="9809"/>
                  </a:lnTo>
                  <a:cubicBezTo>
                    <a:pt x="66940" y="52256"/>
                    <a:pt x="42160" y="90229"/>
                    <a:pt x="17724" y="123728"/>
                  </a:cubicBezTo>
                  <a:cubicBezTo>
                    <a:pt x="11988" y="119139"/>
                    <a:pt x="6080" y="115009"/>
                    <a:pt x="0" y="111338"/>
                  </a:cubicBezTo>
                  <a:cubicBezTo>
                    <a:pt x="26615" y="77036"/>
                    <a:pt x="51166" y="39923"/>
                    <a:pt x="7365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4597011" y="3671360"/>
              <a:ext cx="94130" cy="115295"/>
            </a:xfrm>
            <a:custGeom>
              <a:avLst/>
              <a:gdLst/>
              <a:ahLst/>
              <a:cxnLst/>
              <a:rect l="l" t="t" r="r" b="b"/>
              <a:pathLst>
                <a:path w="94130" h="115295">
                  <a:moveTo>
                    <a:pt x="16520" y="0"/>
                  </a:moveTo>
                  <a:cubicBezTo>
                    <a:pt x="39465" y="29139"/>
                    <a:pt x="65334" y="63441"/>
                    <a:pt x="94130" y="102906"/>
                  </a:cubicBezTo>
                  <a:lnTo>
                    <a:pt x="76061" y="115295"/>
                  </a:lnTo>
                  <a:cubicBezTo>
                    <a:pt x="51396" y="79273"/>
                    <a:pt x="26042" y="44455"/>
                    <a:pt x="0" y="10841"/>
                  </a:cubicBezTo>
                  <a:lnTo>
                    <a:pt x="1652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615092" y="415392"/>
            <a:ext cx="0" cy="76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42734" y="594266"/>
            <a:ext cx="1056373" cy="418389"/>
            <a:chOff x="5000395" y="1050638"/>
            <a:chExt cx="1056373" cy="418389"/>
          </a:xfrm>
        </p:grpSpPr>
        <p:sp>
          <p:nvSpPr>
            <p:cNvPr id="208" name="任意多边形: 形状 207"/>
            <p:cNvSpPr/>
            <p:nvPr/>
          </p:nvSpPr>
          <p:spPr>
            <a:xfrm>
              <a:off x="5629483" y="1050638"/>
              <a:ext cx="427285" cy="418389"/>
            </a:xfrm>
            <a:custGeom>
              <a:avLst/>
              <a:gdLst/>
              <a:ahLst/>
              <a:cxnLst/>
              <a:rect l="l" t="t" r="r" b="b"/>
              <a:pathLst>
                <a:path w="427285" h="418389">
                  <a:moveTo>
                    <a:pt x="142651" y="0"/>
                  </a:moveTo>
                  <a:lnTo>
                    <a:pt x="166762" y="6920"/>
                  </a:lnTo>
                  <a:cubicBezTo>
                    <a:pt x="157981" y="20464"/>
                    <a:pt x="147935" y="34305"/>
                    <a:pt x="136624" y="48443"/>
                  </a:cubicBezTo>
                  <a:lnTo>
                    <a:pt x="317673" y="48443"/>
                  </a:lnTo>
                  <a:lnTo>
                    <a:pt x="317673" y="71884"/>
                  </a:lnTo>
                  <a:lnTo>
                    <a:pt x="258737" y="136401"/>
                  </a:lnTo>
                  <a:lnTo>
                    <a:pt x="378395" y="136401"/>
                  </a:lnTo>
                  <a:lnTo>
                    <a:pt x="378395" y="273918"/>
                  </a:lnTo>
                  <a:lnTo>
                    <a:pt x="73446" y="273918"/>
                  </a:lnTo>
                  <a:lnTo>
                    <a:pt x="73446" y="353839"/>
                  </a:lnTo>
                  <a:cubicBezTo>
                    <a:pt x="71809" y="382711"/>
                    <a:pt x="87362" y="396478"/>
                    <a:pt x="120104" y="395138"/>
                  </a:cubicBezTo>
                  <a:lnTo>
                    <a:pt x="335533" y="395138"/>
                  </a:lnTo>
                  <a:cubicBezTo>
                    <a:pt x="371400" y="396924"/>
                    <a:pt x="391343" y="384423"/>
                    <a:pt x="395362" y="357634"/>
                  </a:cubicBezTo>
                  <a:cubicBezTo>
                    <a:pt x="398933" y="342007"/>
                    <a:pt x="401836" y="326008"/>
                    <a:pt x="404068" y="309637"/>
                  </a:cubicBezTo>
                  <a:cubicBezTo>
                    <a:pt x="412105" y="312762"/>
                    <a:pt x="419844" y="315367"/>
                    <a:pt x="427285" y="317450"/>
                  </a:cubicBezTo>
                  <a:cubicBezTo>
                    <a:pt x="424457" y="337691"/>
                    <a:pt x="421630" y="354285"/>
                    <a:pt x="418802" y="367233"/>
                  </a:cubicBezTo>
                  <a:cubicBezTo>
                    <a:pt x="411807" y="402208"/>
                    <a:pt x="385390" y="419249"/>
                    <a:pt x="339551" y="418356"/>
                  </a:cubicBezTo>
                  <a:lnTo>
                    <a:pt x="111398" y="418356"/>
                  </a:lnTo>
                  <a:cubicBezTo>
                    <a:pt x="69130" y="418951"/>
                    <a:pt x="48294" y="398859"/>
                    <a:pt x="48890" y="358080"/>
                  </a:cubicBezTo>
                  <a:lnTo>
                    <a:pt x="48890" y="139973"/>
                  </a:lnTo>
                  <a:cubicBezTo>
                    <a:pt x="43532" y="144586"/>
                    <a:pt x="34974" y="151507"/>
                    <a:pt x="23217" y="160734"/>
                  </a:cubicBezTo>
                  <a:cubicBezTo>
                    <a:pt x="20389" y="162818"/>
                    <a:pt x="18231" y="164455"/>
                    <a:pt x="16743" y="165646"/>
                  </a:cubicBezTo>
                  <a:cubicBezTo>
                    <a:pt x="12576" y="160139"/>
                    <a:pt x="6995" y="153888"/>
                    <a:pt x="0" y="146893"/>
                  </a:cubicBezTo>
                  <a:cubicBezTo>
                    <a:pt x="62061" y="101649"/>
                    <a:pt x="109612" y="52685"/>
                    <a:pt x="142651" y="0"/>
                  </a:cubicBezTo>
                  <a:close/>
                  <a:moveTo>
                    <a:pt x="117872" y="70991"/>
                  </a:moveTo>
                  <a:cubicBezTo>
                    <a:pt x="98375" y="93613"/>
                    <a:pt x="76572" y="115416"/>
                    <a:pt x="52462" y="136401"/>
                  </a:cubicBezTo>
                  <a:lnTo>
                    <a:pt x="227483" y="136401"/>
                  </a:lnTo>
                  <a:lnTo>
                    <a:pt x="287982" y="70991"/>
                  </a:lnTo>
                  <a:lnTo>
                    <a:pt x="117872" y="70991"/>
                  </a:lnTo>
                  <a:close/>
                  <a:moveTo>
                    <a:pt x="73446" y="158725"/>
                  </a:moveTo>
                  <a:lnTo>
                    <a:pt x="73446" y="251594"/>
                  </a:lnTo>
                  <a:lnTo>
                    <a:pt x="201587" y="251594"/>
                  </a:lnTo>
                  <a:lnTo>
                    <a:pt x="201587" y="158725"/>
                  </a:lnTo>
                  <a:lnTo>
                    <a:pt x="73446" y="158725"/>
                  </a:lnTo>
                  <a:close/>
                  <a:moveTo>
                    <a:pt x="225698" y="158725"/>
                  </a:moveTo>
                  <a:lnTo>
                    <a:pt x="225698" y="251594"/>
                  </a:lnTo>
                  <a:lnTo>
                    <a:pt x="353839" y="251594"/>
                  </a:lnTo>
                  <a:lnTo>
                    <a:pt x="353839" y="158725"/>
                  </a:lnTo>
                  <a:lnTo>
                    <a:pt x="225698" y="1587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00395" y="1060812"/>
              <a:ext cx="423937" cy="398041"/>
              <a:chOff x="5178087" y="1081445"/>
              <a:chExt cx="423937" cy="398041"/>
            </a:xfrm>
            <a:solidFill>
              <a:schemeClr val="tx1"/>
            </a:solidFill>
          </p:grpSpPr>
          <p:sp>
            <p:nvSpPr>
              <p:cNvPr id="207" name="任意多边形: 形状 206"/>
              <p:cNvSpPr/>
              <p:nvPr/>
            </p:nvSpPr>
            <p:spPr>
              <a:xfrm>
                <a:off x="5428118" y="1081445"/>
                <a:ext cx="173906" cy="388093"/>
              </a:xfrm>
              <a:custGeom>
                <a:avLst/>
                <a:gdLst/>
                <a:ahLst/>
                <a:cxnLst/>
                <a:rect l="l" t="t" r="r" b="b"/>
                <a:pathLst>
                  <a:path w="173906" h="388093">
                    <a:moveTo>
                      <a:pt x="0" y="0"/>
                    </a:moveTo>
                    <a:lnTo>
                      <a:pt x="147340" y="0"/>
                    </a:lnTo>
                    <a:lnTo>
                      <a:pt x="147340" y="173236"/>
                    </a:lnTo>
                    <a:lnTo>
                      <a:pt x="30808" y="173236"/>
                    </a:lnTo>
                    <a:lnTo>
                      <a:pt x="30808" y="329059"/>
                    </a:lnTo>
                    <a:cubicBezTo>
                      <a:pt x="30659" y="344091"/>
                      <a:pt x="33412" y="354062"/>
                      <a:pt x="39068" y="358974"/>
                    </a:cubicBezTo>
                    <a:cubicBezTo>
                      <a:pt x="44425" y="364183"/>
                      <a:pt x="55215" y="366713"/>
                      <a:pt x="71438" y="366564"/>
                    </a:cubicBezTo>
                    <a:lnTo>
                      <a:pt x="98004" y="366564"/>
                    </a:lnTo>
                    <a:cubicBezTo>
                      <a:pt x="125388" y="367903"/>
                      <a:pt x="140792" y="355848"/>
                      <a:pt x="144215" y="330399"/>
                    </a:cubicBezTo>
                    <a:cubicBezTo>
                      <a:pt x="147489" y="312390"/>
                      <a:pt x="150019" y="292447"/>
                      <a:pt x="151805" y="270570"/>
                    </a:cubicBezTo>
                    <a:cubicBezTo>
                      <a:pt x="159395" y="273993"/>
                      <a:pt x="166762" y="276597"/>
                      <a:pt x="173906" y="278383"/>
                    </a:cubicBezTo>
                    <a:cubicBezTo>
                      <a:pt x="171525" y="301005"/>
                      <a:pt x="169069" y="319757"/>
                      <a:pt x="166539" y="334640"/>
                    </a:cubicBezTo>
                    <a:cubicBezTo>
                      <a:pt x="162967" y="354732"/>
                      <a:pt x="156270" y="368573"/>
                      <a:pt x="146447" y="376163"/>
                    </a:cubicBezTo>
                    <a:cubicBezTo>
                      <a:pt x="136773" y="384200"/>
                      <a:pt x="121221" y="388144"/>
                      <a:pt x="99789" y="387995"/>
                    </a:cubicBezTo>
                    <a:lnTo>
                      <a:pt x="64964" y="387995"/>
                    </a:lnTo>
                    <a:cubicBezTo>
                      <a:pt x="25227" y="389632"/>
                      <a:pt x="6177" y="370880"/>
                      <a:pt x="7814" y="331738"/>
                    </a:cubicBezTo>
                    <a:lnTo>
                      <a:pt x="7814" y="151582"/>
                    </a:lnTo>
                    <a:lnTo>
                      <a:pt x="124569" y="151582"/>
                    </a:lnTo>
                    <a:lnTo>
                      <a:pt x="124569" y="21431"/>
                    </a:lnTo>
                    <a:lnTo>
                      <a:pt x="0" y="2143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5178087" y="1082338"/>
                <a:ext cx="218554" cy="397148"/>
              </a:xfrm>
              <a:custGeom>
                <a:avLst/>
                <a:gdLst/>
                <a:ahLst/>
                <a:cxnLst/>
                <a:rect l="l" t="t" r="r" b="b"/>
                <a:pathLst>
                  <a:path w="218554" h="397148">
                    <a:moveTo>
                      <a:pt x="0" y="0"/>
                    </a:moveTo>
                    <a:lnTo>
                      <a:pt x="218554" y="0"/>
                    </a:lnTo>
                    <a:lnTo>
                      <a:pt x="218554" y="20092"/>
                    </a:lnTo>
                    <a:lnTo>
                      <a:pt x="147786" y="20092"/>
                    </a:lnTo>
                    <a:lnTo>
                      <a:pt x="147786" y="88181"/>
                    </a:lnTo>
                    <a:lnTo>
                      <a:pt x="209401" y="88181"/>
                    </a:lnTo>
                    <a:lnTo>
                      <a:pt x="209401" y="396255"/>
                    </a:lnTo>
                    <a:lnTo>
                      <a:pt x="187970" y="396255"/>
                    </a:lnTo>
                    <a:lnTo>
                      <a:pt x="187970" y="368350"/>
                    </a:lnTo>
                    <a:lnTo>
                      <a:pt x="30584" y="368350"/>
                    </a:lnTo>
                    <a:lnTo>
                      <a:pt x="30584" y="397148"/>
                    </a:lnTo>
                    <a:lnTo>
                      <a:pt x="9153" y="397148"/>
                    </a:lnTo>
                    <a:lnTo>
                      <a:pt x="9153" y="88181"/>
                    </a:lnTo>
                    <a:lnTo>
                      <a:pt x="68535" y="88181"/>
                    </a:lnTo>
                    <a:lnTo>
                      <a:pt x="68535" y="20092"/>
                    </a:lnTo>
                    <a:lnTo>
                      <a:pt x="0" y="20092"/>
                    </a:lnTo>
                    <a:lnTo>
                      <a:pt x="0" y="0"/>
                    </a:lnTo>
                    <a:close/>
                    <a:moveTo>
                      <a:pt x="90190" y="20092"/>
                    </a:moveTo>
                    <a:lnTo>
                      <a:pt x="90190" y="88181"/>
                    </a:lnTo>
                    <a:lnTo>
                      <a:pt x="126132" y="88181"/>
                    </a:lnTo>
                    <a:lnTo>
                      <a:pt x="126132" y="20092"/>
                    </a:lnTo>
                    <a:lnTo>
                      <a:pt x="90190" y="20092"/>
                    </a:lnTo>
                    <a:close/>
                    <a:moveTo>
                      <a:pt x="30584" y="107380"/>
                    </a:moveTo>
                    <a:lnTo>
                      <a:pt x="30584" y="267891"/>
                    </a:lnTo>
                    <a:lnTo>
                      <a:pt x="187970" y="267891"/>
                    </a:lnTo>
                    <a:lnTo>
                      <a:pt x="187970" y="215652"/>
                    </a:lnTo>
                    <a:lnTo>
                      <a:pt x="162297" y="215652"/>
                    </a:lnTo>
                    <a:cubicBezTo>
                      <a:pt x="137740" y="216099"/>
                      <a:pt x="125685" y="203597"/>
                      <a:pt x="126132" y="178147"/>
                    </a:cubicBezTo>
                    <a:lnTo>
                      <a:pt x="126132" y="107380"/>
                    </a:lnTo>
                    <a:lnTo>
                      <a:pt x="90190" y="107380"/>
                    </a:lnTo>
                    <a:lnTo>
                      <a:pt x="90190" y="125239"/>
                    </a:lnTo>
                    <a:cubicBezTo>
                      <a:pt x="90339" y="156195"/>
                      <a:pt x="88106" y="178594"/>
                      <a:pt x="83493" y="192435"/>
                    </a:cubicBezTo>
                    <a:cubicBezTo>
                      <a:pt x="79325" y="206722"/>
                      <a:pt x="69503" y="222573"/>
                      <a:pt x="54025" y="239986"/>
                    </a:cubicBezTo>
                    <a:cubicBezTo>
                      <a:pt x="46881" y="234330"/>
                      <a:pt x="40630" y="230014"/>
                      <a:pt x="35272" y="227038"/>
                    </a:cubicBezTo>
                    <a:cubicBezTo>
                      <a:pt x="50006" y="211411"/>
                      <a:pt x="59085" y="197644"/>
                      <a:pt x="62508" y="185738"/>
                    </a:cubicBezTo>
                    <a:cubicBezTo>
                      <a:pt x="66824" y="174278"/>
                      <a:pt x="68833" y="154409"/>
                      <a:pt x="68535" y="126132"/>
                    </a:cubicBezTo>
                    <a:lnTo>
                      <a:pt x="68535" y="107380"/>
                    </a:lnTo>
                    <a:lnTo>
                      <a:pt x="30584" y="107380"/>
                    </a:lnTo>
                    <a:close/>
                    <a:moveTo>
                      <a:pt x="147786" y="107380"/>
                    </a:moveTo>
                    <a:lnTo>
                      <a:pt x="147786" y="173236"/>
                    </a:lnTo>
                    <a:cubicBezTo>
                      <a:pt x="146745" y="190054"/>
                      <a:pt x="154484" y="197942"/>
                      <a:pt x="171004" y="196900"/>
                    </a:cubicBezTo>
                    <a:lnTo>
                      <a:pt x="187970" y="196900"/>
                    </a:lnTo>
                    <a:lnTo>
                      <a:pt x="187970" y="107380"/>
                    </a:lnTo>
                    <a:lnTo>
                      <a:pt x="147786" y="107380"/>
                    </a:lnTo>
                    <a:close/>
                    <a:moveTo>
                      <a:pt x="30584" y="287090"/>
                    </a:moveTo>
                    <a:lnTo>
                      <a:pt x="30584" y="348258"/>
                    </a:lnTo>
                    <a:lnTo>
                      <a:pt x="187970" y="348258"/>
                    </a:lnTo>
                    <a:lnTo>
                      <a:pt x="187970" y="287090"/>
                    </a:lnTo>
                    <a:lnTo>
                      <a:pt x="30584" y="2870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17" name="椭圆 216"/>
          <p:cNvSpPr/>
          <p:nvPr/>
        </p:nvSpPr>
        <p:spPr>
          <a:xfrm>
            <a:off x="4232580" y="2847094"/>
            <a:ext cx="1774985" cy="1774985"/>
          </a:xfrm>
          <a:prstGeom prst="ellipse">
            <a:avLst/>
          </a:prstGeom>
          <a:solidFill>
            <a:srgbClr val="63843A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6433913" y="2847094"/>
            <a:ext cx="1774985" cy="1774985"/>
          </a:xfrm>
          <a:prstGeom prst="ellipse">
            <a:avLst/>
          </a:prstGeom>
          <a:solidFill>
            <a:srgbClr val="3A6C0C"/>
          </a:solidFill>
          <a:ln>
            <a:noFill/>
          </a:ln>
          <a:effectLst>
            <a:outerShdw blurRad="63500" sx="107000" sy="107000" algn="ct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ism" panose="00000500000000000000" pitchFamily="50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21993" y="1417321"/>
            <a:ext cx="134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050972" y="972457"/>
            <a:ext cx="2090057" cy="209005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798458" y="3280228"/>
            <a:ext cx="595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11486" y="3335069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2082" y="3695590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4260"/>
          <a:stretch>
            <a:fillRect/>
          </a:stretch>
        </p:blipFill>
        <p:spPr>
          <a:xfrm>
            <a:off x="424543" y="2020637"/>
            <a:ext cx="5468257" cy="28131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92800" y="2020636"/>
            <a:ext cx="5921829" cy="281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66029" y="2218343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6384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输入课件标题</a:t>
            </a:r>
            <a:endParaRPr lang="zh-CN" altLang="en-US" sz="2800" dirty="0">
              <a:solidFill>
                <a:srgbClr val="6384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332943" y="2799619"/>
            <a:ext cx="837114" cy="0"/>
          </a:xfrm>
          <a:prstGeom prst="line">
            <a:avLst/>
          </a:prstGeom>
          <a:ln>
            <a:solidFill>
              <a:srgbClr val="638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209844" y="2939270"/>
            <a:ext cx="5604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3A6C0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rgbClr val="3A6C0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9844" y="3514003"/>
            <a:ext cx="5604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3A6C0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rgbClr val="3A6C0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09844" y="4088736"/>
            <a:ext cx="5604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3A6C0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rgbClr val="3A6C0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6193" y="503144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09568" y="554445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00281" y="5595806"/>
            <a:ext cx="103914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286555" y="2264231"/>
            <a:ext cx="1843312" cy="1843312"/>
            <a:chOff x="1328057" y="2322287"/>
            <a:chExt cx="1843312" cy="1843312"/>
          </a:xfrm>
        </p:grpSpPr>
        <p:sp>
          <p:nvSpPr>
            <p:cNvPr id="5" name="椭圆 4"/>
            <p:cNvSpPr/>
            <p:nvPr/>
          </p:nvSpPr>
          <p:spPr>
            <a:xfrm>
              <a:off x="1328057" y="2322287"/>
              <a:ext cx="1843312" cy="1843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1893400" y="2783115"/>
              <a:ext cx="712626" cy="921657"/>
              <a:chOff x="2170" y="-1"/>
              <a:chExt cx="3341" cy="4321"/>
            </a:xfrm>
            <a:solidFill>
              <a:srgbClr val="3A6C0C"/>
            </a:solidFill>
          </p:grpSpPr>
          <p:sp>
            <p:nvSpPr>
              <p:cNvPr id="13" name="Freeform 5"/>
              <p:cNvSpPr/>
              <p:nvPr/>
            </p:nvSpPr>
            <p:spPr bwMode="auto">
              <a:xfrm>
                <a:off x="2170" y="3535"/>
                <a:ext cx="3341" cy="785"/>
              </a:xfrm>
              <a:custGeom>
                <a:avLst/>
                <a:gdLst>
                  <a:gd name="T0" fmla="*/ 74 w 2533"/>
                  <a:gd name="T1" fmla="*/ 149 h 595"/>
                  <a:gd name="T2" fmla="*/ 1136 w 2533"/>
                  <a:gd name="T3" fmla="*/ 149 h 595"/>
                  <a:gd name="T4" fmla="*/ 822 w 2533"/>
                  <a:gd name="T5" fmla="*/ 595 h 595"/>
                  <a:gd name="T6" fmla="*/ 973 w 2533"/>
                  <a:gd name="T7" fmla="*/ 595 h 595"/>
                  <a:gd name="T8" fmla="*/ 1286 w 2533"/>
                  <a:gd name="T9" fmla="*/ 149 h 595"/>
                  <a:gd name="T10" fmla="*/ 1345 w 2533"/>
                  <a:gd name="T11" fmla="*/ 149 h 595"/>
                  <a:gd name="T12" fmla="*/ 1659 w 2533"/>
                  <a:gd name="T13" fmla="*/ 595 h 595"/>
                  <a:gd name="T14" fmla="*/ 1809 w 2533"/>
                  <a:gd name="T15" fmla="*/ 595 h 595"/>
                  <a:gd name="T16" fmla="*/ 1496 w 2533"/>
                  <a:gd name="T17" fmla="*/ 149 h 595"/>
                  <a:gd name="T18" fmla="*/ 2458 w 2533"/>
                  <a:gd name="T19" fmla="*/ 149 h 595"/>
                  <a:gd name="T20" fmla="*/ 2533 w 2533"/>
                  <a:gd name="T21" fmla="*/ 81 h 595"/>
                  <a:gd name="T22" fmla="*/ 2458 w 2533"/>
                  <a:gd name="T23" fmla="*/ 0 h 595"/>
                  <a:gd name="T24" fmla="*/ 74 w 2533"/>
                  <a:gd name="T25" fmla="*/ 0 h 595"/>
                  <a:gd name="T26" fmla="*/ 0 w 2533"/>
                  <a:gd name="T27" fmla="*/ 81 h 595"/>
                  <a:gd name="T28" fmla="*/ 74 w 2533"/>
                  <a:gd name="T29" fmla="*/ 149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3" h="595">
                    <a:moveTo>
                      <a:pt x="74" y="149"/>
                    </a:moveTo>
                    <a:cubicBezTo>
                      <a:pt x="1136" y="149"/>
                      <a:pt x="1136" y="149"/>
                      <a:pt x="1136" y="149"/>
                    </a:cubicBezTo>
                    <a:cubicBezTo>
                      <a:pt x="822" y="595"/>
                      <a:pt x="822" y="595"/>
                      <a:pt x="822" y="595"/>
                    </a:cubicBezTo>
                    <a:cubicBezTo>
                      <a:pt x="973" y="595"/>
                      <a:pt x="973" y="595"/>
                      <a:pt x="973" y="595"/>
                    </a:cubicBezTo>
                    <a:cubicBezTo>
                      <a:pt x="1286" y="149"/>
                      <a:pt x="1286" y="149"/>
                      <a:pt x="1286" y="149"/>
                    </a:cubicBezTo>
                    <a:cubicBezTo>
                      <a:pt x="1345" y="149"/>
                      <a:pt x="1345" y="149"/>
                      <a:pt x="1345" y="149"/>
                    </a:cubicBezTo>
                    <a:cubicBezTo>
                      <a:pt x="1659" y="595"/>
                      <a:pt x="1659" y="595"/>
                      <a:pt x="1659" y="595"/>
                    </a:cubicBezTo>
                    <a:cubicBezTo>
                      <a:pt x="1809" y="595"/>
                      <a:pt x="1809" y="595"/>
                      <a:pt x="1809" y="595"/>
                    </a:cubicBezTo>
                    <a:cubicBezTo>
                      <a:pt x="1496" y="149"/>
                      <a:pt x="1496" y="149"/>
                      <a:pt x="1496" y="149"/>
                    </a:cubicBezTo>
                    <a:cubicBezTo>
                      <a:pt x="2458" y="149"/>
                      <a:pt x="2458" y="149"/>
                      <a:pt x="2458" y="149"/>
                    </a:cubicBezTo>
                    <a:cubicBezTo>
                      <a:pt x="2458" y="149"/>
                      <a:pt x="2533" y="162"/>
                      <a:pt x="2533" y="81"/>
                    </a:cubicBezTo>
                    <a:cubicBezTo>
                      <a:pt x="2533" y="0"/>
                      <a:pt x="2458" y="0"/>
                      <a:pt x="245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0" y="0"/>
                      <a:pt x="0" y="81"/>
                    </a:cubicBezTo>
                    <a:cubicBezTo>
                      <a:pt x="0" y="162"/>
                      <a:pt x="74" y="149"/>
                      <a:pt x="74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3546" y="-1"/>
                <a:ext cx="590" cy="393"/>
              </a:xfrm>
              <a:custGeom>
                <a:avLst/>
                <a:gdLst>
                  <a:gd name="T0" fmla="*/ 196 w 590"/>
                  <a:gd name="T1" fmla="*/ 0 h 393"/>
                  <a:gd name="T2" fmla="*/ 196 w 590"/>
                  <a:gd name="T3" fmla="*/ 196 h 393"/>
                  <a:gd name="T4" fmla="*/ 0 w 590"/>
                  <a:gd name="T5" fmla="*/ 196 h 393"/>
                  <a:gd name="T6" fmla="*/ 0 w 590"/>
                  <a:gd name="T7" fmla="*/ 393 h 393"/>
                  <a:gd name="T8" fmla="*/ 590 w 590"/>
                  <a:gd name="T9" fmla="*/ 393 h 393"/>
                  <a:gd name="T10" fmla="*/ 590 w 590"/>
                  <a:gd name="T11" fmla="*/ 196 h 393"/>
                  <a:gd name="T12" fmla="*/ 393 w 590"/>
                  <a:gd name="T13" fmla="*/ 196 h 393"/>
                  <a:gd name="T14" fmla="*/ 404 w 590"/>
                  <a:gd name="T15" fmla="*/ 0 h 393"/>
                  <a:gd name="T16" fmla="*/ 196 w 590"/>
                  <a:gd name="T17" fmla="*/ 0 h 393"/>
                  <a:gd name="T18" fmla="*/ 196 w 590"/>
                  <a:gd name="T1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0" h="393">
                    <a:moveTo>
                      <a:pt x="196" y="0"/>
                    </a:moveTo>
                    <a:lnTo>
                      <a:pt x="196" y="196"/>
                    </a:lnTo>
                    <a:lnTo>
                      <a:pt x="0" y="196"/>
                    </a:lnTo>
                    <a:lnTo>
                      <a:pt x="0" y="393"/>
                    </a:lnTo>
                    <a:lnTo>
                      <a:pt x="590" y="393"/>
                    </a:lnTo>
                    <a:lnTo>
                      <a:pt x="590" y="196"/>
                    </a:lnTo>
                    <a:lnTo>
                      <a:pt x="393" y="196"/>
                    </a:lnTo>
                    <a:lnTo>
                      <a:pt x="404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2170" y="588"/>
                <a:ext cx="3341" cy="2751"/>
              </a:xfrm>
              <a:custGeom>
                <a:avLst/>
                <a:gdLst>
                  <a:gd name="T0" fmla="*/ 0 w 2533"/>
                  <a:gd name="T1" fmla="*/ 298 h 2086"/>
                  <a:gd name="T2" fmla="*/ 0 w 2533"/>
                  <a:gd name="T3" fmla="*/ 1788 h 2086"/>
                  <a:gd name="T4" fmla="*/ 298 w 2533"/>
                  <a:gd name="T5" fmla="*/ 2086 h 2086"/>
                  <a:gd name="T6" fmla="*/ 2235 w 2533"/>
                  <a:gd name="T7" fmla="*/ 2086 h 2086"/>
                  <a:gd name="T8" fmla="*/ 2533 w 2533"/>
                  <a:gd name="T9" fmla="*/ 1788 h 2086"/>
                  <a:gd name="T10" fmla="*/ 2533 w 2533"/>
                  <a:gd name="T11" fmla="*/ 298 h 2086"/>
                  <a:gd name="T12" fmla="*/ 2235 w 2533"/>
                  <a:gd name="T13" fmla="*/ 0 h 2086"/>
                  <a:gd name="T14" fmla="*/ 298 w 2533"/>
                  <a:gd name="T15" fmla="*/ 0 h 2086"/>
                  <a:gd name="T16" fmla="*/ 0 w 2533"/>
                  <a:gd name="T17" fmla="*/ 298 h 2086"/>
                  <a:gd name="T18" fmla="*/ 745 w 2533"/>
                  <a:gd name="T19" fmla="*/ 1788 h 2086"/>
                  <a:gd name="T20" fmla="*/ 298 w 2533"/>
                  <a:gd name="T21" fmla="*/ 1341 h 2086"/>
                  <a:gd name="T22" fmla="*/ 745 w 2533"/>
                  <a:gd name="T23" fmla="*/ 894 h 2086"/>
                  <a:gd name="T24" fmla="*/ 745 w 2533"/>
                  <a:gd name="T25" fmla="*/ 1341 h 2086"/>
                  <a:gd name="T26" fmla="*/ 1192 w 2533"/>
                  <a:gd name="T27" fmla="*/ 1341 h 2086"/>
                  <a:gd name="T28" fmla="*/ 745 w 2533"/>
                  <a:gd name="T29" fmla="*/ 1788 h 2086"/>
                  <a:gd name="T30" fmla="*/ 2235 w 2533"/>
                  <a:gd name="T31" fmla="*/ 1639 h 2086"/>
                  <a:gd name="T32" fmla="*/ 1490 w 2533"/>
                  <a:gd name="T33" fmla="*/ 1639 h 2086"/>
                  <a:gd name="T34" fmla="*/ 1490 w 2533"/>
                  <a:gd name="T35" fmla="*/ 1490 h 2086"/>
                  <a:gd name="T36" fmla="*/ 2235 w 2533"/>
                  <a:gd name="T37" fmla="*/ 1490 h 2086"/>
                  <a:gd name="T38" fmla="*/ 2235 w 2533"/>
                  <a:gd name="T39" fmla="*/ 1639 h 2086"/>
                  <a:gd name="T40" fmla="*/ 2235 w 2533"/>
                  <a:gd name="T41" fmla="*/ 1192 h 2086"/>
                  <a:gd name="T42" fmla="*/ 1490 w 2533"/>
                  <a:gd name="T43" fmla="*/ 1192 h 2086"/>
                  <a:gd name="T44" fmla="*/ 1490 w 2533"/>
                  <a:gd name="T45" fmla="*/ 1043 h 2086"/>
                  <a:gd name="T46" fmla="*/ 2235 w 2533"/>
                  <a:gd name="T47" fmla="*/ 1043 h 2086"/>
                  <a:gd name="T48" fmla="*/ 2235 w 2533"/>
                  <a:gd name="T49" fmla="*/ 1192 h 2086"/>
                  <a:gd name="T50" fmla="*/ 2235 w 2533"/>
                  <a:gd name="T51" fmla="*/ 596 h 2086"/>
                  <a:gd name="T52" fmla="*/ 298 w 2533"/>
                  <a:gd name="T53" fmla="*/ 596 h 2086"/>
                  <a:gd name="T54" fmla="*/ 298 w 2533"/>
                  <a:gd name="T55" fmla="*/ 298 h 2086"/>
                  <a:gd name="T56" fmla="*/ 2235 w 2533"/>
                  <a:gd name="T57" fmla="*/ 298 h 2086"/>
                  <a:gd name="T58" fmla="*/ 2235 w 2533"/>
                  <a:gd name="T59" fmla="*/ 596 h 2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33" h="2086">
                    <a:moveTo>
                      <a:pt x="0" y="298"/>
                    </a:moveTo>
                    <a:cubicBezTo>
                      <a:pt x="0" y="1788"/>
                      <a:pt x="0" y="1788"/>
                      <a:pt x="0" y="1788"/>
                    </a:cubicBezTo>
                    <a:cubicBezTo>
                      <a:pt x="0" y="2086"/>
                      <a:pt x="298" y="2086"/>
                      <a:pt x="298" y="2086"/>
                    </a:cubicBezTo>
                    <a:cubicBezTo>
                      <a:pt x="2235" y="2086"/>
                      <a:pt x="2235" y="2086"/>
                      <a:pt x="2235" y="2086"/>
                    </a:cubicBezTo>
                    <a:cubicBezTo>
                      <a:pt x="2235" y="2086"/>
                      <a:pt x="2533" y="2086"/>
                      <a:pt x="2533" y="1788"/>
                    </a:cubicBezTo>
                    <a:cubicBezTo>
                      <a:pt x="2533" y="298"/>
                      <a:pt x="2533" y="298"/>
                      <a:pt x="2533" y="298"/>
                    </a:cubicBezTo>
                    <a:cubicBezTo>
                      <a:pt x="2533" y="0"/>
                      <a:pt x="2235" y="0"/>
                      <a:pt x="2235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98" y="0"/>
                      <a:pt x="0" y="0"/>
                      <a:pt x="0" y="298"/>
                    </a:cubicBezTo>
                    <a:close/>
                    <a:moveTo>
                      <a:pt x="745" y="1788"/>
                    </a:moveTo>
                    <a:cubicBezTo>
                      <a:pt x="498" y="1788"/>
                      <a:pt x="298" y="1588"/>
                      <a:pt x="298" y="1341"/>
                    </a:cubicBezTo>
                    <a:cubicBezTo>
                      <a:pt x="298" y="1094"/>
                      <a:pt x="498" y="894"/>
                      <a:pt x="745" y="894"/>
                    </a:cubicBezTo>
                    <a:cubicBezTo>
                      <a:pt x="745" y="1341"/>
                      <a:pt x="745" y="1341"/>
                      <a:pt x="745" y="1341"/>
                    </a:cubicBezTo>
                    <a:cubicBezTo>
                      <a:pt x="1192" y="1341"/>
                      <a:pt x="1192" y="1341"/>
                      <a:pt x="1192" y="1341"/>
                    </a:cubicBezTo>
                    <a:cubicBezTo>
                      <a:pt x="1192" y="1588"/>
                      <a:pt x="992" y="1788"/>
                      <a:pt x="745" y="1788"/>
                    </a:cubicBezTo>
                    <a:close/>
                    <a:moveTo>
                      <a:pt x="2235" y="1639"/>
                    </a:moveTo>
                    <a:cubicBezTo>
                      <a:pt x="1490" y="1639"/>
                      <a:pt x="1490" y="1639"/>
                      <a:pt x="1490" y="1639"/>
                    </a:cubicBezTo>
                    <a:cubicBezTo>
                      <a:pt x="1490" y="1490"/>
                      <a:pt x="1490" y="1490"/>
                      <a:pt x="1490" y="1490"/>
                    </a:cubicBezTo>
                    <a:cubicBezTo>
                      <a:pt x="2235" y="1490"/>
                      <a:pt x="2235" y="1490"/>
                      <a:pt x="2235" y="1490"/>
                    </a:cubicBezTo>
                    <a:cubicBezTo>
                      <a:pt x="2235" y="1639"/>
                      <a:pt x="2235" y="1639"/>
                      <a:pt x="2235" y="1639"/>
                    </a:cubicBezTo>
                    <a:close/>
                    <a:moveTo>
                      <a:pt x="2235" y="1192"/>
                    </a:moveTo>
                    <a:cubicBezTo>
                      <a:pt x="1490" y="1192"/>
                      <a:pt x="1490" y="1192"/>
                      <a:pt x="1490" y="1192"/>
                    </a:cubicBezTo>
                    <a:cubicBezTo>
                      <a:pt x="1490" y="1043"/>
                      <a:pt x="1490" y="1043"/>
                      <a:pt x="1490" y="1043"/>
                    </a:cubicBezTo>
                    <a:cubicBezTo>
                      <a:pt x="2235" y="1043"/>
                      <a:pt x="2235" y="1043"/>
                      <a:pt x="2235" y="1043"/>
                    </a:cubicBezTo>
                    <a:cubicBezTo>
                      <a:pt x="2235" y="1192"/>
                      <a:pt x="2235" y="1192"/>
                      <a:pt x="2235" y="1192"/>
                    </a:cubicBezTo>
                    <a:close/>
                    <a:moveTo>
                      <a:pt x="2235" y="596"/>
                    </a:moveTo>
                    <a:cubicBezTo>
                      <a:pt x="298" y="596"/>
                      <a:pt x="298" y="596"/>
                      <a:pt x="298" y="596"/>
                    </a:cubicBezTo>
                    <a:cubicBezTo>
                      <a:pt x="298" y="298"/>
                      <a:pt x="298" y="298"/>
                      <a:pt x="298" y="298"/>
                    </a:cubicBezTo>
                    <a:cubicBezTo>
                      <a:pt x="2235" y="298"/>
                      <a:pt x="2235" y="298"/>
                      <a:pt x="2235" y="298"/>
                    </a:cubicBezTo>
                    <a:cubicBezTo>
                      <a:pt x="2235" y="596"/>
                      <a:pt x="2235" y="596"/>
                      <a:pt x="2235" y="5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56439" y="2264231"/>
            <a:ext cx="1843312" cy="1843312"/>
            <a:chOff x="6456439" y="2322287"/>
            <a:chExt cx="1843312" cy="1843312"/>
          </a:xfrm>
        </p:grpSpPr>
        <p:sp>
          <p:nvSpPr>
            <p:cNvPr id="7" name="椭圆 6"/>
            <p:cNvSpPr/>
            <p:nvPr/>
          </p:nvSpPr>
          <p:spPr>
            <a:xfrm>
              <a:off x="6456439" y="2322287"/>
              <a:ext cx="1843312" cy="1843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938358" y="2951843"/>
              <a:ext cx="879475" cy="584200"/>
            </a:xfrm>
            <a:custGeom>
              <a:avLst/>
              <a:gdLst>
                <a:gd name="T0" fmla="*/ 185 w 267"/>
                <a:gd name="T1" fmla="*/ 33 h 177"/>
                <a:gd name="T2" fmla="*/ 133 w 267"/>
                <a:gd name="T3" fmla="*/ 0 h 177"/>
                <a:gd name="T4" fmla="*/ 86 w 267"/>
                <a:gd name="T5" fmla="*/ 31 h 177"/>
                <a:gd name="T6" fmla="*/ 18 w 267"/>
                <a:gd name="T7" fmla="*/ 115 h 177"/>
                <a:gd name="T8" fmla="*/ 14 w 267"/>
                <a:gd name="T9" fmla="*/ 177 h 177"/>
                <a:gd name="T10" fmla="*/ 18 w 267"/>
                <a:gd name="T11" fmla="*/ 177 h 177"/>
                <a:gd name="T12" fmla="*/ 32 w 267"/>
                <a:gd name="T13" fmla="*/ 168 h 177"/>
                <a:gd name="T14" fmla="*/ 39 w 267"/>
                <a:gd name="T15" fmla="*/ 168 h 177"/>
                <a:gd name="T16" fmla="*/ 50 w 267"/>
                <a:gd name="T17" fmla="*/ 177 h 177"/>
                <a:gd name="T18" fmla="*/ 55 w 267"/>
                <a:gd name="T19" fmla="*/ 177 h 177"/>
                <a:gd name="T20" fmla="*/ 66 w 267"/>
                <a:gd name="T21" fmla="*/ 168 h 177"/>
                <a:gd name="T22" fmla="*/ 73 w 267"/>
                <a:gd name="T23" fmla="*/ 160 h 177"/>
                <a:gd name="T24" fmla="*/ 87 w 267"/>
                <a:gd name="T25" fmla="*/ 177 h 177"/>
                <a:gd name="T26" fmla="*/ 91 w 267"/>
                <a:gd name="T27" fmla="*/ 177 h 177"/>
                <a:gd name="T28" fmla="*/ 103 w 267"/>
                <a:gd name="T29" fmla="*/ 168 h 177"/>
                <a:gd name="T30" fmla="*/ 109 w 267"/>
                <a:gd name="T31" fmla="*/ 168 h 177"/>
                <a:gd name="T32" fmla="*/ 121 w 267"/>
                <a:gd name="T33" fmla="*/ 177 h 177"/>
                <a:gd name="T34" fmla="*/ 125 w 267"/>
                <a:gd name="T35" fmla="*/ 177 h 177"/>
                <a:gd name="T36" fmla="*/ 137 w 267"/>
                <a:gd name="T37" fmla="*/ 160 h 177"/>
                <a:gd name="T38" fmla="*/ 146 w 267"/>
                <a:gd name="T39" fmla="*/ 168 h 177"/>
                <a:gd name="T40" fmla="*/ 157 w 267"/>
                <a:gd name="T41" fmla="*/ 177 h 177"/>
                <a:gd name="T42" fmla="*/ 162 w 267"/>
                <a:gd name="T43" fmla="*/ 177 h 177"/>
                <a:gd name="T44" fmla="*/ 173 w 267"/>
                <a:gd name="T45" fmla="*/ 168 h 177"/>
                <a:gd name="T46" fmla="*/ 180 w 267"/>
                <a:gd name="T47" fmla="*/ 168 h 177"/>
                <a:gd name="T48" fmla="*/ 191 w 267"/>
                <a:gd name="T49" fmla="*/ 177 h 177"/>
                <a:gd name="T50" fmla="*/ 196 w 267"/>
                <a:gd name="T51" fmla="*/ 177 h 177"/>
                <a:gd name="T52" fmla="*/ 210 w 267"/>
                <a:gd name="T53" fmla="*/ 168 h 177"/>
                <a:gd name="T54" fmla="*/ 217 w 267"/>
                <a:gd name="T55" fmla="*/ 168 h 177"/>
                <a:gd name="T56" fmla="*/ 228 w 267"/>
                <a:gd name="T57" fmla="*/ 177 h 177"/>
                <a:gd name="T58" fmla="*/ 233 w 267"/>
                <a:gd name="T59" fmla="*/ 177 h 177"/>
                <a:gd name="T60" fmla="*/ 244 w 267"/>
                <a:gd name="T61" fmla="*/ 168 h 177"/>
                <a:gd name="T62" fmla="*/ 250 w 267"/>
                <a:gd name="T63" fmla="*/ 160 h 177"/>
                <a:gd name="T64" fmla="*/ 267 w 267"/>
                <a:gd name="T65" fmla="*/ 177 h 177"/>
                <a:gd name="T66" fmla="*/ 19 w 267"/>
                <a:gd name="T67" fmla="*/ 117 h 177"/>
                <a:gd name="T68" fmla="*/ 36 w 267"/>
                <a:gd name="T69" fmla="*/ 117 h 177"/>
                <a:gd name="T70" fmla="*/ 32 w 267"/>
                <a:gd name="T71" fmla="*/ 60 h 177"/>
                <a:gd name="T72" fmla="*/ 48 w 267"/>
                <a:gd name="T73" fmla="*/ 69 h 177"/>
                <a:gd name="T74" fmla="*/ 137 w 267"/>
                <a:gd name="T75" fmla="*/ 18 h 177"/>
                <a:gd name="T76" fmla="*/ 180 w 267"/>
                <a:gd name="T77" fmla="*/ 115 h 177"/>
                <a:gd name="T78" fmla="*/ 133 w 267"/>
                <a:gd name="T79" fmla="*/ 63 h 177"/>
                <a:gd name="T80" fmla="*/ 219 w 267"/>
                <a:gd name="T81" fmla="*/ 69 h 177"/>
                <a:gd name="T82" fmla="*/ 234 w 267"/>
                <a:gd name="T83" fmla="*/ 60 h 177"/>
                <a:gd name="T84" fmla="*/ 230 w 267"/>
                <a:gd name="T85" fmla="*/ 117 h 177"/>
                <a:gd name="T86" fmla="*/ 248 w 267"/>
                <a:gd name="T87" fmla="*/ 1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177">
                  <a:moveTo>
                    <a:pt x="248" y="115"/>
                  </a:moveTo>
                  <a:cubicBezTo>
                    <a:pt x="248" y="74"/>
                    <a:pt x="226" y="38"/>
                    <a:pt x="194" y="18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73" y="6"/>
                    <a:pt x="154" y="0"/>
                    <a:pt x="133" y="0"/>
                  </a:cubicBezTo>
                  <a:cubicBezTo>
                    <a:pt x="111" y="0"/>
                    <a:pt x="90" y="7"/>
                    <a:pt x="73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40" y="38"/>
                    <a:pt x="18" y="74"/>
                    <a:pt x="18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43" y="168"/>
                    <a:pt x="43" y="168"/>
                    <a:pt x="43" y="168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50" y="177"/>
                    <a:pt x="50" y="177"/>
                    <a:pt x="50" y="177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5" y="168"/>
                    <a:pt x="55" y="168"/>
                    <a:pt x="55" y="168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21" y="177"/>
                    <a:pt x="121" y="177"/>
                    <a:pt x="121" y="177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77"/>
                    <a:pt x="137" y="177"/>
                    <a:pt x="137" y="177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68"/>
                    <a:pt x="146" y="168"/>
                    <a:pt x="146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9" y="177"/>
                    <a:pt x="169" y="177"/>
                    <a:pt x="169" y="177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80" y="177"/>
                    <a:pt x="180" y="177"/>
                    <a:pt x="180" y="177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177"/>
                    <a:pt x="185" y="177"/>
                    <a:pt x="185" y="177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10" y="168"/>
                    <a:pt x="210" y="168"/>
                    <a:pt x="210" y="168"/>
                  </a:cubicBezTo>
                  <a:cubicBezTo>
                    <a:pt x="210" y="177"/>
                    <a:pt x="210" y="177"/>
                    <a:pt x="210" y="177"/>
                  </a:cubicBezTo>
                  <a:cubicBezTo>
                    <a:pt x="217" y="177"/>
                    <a:pt x="217" y="177"/>
                    <a:pt x="217" y="177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40" y="177"/>
                    <a:pt x="240" y="177"/>
                    <a:pt x="240" y="177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50" y="177"/>
                    <a:pt x="250" y="177"/>
                    <a:pt x="250" y="177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5" y="160"/>
                    <a:pt x="255" y="160"/>
                    <a:pt x="255" y="160"/>
                  </a:cubicBezTo>
                  <a:cubicBezTo>
                    <a:pt x="255" y="177"/>
                    <a:pt x="255" y="177"/>
                    <a:pt x="255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15"/>
                    <a:pt x="267" y="115"/>
                    <a:pt x="267" y="115"/>
                  </a:cubicBezTo>
                  <a:lnTo>
                    <a:pt x="248" y="115"/>
                  </a:lnTo>
                  <a:close/>
                  <a:moveTo>
                    <a:pt x="19" y="117"/>
                  </a:moveTo>
                  <a:cubicBezTo>
                    <a:pt x="19" y="113"/>
                    <a:pt x="19" y="113"/>
                    <a:pt x="19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7"/>
                    <a:pt x="36" y="117"/>
                    <a:pt x="36" y="117"/>
                  </a:cubicBezTo>
                  <a:lnTo>
                    <a:pt x="19" y="117"/>
                  </a:lnTo>
                  <a:close/>
                  <a:moveTo>
                    <a:pt x="48" y="6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50" y="65"/>
                    <a:pt x="50" y="65"/>
                    <a:pt x="50" y="65"/>
                  </a:cubicBezTo>
                  <a:lnTo>
                    <a:pt x="48" y="69"/>
                  </a:lnTo>
                  <a:close/>
                  <a:moveTo>
                    <a:pt x="132" y="1"/>
                  </a:moveTo>
                  <a:cubicBezTo>
                    <a:pt x="137" y="1"/>
                    <a:pt x="137" y="1"/>
                    <a:pt x="137" y="1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2" y="18"/>
                    <a:pt x="132" y="18"/>
                    <a:pt x="132" y="18"/>
                  </a:cubicBezTo>
                  <a:lnTo>
                    <a:pt x="132" y="1"/>
                  </a:lnTo>
                  <a:close/>
                  <a:moveTo>
                    <a:pt x="180" y="115"/>
                  </a:moveTo>
                  <a:cubicBezTo>
                    <a:pt x="87" y="115"/>
                    <a:pt x="87" y="115"/>
                    <a:pt x="87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87"/>
                    <a:pt x="104" y="63"/>
                    <a:pt x="133" y="63"/>
                  </a:cubicBezTo>
                  <a:cubicBezTo>
                    <a:pt x="162" y="63"/>
                    <a:pt x="185" y="87"/>
                    <a:pt x="185" y="115"/>
                  </a:cubicBezTo>
                  <a:lnTo>
                    <a:pt x="180" y="115"/>
                  </a:lnTo>
                  <a:close/>
                  <a:moveTo>
                    <a:pt x="219" y="69"/>
                  </a:moveTo>
                  <a:cubicBezTo>
                    <a:pt x="216" y="65"/>
                    <a:pt x="216" y="65"/>
                    <a:pt x="216" y="6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4" y="60"/>
                    <a:pt x="234" y="60"/>
                    <a:pt x="234" y="60"/>
                  </a:cubicBezTo>
                  <a:lnTo>
                    <a:pt x="219" y="69"/>
                  </a:lnTo>
                  <a:close/>
                  <a:moveTo>
                    <a:pt x="248" y="117"/>
                  </a:moveTo>
                  <a:cubicBezTo>
                    <a:pt x="230" y="117"/>
                    <a:pt x="230" y="117"/>
                    <a:pt x="230" y="117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48" y="113"/>
                    <a:pt x="248" y="113"/>
                    <a:pt x="248" y="113"/>
                  </a:cubicBezTo>
                  <a:lnTo>
                    <a:pt x="248" y="117"/>
                  </a:lnTo>
                  <a:close/>
                </a:path>
              </a:pathLst>
            </a:custGeom>
            <a:solidFill>
              <a:srgbClr val="3A6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20631" y="2264231"/>
            <a:ext cx="1843312" cy="1843312"/>
            <a:chOff x="9020631" y="2322287"/>
            <a:chExt cx="1843312" cy="1843312"/>
          </a:xfrm>
        </p:grpSpPr>
        <p:sp>
          <p:nvSpPr>
            <p:cNvPr id="8" name="椭圆 7"/>
            <p:cNvSpPr/>
            <p:nvPr/>
          </p:nvSpPr>
          <p:spPr>
            <a:xfrm>
              <a:off x="9020631" y="2322287"/>
              <a:ext cx="1843312" cy="1843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9622406" y="2901043"/>
              <a:ext cx="639763" cy="685800"/>
            </a:xfrm>
            <a:custGeom>
              <a:avLst/>
              <a:gdLst>
                <a:gd name="T0" fmla="*/ 11 w 194"/>
                <a:gd name="T1" fmla="*/ 0 h 208"/>
                <a:gd name="T2" fmla="*/ 0 w 194"/>
                <a:gd name="T3" fmla="*/ 198 h 208"/>
                <a:gd name="T4" fmla="*/ 183 w 194"/>
                <a:gd name="T5" fmla="*/ 208 h 208"/>
                <a:gd name="T6" fmla="*/ 194 w 194"/>
                <a:gd name="T7" fmla="*/ 10 h 208"/>
                <a:gd name="T8" fmla="*/ 20 w 194"/>
                <a:gd name="T9" fmla="*/ 31 h 208"/>
                <a:gd name="T10" fmla="*/ 164 w 194"/>
                <a:gd name="T11" fmla="*/ 21 h 208"/>
                <a:gd name="T12" fmla="*/ 174 w 194"/>
                <a:gd name="T13" fmla="*/ 49 h 208"/>
                <a:gd name="T14" fmla="*/ 30 w 194"/>
                <a:gd name="T15" fmla="*/ 59 h 208"/>
                <a:gd name="T16" fmla="*/ 20 w 194"/>
                <a:gd name="T17" fmla="*/ 31 h 208"/>
                <a:gd name="T18" fmla="*/ 41 w 194"/>
                <a:gd name="T19" fmla="*/ 191 h 208"/>
                <a:gd name="T20" fmla="*/ 21 w 194"/>
                <a:gd name="T21" fmla="*/ 184 h 208"/>
                <a:gd name="T22" fmla="*/ 28 w 194"/>
                <a:gd name="T23" fmla="*/ 164 h 208"/>
                <a:gd name="T24" fmla="*/ 48 w 194"/>
                <a:gd name="T25" fmla="*/ 171 h 208"/>
                <a:gd name="T26" fmla="*/ 48 w 194"/>
                <a:gd name="T27" fmla="*/ 141 h 208"/>
                <a:gd name="T28" fmla="*/ 28 w 194"/>
                <a:gd name="T29" fmla="*/ 148 h 208"/>
                <a:gd name="T30" fmla="*/ 21 w 194"/>
                <a:gd name="T31" fmla="*/ 128 h 208"/>
                <a:gd name="T32" fmla="*/ 41 w 194"/>
                <a:gd name="T33" fmla="*/ 121 h 208"/>
                <a:gd name="T34" fmla="*/ 48 w 194"/>
                <a:gd name="T35" fmla="*/ 141 h 208"/>
                <a:gd name="T36" fmla="*/ 41 w 194"/>
                <a:gd name="T37" fmla="*/ 104 h 208"/>
                <a:gd name="T38" fmla="*/ 21 w 194"/>
                <a:gd name="T39" fmla="*/ 97 h 208"/>
                <a:gd name="T40" fmla="*/ 28 w 194"/>
                <a:gd name="T41" fmla="*/ 78 h 208"/>
                <a:gd name="T42" fmla="*/ 48 w 194"/>
                <a:gd name="T43" fmla="*/ 85 h 208"/>
                <a:gd name="T44" fmla="*/ 90 w 194"/>
                <a:gd name="T45" fmla="*/ 184 h 208"/>
                <a:gd name="T46" fmla="*/ 71 w 194"/>
                <a:gd name="T47" fmla="*/ 191 h 208"/>
                <a:gd name="T48" fmla="*/ 64 w 194"/>
                <a:gd name="T49" fmla="*/ 171 h 208"/>
                <a:gd name="T50" fmla="*/ 84 w 194"/>
                <a:gd name="T51" fmla="*/ 164 h 208"/>
                <a:gd name="T52" fmla="*/ 90 w 194"/>
                <a:gd name="T53" fmla="*/ 184 h 208"/>
                <a:gd name="T54" fmla="*/ 84 w 194"/>
                <a:gd name="T55" fmla="*/ 148 h 208"/>
                <a:gd name="T56" fmla="*/ 64 w 194"/>
                <a:gd name="T57" fmla="*/ 141 h 208"/>
                <a:gd name="T58" fmla="*/ 71 w 194"/>
                <a:gd name="T59" fmla="*/ 121 h 208"/>
                <a:gd name="T60" fmla="*/ 90 w 194"/>
                <a:gd name="T61" fmla="*/ 128 h 208"/>
                <a:gd name="T62" fmla="*/ 90 w 194"/>
                <a:gd name="T63" fmla="*/ 97 h 208"/>
                <a:gd name="T64" fmla="*/ 71 w 194"/>
                <a:gd name="T65" fmla="*/ 104 h 208"/>
                <a:gd name="T66" fmla="*/ 64 w 194"/>
                <a:gd name="T67" fmla="*/ 85 h 208"/>
                <a:gd name="T68" fmla="*/ 84 w 194"/>
                <a:gd name="T69" fmla="*/ 78 h 208"/>
                <a:gd name="T70" fmla="*/ 90 w 194"/>
                <a:gd name="T71" fmla="*/ 97 h 208"/>
                <a:gd name="T72" fmla="*/ 126 w 194"/>
                <a:gd name="T73" fmla="*/ 191 h 208"/>
                <a:gd name="T74" fmla="*/ 106 w 194"/>
                <a:gd name="T75" fmla="*/ 184 h 208"/>
                <a:gd name="T76" fmla="*/ 113 w 194"/>
                <a:gd name="T77" fmla="*/ 164 h 208"/>
                <a:gd name="T78" fmla="*/ 132 w 194"/>
                <a:gd name="T79" fmla="*/ 171 h 208"/>
                <a:gd name="T80" fmla="*/ 132 w 194"/>
                <a:gd name="T81" fmla="*/ 141 h 208"/>
                <a:gd name="T82" fmla="*/ 113 w 194"/>
                <a:gd name="T83" fmla="*/ 148 h 208"/>
                <a:gd name="T84" fmla="*/ 106 w 194"/>
                <a:gd name="T85" fmla="*/ 128 h 208"/>
                <a:gd name="T86" fmla="*/ 126 w 194"/>
                <a:gd name="T87" fmla="*/ 121 h 208"/>
                <a:gd name="T88" fmla="*/ 132 w 194"/>
                <a:gd name="T89" fmla="*/ 141 h 208"/>
                <a:gd name="T90" fmla="*/ 126 w 194"/>
                <a:gd name="T91" fmla="*/ 104 h 208"/>
                <a:gd name="T92" fmla="*/ 106 w 194"/>
                <a:gd name="T93" fmla="*/ 97 h 208"/>
                <a:gd name="T94" fmla="*/ 113 w 194"/>
                <a:gd name="T95" fmla="*/ 78 h 208"/>
                <a:gd name="T96" fmla="*/ 132 w 194"/>
                <a:gd name="T97" fmla="*/ 85 h 208"/>
                <a:gd name="T98" fmla="*/ 179 w 194"/>
                <a:gd name="T99" fmla="*/ 186 h 208"/>
                <a:gd name="T100" fmla="*/ 155 w 194"/>
                <a:gd name="T101" fmla="*/ 195 h 208"/>
                <a:gd name="T102" fmla="*/ 146 w 194"/>
                <a:gd name="T103" fmla="*/ 170 h 208"/>
                <a:gd name="T104" fmla="*/ 171 w 194"/>
                <a:gd name="T105" fmla="*/ 162 h 208"/>
                <a:gd name="T106" fmla="*/ 179 w 194"/>
                <a:gd name="T107" fmla="*/ 186 h 208"/>
                <a:gd name="T108" fmla="*/ 171 w 194"/>
                <a:gd name="T109" fmla="*/ 151 h 208"/>
                <a:gd name="T110" fmla="*/ 146 w 194"/>
                <a:gd name="T111" fmla="*/ 142 h 208"/>
                <a:gd name="T112" fmla="*/ 155 w 194"/>
                <a:gd name="T113" fmla="*/ 118 h 208"/>
                <a:gd name="T114" fmla="*/ 179 w 194"/>
                <a:gd name="T115" fmla="*/ 126 h 208"/>
                <a:gd name="T116" fmla="*/ 179 w 194"/>
                <a:gd name="T117" fmla="*/ 98 h 208"/>
                <a:gd name="T118" fmla="*/ 155 w 194"/>
                <a:gd name="T119" fmla="*/ 107 h 208"/>
                <a:gd name="T120" fmla="*/ 146 w 194"/>
                <a:gd name="T121" fmla="*/ 82 h 208"/>
                <a:gd name="T122" fmla="*/ 171 w 194"/>
                <a:gd name="T123" fmla="*/ 74 h 208"/>
                <a:gd name="T124" fmla="*/ 179 w 194"/>
                <a:gd name="T125" fmla="*/ 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4" h="208">
                  <a:moveTo>
                    <a:pt x="18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4"/>
                    <a:pt x="5" y="208"/>
                    <a:pt x="11" y="208"/>
                  </a:cubicBezTo>
                  <a:cubicBezTo>
                    <a:pt x="183" y="208"/>
                    <a:pt x="183" y="208"/>
                    <a:pt x="183" y="208"/>
                  </a:cubicBezTo>
                  <a:cubicBezTo>
                    <a:pt x="189" y="208"/>
                    <a:pt x="194" y="204"/>
                    <a:pt x="194" y="198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4"/>
                    <a:pt x="189" y="0"/>
                    <a:pt x="183" y="0"/>
                  </a:cubicBezTo>
                  <a:close/>
                  <a:moveTo>
                    <a:pt x="20" y="31"/>
                  </a:moveTo>
                  <a:cubicBezTo>
                    <a:pt x="20" y="26"/>
                    <a:pt x="24" y="21"/>
                    <a:pt x="30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70" y="21"/>
                    <a:pt x="174" y="26"/>
                    <a:pt x="174" y="31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4" y="54"/>
                    <a:pt x="170" y="59"/>
                    <a:pt x="164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4" y="59"/>
                    <a:pt x="20" y="54"/>
                    <a:pt x="20" y="49"/>
                  </a:cubicBezTo>
                  <a:lnTo>
                    <a:pt x="20" y="31"/>
                  </a:lnTo>
                  <a:close/>
                  <a:moveTo>
                    <a:pt x="48" y="184"/>
                  </a:moveTo>
                  <a:cubicBezTo>
                    <a:pt x="48" y="188"/>
                    <a:pt x="45" y="191"/>
                    <a:pt x="41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4" y="191"/>
                    <a:pt x="21" y="188"/>
                    <a:pt x="21" y="184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67"/>
                    <a:pt x="24" y="164"/>
                    <a:pt x="28" y="164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5" y="164"/>
                    <a:pt x="48" y="167"/>
                    <a:pt x="48" y="171"/>
                  </a:cubicBezTo>
                  <a:lnTo>
                    <a:pt x="48" y="184"/>
                  </a:lnTo>
                  <a:close/>
                  <a:moveTo>
                    <a:pt x="48" y="141"/>
                  </a:moveTo>
                  <a:cubicBezTo>
                    <a:pt x="48" y="144"/>
                    <a:pt x="45" y="148"/>
                    <a:pt x="41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4" y="148"/>
                    <a:pt x="21" y="144"/>
                    <a:pt x="21" y="141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4"/>
                    <a:pt x="24" y="121"/>
                    <a:pt x="28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5" y="121"/>
                    <a:pt x="48" y="124"/>
                    <a:pt x="48" y="128"/>
                  </a:cubicBezTo>
                  <a:lnTo>
                    <a:pt x="48" y="141"/>
                  </a:lnTo>
                  <a:close/>
                  <a:moveTo>
                    <a:pt x="48" y="97"/>
                  </a:moveTo>
                  <a:cubicBezTo>
                    <a:pt x="48" y="101"/>
                    <a:pt x="45" y="104"/>
                    <a:pt x="41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4" y="104"/>
                    <a:pt x="21" y="101"/>
                    <a:pt x="21" y="97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1"/>
                    <a:pt x="24" y="78"/>
                    <a:pt x="28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5" y="78"/>
                    <a:pt x="48" y="81"/>
                    <a:pt x="48" y="85"/>
                  </a:cubicBezTo>
                  <a:lnTo>
                    <a:pt x="48" y="97"/>
                  </a:lnTo>
                  <a:close/>
                  <a:moveTo>
                    <a:pt x="90" y="184"/>
                  </a:moveTo>
                  <a:cubicBezTo>
                    <a:pt x="90" y="188"/>
                    <a:pt x="87" y="191"/>
                    <a:pt x="84" y="191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67" y="191"/>
                    <a:pt x="64" y="188"/>
                    <a:pt x="64" y="184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64" y="167"/>
                    <a:pt x="67" y="164"/>
                    <a:pt x="71" y="164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7" y="164"/>
                    <a:pt x="90" y="167"/>
                    <a:pt x="90" y="171"/>
                  </a:cubicBezTo>
                  <a:lnTo>
                    <a:pt x="90" y="184"/>
                  </a:lnTo>
                  <a:close/>
                  <a:moveTo>
                    <a:pt x="90" y="141"/>
                  </a:moveTo>
                  <a:cubicBezTo>
                    <a:pt x="90" y="144"/>
                    <a:pt x="87" y="148"/>
                    <a:pt x="8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67" y="148"/>
                    <a:pt x="64" y="144"/>
                    <a:pt x="64" y="141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4"/>
                    <a:pt x="67" y="121"/>
                    <a:pt x="71" y="121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7" y="121"/>
                    <a:pt x="90" y="124"/>
                    <a:pt x="90" y="128"/>
                  </a:cubicBezTo>
                  <a:lnTo>
                    <a:pt x="90" y="141"/>
                  </a:lnTo>
                  <a:close/>
                  <a:moveTo>
                    <a:pt x="90" y="97"/>
                  </a:moveTo>
                  <a:cubicBezTo>
                    <a:pt x="90" y="101"/>
                    <a:pt x="87" y="104"/>
                    <a:pt x="84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7" y="104"/>
                    <a:pt x="64" y="101"/>
                    <a:pt x="64" y="97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1"/>
                    <a:pt x="67" y="78"/>
                    <a:pt x="71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7" y="78"/>
                    <a:pt x="90" y="81"/>
                    <a:pt x="90" y="85"/>
                  </a:cubicBezTo>
                  <a:lnTo>
                    <a:pt x="90" y="97"/>
                  </a:lnTo>
                  <a:close/>
                  <a:moveTo>
                    <a:pt x="132" y="184"/>
                  </a:moveTo>
                  <a:cubicBezTo>
                    <a:pt x="132" y="188"/>
                    <a:pt x="129" y="191"/>
                    <a:pt x="126" y="191"/>
                  </a:cubicBezTo>
                  <a:cubicBezTo>
                    <a:pt x="113" y="191"/>
                    <a:pt x="113" y="191"/>
                    <a:pt x="113" y="191"/>
                  </a:cubicBezTo>
                  <a:cubicBezTo>
                    <a:pt x="109" y="191"/>
                    <a:pt x="106" y="188"/>
                    <a:pt x="106" y="184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6" y="167"/>
                    <a:pt x="109" y="164"/>
                    <a:pt x="113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9" y="164"/>
                    <a:pt x="132" y="167"/>
                    <a:pt x="132" y="171"/>
                  </a:cubicBezTo>
                  <a:lnTo>
                    <a:pt x="132" y="184"/>
                  </a:lnTo>
                  <a:close/>
                  <a:moveTo>
                    <a:pt x="132" y="141"/>
                  </a:moveTo>
                  <a:cubicBezTo>
                    <a:pt x="132" y="144"/>
                    <a:pt x="129" y="148"/>
                    <a:pt x="126" y="14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09" y="148"/>
                    <a:pt x="106" y="144"/>
                    <a:pt x="106" y="141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6" y="124"/>
                    <a:pt x="109" y="121"/>
                    <a:pt x="113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9" y="121"/>
                    <a:pt x="132" y="124"/>
                    <a:pt x="132" y="128"/>
                  </a:cubicBezTo>
                  <a:lnTo>
                    <a:pt x="132" y="141"/>
                  </a:lnTo>
                  <a:close/>
                  <a:moveTo>
                    <a:pt x="132" y="97"/>
                  </a:moveTo>
                  <a:cubicBezTo>
                    <a:pt x="132" y="101"/>
                    <a:pt x="129" y="104"/>
                    <a:pt x="126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09" y="104"/>
                    <a:pt x="106" y="101"/>
                    <a:pt x="106" y="97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1"/>
                    <a:pt x="109" y="78"/>
                    <a:pt x="113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9" y="78"/>
                    <a:pt x="132" y="81"/>
                    <a:pt x="132" y="85"/>
                  </a:cubicBezTo>
                  <a:lnTo>
                    <a:pt x="132" y="97"/>
                  </a:lnTo>
                  <a:close/>
                  <a:moveTo>
                    <a:pt x="179" y="186"/>
                  </a:moveTo>
                  <a:cubicBezTo>
                    <a:pt x="179" y="191"/>
                    <a:pt x="175" y="195"/>
                    <a:pt x="171" y="195"/>
                  </a:cubicBezTo>
                  <a:cubicBezTo>
                    <a:pt x="155" y="195"/>
                    <a:pt x="155" y="195"/>
                    <a:pt x="155" y="195"/>
                  </a:cubicBezTo>
                  <a:cubicBezTo>
                    <a:pt x="150" y="195"/>
                    <a:pt x="146" y="191"/>
                    <a:pt x="146" y="186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46" y="166"/>
                    <a:pt x="150" y="162"/>
                    <a:pt x="155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5" y="162"/>
                    <a:pt x="179" y="166"/>
                    <a:pt x="179" y="170"/>
                  </a:cubicBezTo>
                  <a:lnTo>
                    <a:pt x="179" y="186"/>
                  </a:lnTo>
                  <a:close/>
                  <a:moveTo>
                    <a:pt x="179" y="142"/>
                  </a:moveTo>
                  <a:cubicBezTo>
                    <a:pt x="179" y="147"/>
                    <a:pt x="175" y="151"/>
                    <a:pt x="171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0" y="151"/>
                    <a:pt x="146" y="147"/>
                    <a:pt x="146" y="142"/>
                  </a:cubicBezTo>
                  <a:cubicBezTo>
                    <a:pt x="146" y="126"/>
                    <a:pt x="146" y="126"/>
                    <a:pt x="146" y="126"/>
                  </a:cubicBezTo>
                  <a:cubicBezTo>
                    <a:pt x="146" y="122"/>
                    <a:pt x="150" y="118"/>
                    <a:pt x="155" y="118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5" y="118"/>
                    <a:pt x="179" y="122"/>
                    <a:pt x="179" y="126"/>
                  </a:cubicBezTo>
                  <a:lnTo>
                    <a:pt x="179" y="142"/>
                  </a:lnTo>
                  <a:close/>
                  <a:moveTo>
                    <a:pt x="179" y="98"/>
                  </a:moveTo>
                  <a:cubicBezTo>
                    <a:pt x="179" y="103"/>
                    <a:pt x="175" y="107"/>
                    <a:pt x="171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0" y="107"/>
                    <a:pt x="146" y="103"/>
                    <a:pt x="146" y="9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6" y="77"/>
                    <a:pt x="150" y="74"/>
                    <a:pt x="155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5" y="74"/>
                    <a:pt x="179" y="77"/>
                    <a:pt x="179" y="82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3A6C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92248" y="2264231"/>
            <a:ext cx="1843312" cy="1843312"/>
            <a:chOff x="3892248" y="2322287"/>
            <a:chExt cx="1843312" cy="1843312"/>
          </a:xfrm>
        </p:grpSpPr>
        <p:sp>
          <p:nvSpPr>
            <p:cNvPr id="6" name="椭圆 5"/>
            <p:cNvSpPr/>
            <p:nvPr/>
          </p:nvSpPr>
          <p:spPr>
            <a:xfrm>
              <a:off x="3892248" y="2322287"/>
              <a:ext cx="1843312" cy="1843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485292" y="2859768"/>
              <a:ext cx="657225" cy="768351"/>
              <a:chOff x="8996363" y="241300"/>
              <a:chExt cx="657225" cy="768351"/>
            </a:xfrm>
            <a:solidFill>
              <a:srgbClr val="3A6C0C"/>
            </a:solidFill>
          </p:grpSpPr>
          <p:sp>
            <p:nvSpPr>
              <p:cNvPr id="19" name="Freeform 33"/>
              <p:cNvSpPr>
                <a:spLocks noEditPoints="1"/>
              </p:cNvSpPr>
              <p:nvPr/>
            </p:nvSpPr>
            <p:spPr bwMode="auto">
              <a:xfrm>
                <a:off x="9042401" y="241300"/>
                <a:ext cx="561975" cy="636588"/>
              </a:xfrm>
              <a:custGeom>
                <a:avLst/>
                <a:gdLst>
                  <a:gd name="T0" fmla="*/ 165 w 170"/>
                  <a:gd name="T1" fmla="*/ 152 h 193"/>
                  <a:gd name="T2" fmla="*/ 141 w 170"/>
                  <a:gd name="T3" fmla="*/ 98 h 193"/>
                  <a:gd name="T4" fmla="*/ 101 w 170"/>
                  <a:gd name="T5" fmla="*/ 21 h 193"/>
                  <a:gd name="T6" fmla="*/ 101 w 170"/>
                  <a:gd name="T7" fmla="*/ 17 h 193"/>
                  <a:gd name="T8" fmla="*/ 84 w 170"/>
                  <a:gd name="T9" fmla="*/ 0 h 193"/>
                  <a:gd name="T10" fmla="*/ 66 w 170"/>
                  <a:gd name="T11" fmla="*/ 17 h 193"/>
                  <a:gd name="T12" fmla="*/ 67 w 170"/>
                  <a:gd name="T13" fmla="*/ 22 h 193"/>
                  <a:gd name="T14" fmla="*/ 29 w 170"/>
                  <a:gd name="T15" fmla="*/ 98 h 193"/>
                  <a:gd name="T16" fmla="*/ 5 w 170"/>
                  <a:gd name="T17" fmla="*/ 152 h 193"/>
                  <a:gd name="T18" fmla="*/ 0 w 170"/>
                  <a:gd name="T19" fmla="*/ 157 h 193"/>
                  <a:gd name="T20" fmla="*/ 170 w 170"/>
                  <a:gd name="T21" fmla="*/ 156 h 193"/>
                  <a:gd name="T22" fmla="*/ 165 w 170"/>
                  <a:gd name="T23" fmla="*/ 152 h 193"/>
                  <a:gd name="T24" fmla="*/ 73 w 170"/>
                  <a:gd name="T25" fmla="*/ 17 h 193"/>
                  <a:gd name="T26" fmla="*/ 84 w 170"/>
                  <a:gd name="T27" fmla="*/ 7 h 193"/>
                  <a:gd name="T28" fmla="*/ 94 w 170"/>
                  <a:gd name="T29" fmla="*/ 17 h 193"/>
                  <a:gd name="T30" fmla="*/ 94 w 170"/>
                  <a:gd name="T31" fmla="*/ 19 h 193"/>
                  <a:gd name="T32" fmla="*/ 74 w 170"/>
                  <a:gd name="T33" fmla="*/ 19 h 193"/>
                  <a:gd name="T34" fmla="*/ 73 w 170"/>
                  <a:gd name="T35" fmla="*/ 17 h 193"/>
                  <a:gd name="T36" fmla="*/ 45 w 170"/>
                  <a:gd name="T37" fmla="*/ 101 h 193"/>
                  <a:gd name="T38" fmla="*/ 25 w 170"/>
                  <a:gd name="T39" fmla="*/ 154 h 193"/>
                  <a:gd name="T40" fmla="*/ 20 w 170"/>
                  <a:gd name="T41" fmla="*/ 153 h 193"/>
                  <a:gd name="T42" fmla="*/ 41 w 170"/>
                  <a:gd name="T43" fmla="*/ 99 h 193"/>
                  <a:gd name="T44" fmla="*/ 74 w 170"/>
                  <a:gd name="T45" fmla="*/ 32 h 193"/>
                  <a:gd name="T46" fmla="*/ 79 w 170"/>
                  <a:gd name="T47" fmla="*/ 34 h 193"/>
                  <a:gd name="T48" fmla="*/ 45 w 170"/>
                  <a:gd name="T49" fmla="*/ 101 h 193"/>
                  <a:gd name="T50" fmla="*/ 94 w 170"/>
                  <a:gd name="T51" fmla="*/ 32 h 193"/>
                  <a:gd name="T52" fmla="*/ 94 w 170"/>
                  <a:gd name="T53" fmla="*/ 31 h 193"/>
                  <a:gd name="T54" fmla="*/ 99 w 170"/>
                  <a:gd name="T55" fmla="*/ 33 h 193"/>
                  <a:gd name="T56" fmla="*/ 94 w 170"/>
                  <a:gd name="T57" fmla="*/ 3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0" h="193">
                    <a:moveTo>
                      <a:pt x="165" y="152"/>
                    </a:moveTo>
                    <a:cubicBezTo>
                      <a:pt x="143" y="132"/>
                      <a:pt x="141" y="98"/>
                      <a:pt x="141" y="98"/>
                    </a:cubicBezTo>
                    <a:cubicBezTo>
                      <a:pt x="137" y="55"/>
                      <a:pt x="120" y="30"/>
                      <a:pt x="101" y="21"/>
                    </a:cubicBezTo>
                    <a:cubicBezTo>
                      <a:pt x="101" y="20"/>
                      <a:pt x="101" y="19"/>
                      <a:pt x="101" y="17"/>
                    </a:cubicBezTo>
                    <a:cubicBezTo>
                      <a:pt x="101" y="8"/>
                      <a:pt x="93" y="0"/>
                      <a:pt x="84" y="0"/>
                    </a:cubicBezTo>
                    <a:cubicBezTo>
                      <a:pt x="74" y="0"/>
                      <a:pt x="66" y="8"/>
                      <a:pt x="66" y="17"/>
                    </a:cubicBezTo>
                    <a:cubicBezTo>
                      <a:pt x="66" y="19"/>
                      <a:pt x="67" y="21"/>
                      <a:pt x="67" y="22"/>
                    </a:cubicBezTo>
                    <a:cubicBezTo>
                      <a:pt x="49" y="32"/>
                      <a:pt x="33" y="57"/>
                      <a:pt x="29" y="98"/>
                    </a:cubicBezTo>
                    <a:cubicBezTo>
                      <a:pt x="29" y="98"/>
                      <a:pt x="28" y="132"/>
                      <a:pt x="5" y="152"/>
                    </a:cubicBezTo>
                    <a:cubicBezTo>
                      <a:pt x="5" y="152"/>
                      <a:pt x="3" y="154"/>
                      <a:pt x="0" y="157"/>
                    </a:cubicBezTo>
                    <a:cubicBezTo>
                      <a:pt x="23" y="168"/>
                      <a:pt x="89" y="193"/>
                      <a:pt x="170" y="156"/>
                    </a:cubicBezTo>
                    <a:cubicBezTo>
                      <a:pt x="167" y="153"/>
                      <a:pt x="165" y="152"/>
                      <a:pt x="165" y="152"/>
                    </a:cubicBezTo>
                    <a:close/>
                    <a:moveTo>
                      <a:pt x="73" y="17"/>
                    </a:moveTo>
                    <a:cubicBezTo>
                      <a:pt x="73" y="12"/>
                      <a:pt x="78" y="7"/>
                      <a:pt x="84" y="7"/>
                    </a:cubicBezTo>
                    <a:cubicBezTo>
                      <a:pt x="89" y="7"/>
                      <a:pt x="94" y="12"/>
                      <a:pt x="94" y="17"/>
                    </a:cubicBezTo>
                    <a:cubicBezTo>
                      <a:pt x="94" y="18"/>
                      <a:pt x="94" y="18"/>
                      <a:pt x="94" y="19"/>
                    </a:cubicBezTo>
                    <a:cubicBezTo>
                      <a:pt x="87" y="17"/>
                      <a:pt x="80" y="17"/>
                      <a:pt x="74" y="19"/>
                    </a:cubicBezTo>
                    <a:cubicBezTo>
                      <a:pt x="73" y="19"/>
                      <a:pt x="73" y="18"/>
                      <a:pt x="73" y="17"/>
                    </a:cubicBezTo>
                    <a:close/>
                    <a:moveTo>
                      <a:pt x="45" y="101"/>
                    </a:moveTo>
                    <a:cubicBezTo>
                      <a:pt x="45" y="105"/>
                      <a:pt x="43" y="133"/>
                      <a:pt x="25" y="154"/>
                    </a:cubicBezTo>
                    <a:cubicBezTo>
                      <a:pt x="24" y="154"/>
                      <a:pt x="22" y="153"/>
                      <a:pt x="20" y="153"/>
                    </a:cubicBezTo>
                    <a:cubicBezTo>
                      <a:pt x="38" y="131"/>
                      <a:pt x="40" y="103"/>
                      <a:pt x="41" y="99"/>
                    </a:cubicBezTo>
                    <a:cubicBezTo>
                      <a:pt x="45" y="61"/>
                      <a:pt x="59" y="39"/>
                      <a:pt x="74" y="32"/>
                    </a:cubicBezTo>
                    <a:cubicBezTo>
                      <a:pt x="75" y="33"/>
                      <a:pt x="77" y="34"/>
                      <a:pt x="79" y="34"/>
                    </a:cubicBezTo>
                    <a:cubicBezTo>
                      <a:pt x="64" y="41"/>
                      <a:pt x="49" y="63"/>
                      <a:pt x="45" y="101"/>
                    </a:cubicBezTo>
                    <a:close/>
                    <a:moveTo>
                      <a:pt x="94" y="32"/>
                    </a:moveTo>
                    <a:cubicBezTo>
                      <a:pt x="94" y="31"/>
                      <a:pt x="94" y="31"/>
                      <a:pt x="94" y="31"/>
                    </a:cubicBezTo>
                    <a:cubicBezTo>
                      <a:pt x="96" y="31"/>
                      <a:pt x="98" y="32"/>
                      <a:pt x="99" y="33"/>
                    </a:cubicBezTo>
                    <a:cubicBezTo>
                      <a:pt x="97" y="32"/>
                      <a:pt x="95" y="32"/>
                      <a:pt x="9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4"/>
              <p:cNvSpPr/>
              <p:nvPr/>
            </p:nvSpPr>
            <p:spPr bwMode="auto">
              <a:xfrm>
                <a:off x="8996363" y="771525"/>
                <a:ext cx="657225" cy="168275"/>
              </a:xfrm>
              <a:custGeom>
                <a:avLst/>
                <a:gdLst>
                  <a:gd name="T0" fmla="*/ 184 w 199"/>
                  <a:gd name="T1" fmla="*/ 0 h 51"/>
                  <a:gd name="T2" fmla="*/ 14 w 199"/>
                  <a:gd name="T3" fmla="*/ 1 h 51"/>
                  <a:gd name="T4" fmla="*/ 12 w 199"/>
                  <a:gd name="T5" fmla="*/ 34 h 51"/>
                  <a:gd name="T6" fmla="*/ 99 w 199"/>
                  <a:gd name="T7" fmla="*/ 51 h 51"/>
                  <a:gd name="T8" fmla="*/ 185 w 199"/>
                  <a:gd name="T9" fmla="*/ 37 h 51"/>
                  <a:gd name="T10" fmla="*/ 184 w 19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1">
                    <a:moveTo>
                      <a:pt x="184" y="0"/>
                    </a:moveTo>
                    <a:cubicBezTo>
                      <a:pt x="103" y="37"/>
                      <a:pt x="37" y="12"/>
                      <a:pt x="14" y="1"/>
                    </a:cubicBezTo>
                    <a:cubicBezTo>
                      <a:pt x="8" y="7"/>
                      <a:pt x="0" y="20"/>
                      <a:pt x="12" y="34"/>
                    </a:cubicBezTo>
                    <a:cubicBezTo>
                      <a:pt x="12" y="34"/>
                      <a:pt x="18" y="51"/>
                      <a:pt x="99" y="51"/>
                    </a:cubicBezTo>
                    <a:cubicBezTo>
                      <a:pt x="180" y="50"/>
                      <a:pt x="185" y="37"/>
                      <a:pt x="185" y="37"/>
                    </a:cubicBezTo>
                    <a:cubicBezTo>
                      <a:pt x="199" y="21"/>
                      <a:pt x="190" y="7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5"/>
              <p:cNvSpPr/>
              <p:nvPr/>
            </p:nvSpPr>
            <p:spPr bwMode="auto">
              <a:xfrm>
                <a:off x="9274176" y="957263"/>
                <a:ext cx="92075" cy="52388"/>
              </a:xfrm>
              <a:custGeom>
                <a:avLst/>
                <a:gdLst>
                  <a:gd name="T0" fmla="*/ 15 w 28"/>
                  <a:gd name="T1" fmla="*/ 0 h 16"/>
                  <a:gd name="T2" fmla="*/ 0 w 28"/>
                  <a:gd name="T3" fmla="*/ 0 h 16"/>
                  <a:gd name="T4" fmla="*/ 0 w 28"/>
                  <a:gd name="T5" fmla="*/ 2 h 16"/>
                  <a:gd name="T6" fmla="*/ 14 w 28"/>
                  <a:gd name="T7" fmla="*/ 16 h 16"/>
                  <a:gd name="T8" fmla="*/ 28 w 28"/>
                  <a:gd name="T9" fmla="*/ 2 h 16"/>
                  <a:gd name="T10" fmla="*/ 27 w 28"/>
                  <a:gd name="T11" fmla="*/ 0 h 16"/>
                  <a:gd name="T12" fmla="*/ 15 w 2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">
                    <a:moveTo>
                      <a:pt x="15" y="0"/>
                    </a:moveTo>
                    <a:cubicBezTo>
                      <a:pt x="10" y="0"/>
                      <a:pt x="5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0"/>
                      <a:pt x="6" y="16"/>
                      <a:pt x="14" y="16"/>
                    </a:cubicBezTo>
                    <a:cubicBezTo>
                      <a:pt x="21" y="16"/>
                      <a:pt x="28" y="10"/>
                      <a:pt x="28" y="2"/>
                    </a:cubicBezTo>
                    <a:cubicBezTo>
                      <a:pt x="28" y="2"/>
                      <a:pt x="28" y="1"/>
                      <a:pt x="27" y="0"/>
                    </a:cubicBezTo>
                    <a:cubicBezTo>
                      <a:pt x="24" y="0"/>
                      <a:pt x="2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356389" y="4337538"/>
            <a:ext cx="17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921779" y="484274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923895" y="4977785"/>
            <a:ext cx="2568633" cy="118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03357" y="4337538"/>
            <a:ext cx="17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568747" y="484274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570863" y="4977785"/>
            <a:ext cx="2568633" cy="118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02830" y="4337538"/>
            <a:ext cx="17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068220" y="484274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070336" y="4977785"/>
            <a:ext cx="2568633" cy="118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71463" y="4337538"/>
            <a:ext cx="170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636853" y="484274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638969" y="4977785"/>
            <a:ext cx="2568633" cy="118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714873" y="1768211"/>
          <a:ext cx="8762255" cy="313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等腰三角形 5"/>
          <p:cNvSpPr/>
          <p:nvPr/>
        </p:nvSpPr>
        <p:spPr>
          <a:xfrm>
            <a:off x="-1081761" y="1768211"/>
            <a:ext cx="379828" cy="14673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13825" y="5031444"/>
            <a:ext cx="216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柱形图图表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809568" y="554445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00281" y="5595806"/>
            <a:ext cx="103914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232230" y="2932817"/>
            <a:ext cx="10595429" cy="39251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9602" r="42875" b="38367"/>
          <a:stretch>
            <a:fillRect/>
          </a:stretch>
        </p:blipFill>
        <p:spPr>
          <a:xfrm>
            <a:off x="79828" y="5295901"/>
            <a:ext cx="12032345" cy="1562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/>
          <a:stretch>
            <a:fillRect/>
          </a:stretch>
        </p:blipFill>
        <p:spPr>
          <a:xfrm>
            <a:off x="4510315" y="3543300"/>
            <a:ext cx="6858000" cy="39551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21993" y="1417321"/>
            <a:ext cx="134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050972" y="972457"/>
            <a:ext cx="2090057" cy="209005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798458" y="3280228"/>
            <a:ext cx="595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11486" y="3335069"/>
            <a:ext cx="256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52082" y="3695590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278" t="14260" r="24278"/>
          <a:stretch>
            <a:fillRect/>
          </a:stretch>
        </p:blipFill>
        <p:spPr>
          <a:xfrm>
            <a:off x="1129979" y="1996187"/>
            <a:ext cx="1547113" cy="154711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18950" r="14134"/>
          <a:stretch>
            <a:fillRect/>
          </a:stretch>
        </p:blipFill>
        <p:spPr>
          <a:xfrm>
            <a:off x="1129979" y="4314569"/>
            <a:ext cx="1550577" cy="1550577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1917" r="21917"/>
          <a:stretch>
            <a:fillRect/>
          </a:stretch>
        </p:blipFill>
        <p:spPr>
          <a:xfrm>
            <a:off x="6205258" y="4318033"/>
            <a:ext cx="1547113" cy="154711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19880" r="13454"/>
          <a:stretch>
            <a:fillRect/>
          </a:stretch>
        </p:blipFill>
        <p:spPr>
          <a:xfrm>
            <a:off x="6205258" y="1996187"/>
            <a:ext cx="1547113" cy="154711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2802662" y="1955856"/>
            <a:ext cx="3179359" cy="1587445"/>
            <a:chOff x="3119840" y="1955856"/>
            <a:chExt cx="3179359" cy="1587445"/>
          </a:xfrm>
        </p:grpSpPr>
        <p:sp>
          <p:nvSpPr>
            <p:cNvPr id="9" name="文本框 8"/>
            <p:cNvSpPr txBox="1"/>
            <p:nvPr/>
          </p:nvSpPr>
          <p:spPr>
            <a:xfrm>
              <a:off x="3119840" y="1955856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一年一班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221912" y="2443898"/>
              <a:ext cx="5191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3119840" y="2462484"/>
              <a:ext cx="317935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21912" y="3219615"/>
              <a:ext cx="1030515" cy="32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稻壳儿</a:t>
              </a:r>
              <a:endParaRPr lang="zh-CN" altLang="en-US" sz="16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02662" y="4314569"/>
            <a:ext cx="3179359" cy="1587445"/>
            <a:chOff x="3119840" y="1955856"/>
            <a:chExt cx="3179359" cy="1587445"/>
          </a:xfrm>
        </p:grpSpPr>
        <p:sp>
          <p:nvSpPr>
            <p:cNvPr id="17" name="文本框 16"/>
            <p:cNvSpPr txBox="1"/>
            <p:nvPr/>
          </p:nvSpPr>
          <p:spPr>
            <a:xfrm>
              <a:off x="3119840" y="1955856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三年一班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21912" y="2443898"/>
              <a:ext cx="5191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3119840" y="2462484"/>
              <a:ext cx="317935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21912" y="3219615"/>
              <a:ext cx="1030515" cy="32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稻壳儿</a:t>
              </a:r>
              <a:endParaRPr lang="zh-CN" altLang="en-US" sz="16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82662" y="4314569"/>
            <a:ext cx="3179359" cy="1587445"/>
            <a:chOff x="3119840" y="1955856"/>
            <a:chExt cx="3179359" cy="1587445"/>
          </a:xfrm>
        </p:grpSpPr>
        <p:sp>
          <p:nvSpPr>
            <p:cNvPr id="22" name="文本框 21"/>
            <p:cNvSpPr txBox="1"/>
            <p:nvPr/>
          </p:nvSpPr>
          <p:spPr>
            <a:xfrm>
              <a:off x="3119840" y="1955856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四年一班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221912" y="2443898"/>
              <a:ext cx="5191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3119840" y="2462484"/>
              <a:ext cx="317935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21912" y="3219615"/>
              <a:ext cx="1030515" cy="32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稻壳儿</a:t>
              </a:r>
              <a:endParaRPr lang="zh-CN" altLang="en-US" sz="16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82662" y="1955855"/>
            <a:ext cx="3179359" cy="1587445"/>
            <a:chOff x="3119840" y="1955856"/>
            <a:chExt cx="3179359" cy="1587445"/>
          </a:xfrm>
        </p:grpSpPr>
        <p:sp>
          <p:nvSpPr>
            <p:cNvPr id="27" name="文本框 26"/>
            <p:cNvSpPr txBox="1"/>
            <p:nvPr/>
          </p:nvSpPr>
          <p:spPr>
            <a:xfrm>
              <a:off x="3119840" y="1955856"/>
              <a:ext cx="147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二年一班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221912" y="2443898"/>
              <a:ext cx="5191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3119840" y="2462484"/>
              <a:ext cx="317935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221912" y="3219615"/>
              <a:ext cx="1030515" cy="32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rgbClr val="3A6C0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稻壳儿</a:t>
              </a:r>
              <a:endParaRPr lang="zh-CN" altLang="en-US" sz="16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1457" y="516263"/>
            <a:ext cx="27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输入您的主标题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212" y="977928"/>
            <a:ext cx="77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407886" y="2291163"/>
            <a:ext cx="2510971" cy="375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4840515" y="2291163"/>
            <a:ext cx="2510971" cy="375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8273143" y="2291163"/>
            <a:ext cx="2510971" cy="375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966686" y="2670628"/>
            <a:ext cx="1393371" cy="1393371"/>
            <a:chOff x="1966686" y="2670628"/>
            <a:chExt cx="1393371" cy="1393371"/>
          </a:xfrm>
        </p:grpSpPr>
        <p:sp>
          <p:nvSpPr>
            <p:cNvPr id="9" name="椭圆 8"/>
            <p:cNvSpPr/>
            <p:nvPr/>
          </p:nvSpPr>
          <p:spPr>
            <a:xfrm>
              <a:off x="1966686" y="2670628"/>
              <a:ext cx="1393371" cy="1393371"/>
            </a:xfrm>
            <a:prstGeom prst="ellipse">
              <a:avLst/>
            </a:prstGeom>
            <a:solidFill>
              <a:srgbClr val="638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17650" y="3043240"/>
              <a:ext cx="491442" cy="648146"/>
            </a:xfrm>
            <a:custGeom>
              <a:avLst/>
              <a:gdLst>
                <a:gd name="T0" fmla="*/ 2020 w 2488"/>
                <a:gd name="T1" fmla="*/ 1317 h 3282"/>
                <a:gd name="T2" fmla="*/ 1077 w 2488"/>
                <a:gd name="T3" fmla="*/ 527 h 3282"/>
                <a:gd name="T4" fmla="*/ 249 w 2488"/>
                <a:gd name="T5" fmla="*/ 0 h 3282"/>
                <a:gd name="T6" fmla="*/ 0 w 2488"/>
                <a:gd name="T7" fmla="*/ 3134 h 3282"/>
                <a:gd name="T8" fmla="*/ 249 w 2488"/>
                <a:gd name="T9" fmla="*/ 1642 h 3282"/>
                <a:gd name="T10" fmla="*/ 1212 w 2488"/>
                <a:gd name="T11" fmla="*/ 1375 h 3282"/>
                <a:gd name="T12" fmla="*/ 2228 w 2488"/>
                <a:gd name="T13" fmla="*/ 1484 h 3282"/>
                <a:gd name="T14" fmla="*/ 1221 w 2488"/>
                <a:gd name="T15" fmla="*/ 1484 h 3282"/>
                <a:gd name="T16" fmla="*/ 961 w 2488"/>
                <a:gd name="T17" fmla="*/ 2227 h 3282"/>
                <a:gd name="T18" fmla="*/ 1095 w 2488"/>
                <a:gd name="T19" fmla="*/ 2985 h 3282"/>
                <a:gd name="T20" fmla="*/ 1301 w 2488"/>
                <a:gd name="T21" fmla="*/ 3122 h 3282"/>
                <a:gd name="T22" fmla="*/ 2139 w 2488"/>
                <a:gd name="T23" fmla="*/ 2985 h 3282"/>
                <a:gd name="T24" fmla="*/ 2338 w 2488"/>
                <a:gd name="T25" fmla="*/ 3134 h 3282"/>
                <a:gd name="T26" fmla="*/ 2488 w 2488"/>
                <a:gd name="T27" fmla="*/ 2985 h 3282"/>
                <a:gd name="T28" fmla="*/ 2439 w 2488"/>
                <a:gd name="T29" fmla="*/ 1666 h 3282"/>
                <a:gd name="T30" fmla="*/ 2038 w 2488"/>
                <a:gd name="T31" fmla="*/ 1536 h 3282"/>
                <a:gd name="T32" fmla="*/ 1410 w 2488"/>
                <a:gd name="T33" fmla="*/ 1628 h 3282"/>
                <a:gd name="T34" fmla="*/ 1096 w 2488"/>
                <a:gd name="T35" fmla="*/ 2209 h 3282"/>
                <a:gd name="T36" fmla="*/ 1244 w 2488"/>
                <a:gd name="T37" fmla="*/ 1720 h 3282"/>
                <a:gd name="T38" fmla="*/ 2295 w 2488"/>
                <a:gd name="T39" fmla="*/ 1802 h 3282"/>
                <a:gd name="T40" fmla="*/ 2338 w 2488"/>
                <a:gd name="T41" fmla="*/ 2239 h 3282"/>
                <a:gd name="T42" fmla="*/ 1096 w 2488"/>
                <a:gd name="T43" fmla="*/ 2209 h 3282"/>
                <a:gd name="T44" fmla="*/ 1286 w 2488"/>
                <a:gd name="T45" fmla="*/ 2733 h 3282"/>
                <a:gd name="T46" fmla="*/ 1069 w 2488"/>
                <a:gd name="T47" fmla="*/ 2691 h 3282"/>
                <a:gd name="T48" fmla="*/ 1112 w 2488"/>
                <a:gd name="T49" fmla="*/ 2576 h 3282"/>
                <a:gd name="T50" fmla="*/ 1329 w 2488"/>
                <a:gd name="T51" fmla="*/ 2619 h 3282"/>
                <a:gd name="T52" fmla="*/ 2379 w 2488"/>
                <a:gd name="T53" fmla="*/ 2691 h 3282"/>
                <a:gd name="T54" fmla="*/ 2163 w 2488"/>
                <a:gd name="T55" fmla="*/ 2733 h 3282"/>
                <a:gd name="T56" fmla="*/ 2120 w 2488"/>
                <a:gd name="T57" fmla="*/ 2619 h 3282"/>
                <a:gd name="T58" fmla="*/ 2336 w 2488"/>
                <a:gd name="T59" fmla="*/ 2576 h 3282"/>
                <a:gd name="T60" fmla="*/ 2379 w 2488"/>
                <a:gd name="T61" fmla="*/ 2691 h 3282"/>
                <a:gd name="T62" fmla="*/ 1732 w 2488"/>
                <a:gd name="T63" fmla="*/ 1395 h 3282"/>
                <a:gd name="T64" fmla="*/ 1724 w 2488"/>
                <a:gd name="T65" fmla="*/ 1395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8" h="3282">
                  <a:moveTo>
                    <a:pt x="1212" y="1375"/>
                  </a:moveTo>
                  <a:cubicBezTo>
                    <a:pt x="1663" y="1199"/>
                    <a:pt x="2020" y="1317"/>
                    <a:pt x="2020" y="1317"/>
                  </a:cubicBezTo>
                  <a:cubicBezTo>
                    <a:pt x="2424" y="659"/>
                    <a:pt x="2424" y="659"/>
                    <a:pt x="2424" y="659"/>
                  </a:cubicBezTo>
                  <a:cubicBezTo>
                    <a:pt x="2424" y="659"/>
                    <a:pt x="1616" y="527"/>
                    <a:pt x="1077" y="527"/>
                  </a:cubicBezTo>
                  <a:cubicBezTo>
                    <a:pt x="539" y="527"/>
                    <a:pt x="249" y="298"/>
                    <a:pt x="249" y="29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34"/>
                    <a:pt x="0" y="3134"/>
                    <a:pt x="0" y="3134"/>
                  </a:cubicBezTo>
                  <a:cubicBezTo>
                    <a:pt x="249" y="3134"/>
                    <a:pt x="249" y="3134"/>
                    <a:pt x="249" y="3134"/>
                  </a:cubicBezTo>
                  <a:cubicBezTo>
                    <a:pt x="249" y="1642"/>
                    <a:pt x="249" y="1642"/>
                    <a:pt x="249" y="1642"/>
                  </a:cubicBezTo>
                  <a:cubicBezTo>
                    <a:pt x="249" y="1642"/>
                    <a:pt x="496" y="1763"/>
                    <a:pt x="840" y="1831"/>
                  </a:cubicBezTo>
                  <a:cubicBezTo>
                    <a:pt x="840" y="1831"/>
                    <a:pt x="767" y="1549"/>
                    <a:pt x="1212" y="1375"/>
                  </a:cubicBezTo>
                  <a:close/>
                  <a:moveTo>
                    <a:pt x="2439" y="1666"/>
                  </a:moveTo>
                  <a:cubicBezTo>
                    <a:pt x="2419" y="1565"/>
                    <a:pt x="2327" y="1524"/>
                    <a:pt x="2228" y="1484"/>
                  </a:cubicBezTo>
                  <a:cubicBezTo>
                    <a:pt x="2130" y="1444"/>
                    <a:pt x="1897" y="1396"/>
                    <a:pt x="1724" y="1395"/>
                  </a:cubicBezTo>
                  <a:cubicBezTo>
                    <a:pt x="1552" y="1396"/>
                    <a:pt x="1318" y="1444"/>
                    <a:pt x="1221" y="1484"/>
                  </a:cubicBezTo>
                  <a:cubicBezTo>
                    <a:pt x="1122" y="1524"/>
                    <a:pt x="1030" y="1565"/>
                    <a:pt x="1010" y="1666"/>
                  </a:cubicBezTo>
                  <a:cubicBezTo>
                    <a:pt x="961" y="2227"/>
                    <a:pt x="961" y="2227"/>
                    <a:pt x="961" y="2227"/>
                  </a:cubicBezTo>
                  <a:cubicBezTo>
                    <a:pt x="945" y="2985"/>
                    <a:pt x="945" y="2985"/>
                    <a:pt x="945" y="2985"/>
                  </a:cubicBezTo>
                  <a:cubicBezTo>
                    <a:pt x="1095" y="2985"/>
                    <a:pt x="1095" y="2985"/>
                    <a:pt x="1095" y="2985"/>
                  </a:cubicBezTo>
                  <a:cubicBezTo>
                    <a:pt x="1089" y="3122"/>
                    <a:pt x="1089" y="3122"/>
                    <a:pt x="1089" y="3122"/>
                  </a:cubicBezTo>
                  <a:cubicBezTo>
                    <a:pt x="1089" y="3270"/>
                    <a:pt x="1301" y="3270"/>
                    <a:pt x="1301" y="3122"/>
                  </a:cubicBezTo>
                  <a:cubicBezTo>
                    <a:pt x="1294" y="2985"/>
                    <a:pt x="1294" y="2985"/>
                    <a:pt x="1294" y="2985"/>
                  </a:cubicBezTo>
                  <a:cubicBezTo>
                    <a:pt x="2139" y="2985"/>
                    <a:pt x="2139" y="2985"/>
                    <a:pt x="2139" y="2985"/>
                  </a:cubicBezTo>
                  <a:cubicBezTo>
                    <a:pt x="2148" y="3122"/>
                    <a:pt x="2148" y="3122"/>
                    <a:pt x="2148" y="3122"/>
                  </a:cubicBezTo>
                  <a:cubicBezTo>
                    <a:pt x="2148" y="3270"/>
                    <a:pt x="2338" y="3282"/>
                    <a:pt x="2338" y="3134"/>
                  </a:cubicBezTo>
                  <a:cubicBezTo>
                    <a:pt x="2338" y="2985"/>
                    <a:pt x="2338" y="2985"/>
                    <a:pt x="2338" y="2985"/>
                  </a:cubicBezTo>
                  <a:cubicBezTo>
                    <a:pt x="2488" y="2985"/>
                    <a:pt x="2488" y="2985"/>
                    <a:pt x="2488" y="2985"/>
                  </a:cubicBezTo>
                  <a:cubicBezTo>
                    <a:pt x="2488" y="2227"/>
                    <a:pt x="2488" y="2227"/>
                    <a:pt x="2488" y="2227"/>
                  </a:cubicBezTo>
                  <a:cubicBezTo>
                    <a:pt x="2439" y="1666"/>
                    <a:pt x="2439" y="1666"/>
                    <a:pt x="2439" y="1666"/>
                  </a:cubicBezTo>
                  <a:close/>
                  <a:moveTo>
                    <a:pt x="1410" y="1536"/>
                  </a:moveTo>
                  <a:cubicBezTo>
                    <a:pt x="2038" y="1536"/>
                    <a:pt x="2038" y="1536"/>
                    <a:pt x="2038" y="1536"/>
                  </a:cubicBezTo>
                  <a:cubicBezTo>
                    <a:pt x="2100" y="1536"/>
                    <a:pt x="2100" y="1628"/>
                    <a:pt x="2038" y="1628"/>
                  </a:cubicBezTo>
                  <a:cubicBezTo>
                    <a:pt x="1410" y="1628"/>
                    <a:pt x="1410" y="1628"/>
                    <a:pt x="1410" y="1628"/>
                  </a:cubicBezTo>
                  <a:cubicBezTo>
                    <a:pt x="1349" y="1628"/>
                    <a:pt x="1349" y="1536"/>
                    <a:pt x="1410" y="1536"/>
                  </a:cubicBezTo>
                  <a:close/>
                  <a:moveTo>
                    <a:pt x="1096" y="2209"/>
                  </a:moveTo>
                  <a:cubicBezTo>
                    <a:pt x="1153" y="1802"/>
                    <a:pt x="1153" y="1802"/>
                    <a:pt x="1153" y="1802"/>
                  </a:cubicBezTo>
                  <a:cubicBezTo>
                    <a:pt x="1161" y="1752"/>
                    <a:pt x="1178" y="1720"/>
                    <a:pt x="1244" y="1720"/>
                  </a:cubicBezTo>
                  <a:cubicBezTo>
                    <a:pt x="2205" y="1720"/>
                    <a:pt x="2205" y="1720"/>
                    <a:pt x="2205" y="1720"/>
                  </a:cubicBezTo>
                  <a:cubicBezTo>
                    <a:pt x="2270" y="1720"/>
                    <a:pt x="2287" y="1752"/>
                    <a:pt x="2295" y="1802"/>
                  </a:cubicBezTo>
                  <a:cubicBezTo>
                    <a:pt x="2353" y="2209"/>
                    <a:pt x="2353" y="2209"/>
                    <a:pt x="2353" y="2209"/>
                  </a:cubicBezTo>
                  <a:cubicBezTo>
                    <a:pt x="2358" y="2248"/>
                    <a:pt x="2393" y="2239"/>
                    <a:pt x="2338" y="2239"/>
                  </a:cubicBezTo>
                  <a:cubicBezTo>
                    <a:pt x="1144" y="2239"/>
                    <a:pt x="1144" y="2239"/>
                    <a:pt x="1144" y="2239"/>
                  </a:cubicBezTo>
                  <a:cubicBezTo>
                    <a:pt x="1090" y="2239"/>
                    <a:pt x="1090" y="2248"/>
                    <a:pt x="1096" y="2209"/>
                  </a:cubicBezTo>
                  <a:close/>
                  <a:moveTo>
                    <a:pt x="1329" y="2691"/>
                  </a:moveTo>
                  <a:cubicBezTo>
                    <a:pt x="1329" y="2714"/>
                    <a:pt x="1310" y="2733"/>
                    <a:pt x="1286" y="2733"/>
                  </a:cubicBezTo>
                  <a:cubicBezTo>
                    <a:pt x="1112" y="2733"/>
                    <a:pt x="1112" y="2733"/>
                    <a:pt x="1112" y="2733"/>
                  </a:cubicBezTo>
                  <a:cubicBezTo>
                    <a:pt x="1089" y="2733"/>
                    <a:pt x="1069" y="2714"/>
                    <a:pt x="1069" y="2691"/>
                  </a:cubicBezTo>
                  <a:cubicBezTo>
                    <a:pt x="1069" y="2619"/>
                    <a:pt x="1069" y="2619"/>
                    <a:pt x="1069" y="2619"/>
                  </a:cubicBezTo>
                  <a:cubicBezTo>
                    <a:pt x="1069" y="2595"/>
                    <a:pt x="1089" y="2576"/>
                    <a:pt x="1112" y="2576"/>
                  </a:cubicBezTo>
                  <a:cubicBezTo>
                    <a:pt x="1286" y="2576"/>
                    <a:pt x="1286" y="2576"/>
                    <a:pt x="1286" y="2576"/>
                  </a:cubicBezTo>
                  <a:cubicBezTo>
                    <a:pt x="1310" y="2576"/>
                    <a:pt x="1329" y="2595"/>
                    <a:pt x="1329" y="2619"/>
                  </a:cubicBezTo>
                  <a:cubicBezTo>
                    <a:pt x="1329" y="2691"/>
                    <a:pt x="1329" y="2691"/>
                    <a:pt x="1329" y="2691"/>
                  </a:cubicBezTo>
                  <a:close/>
                  <a:moveTo>
                    <a:pt x="2379" y="2691"/>
                  </a:moveTo>
                  <a:cubicBezTo>
                    <a:pt x="2379" y="2714"/>
                    <a:pt x="2360" y="2733"/>
                    <a:pt x="2336" y="2733"/>
                  </a:cubicBezTo>
                  <a:cubicBezTo>
                    <a:pt x="2163" y="2733"/>
                    <a:pt x="2163" y="2733"/>
                    <a:pt x="2163" y="2733"/>
                  </a:cubicBezTo>
                  <a:cubicBezTo>
                    <a:pt x="2139" y="2733"/>
                    <a:pt x="2120" y="2714"/>
                    <a:pt x="2120" y="2691"/>
                  </a:cubicBezTo>
                  <a:cubicBezTo>
                    <a:pt x="2120" y="2619"/>
                    <a:pt x="2120" y="2619"/>
                    <a:pt x="2120" y="2619"/>
                  </a:cubicBezTo>
                  <a:cubicBezTo>
                    <a:pt x="2120" y="2595"/>
                    <a:pt x="2139" y="2576"/>
                    <a:pt x="2163" y="2576"/>
                  </a:cubicBezTo>
                  <a:cubicBezTo>
                    <a:pt x="2336" y="2576"/>
                    <a:pt x="2336" y="2576"/>
                    <a:pt x="2336" y="2576"/>
                  </a:cubicBezTo>
                  <a:cubicBezTo>
                    <a:pt x="2360" y="2576"/>
                    <a:pt x="2379" y="2595"/>
                    <a:pt x="2379" y="2619"/>
                  </a:cubicBezTo>
                  <a:cubicBezTo>
                    <a:pt x="2379" y="2691"/>
                    <a:pt x="2379" y="2691"/>
                    <a:pt x="2379" y="2691"/>
                  </a:cubicBezTo>
                  <a:close/>
                  <a:moveTo>
                    <a:pt x="1724" y="1395"/>
                  </a:moveTo>
                  <a:cubicBezTo>
                    <a:pt x="1727" y="1395"/>
                    <a:pt x="1729" y="1395"/>
                    <a:pt x="1732" y="1395"/>
                  </a:cubicBezTo>
                  <a:cubicBezTo>
                    <a:pt x="1717" y="1395"/>
                    <a:pt x="1717" y="1395"/>
                    <a:pt x="1717" y="1395"/>
                  </a:cubicBezTo>
                  <a:cubicBezTo>
                    <a:pt x="1719" y="1395"/>
                    <a:pt x="1722" y="1395"/>
                    <a:pt x="1724" y="1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99315" y="2670628"/>
            <a:ext cx="1393371" cy="1393371"/>
            <a:chOff x="5399314" y="2670628"/>
            <a:chExt cx="1393371" cy="1393371"/>
          </a:xfrm>
        </p:grpSpPr>
        <p:sp>
          <p:nvSpPr>
            <p:cNvPr id="10" name="椭圆 9"/>
            <p:cNvSpPr/>
            <p:nvPr/>
          </p:nvSpPr>
          <p:spPr>
            <a:xfrm>
              <a:off x="5399314" y="2670628"/>
              <a:ext cx="1393371" cy="1393371"/>
            </a:xfrm>
            <a:prstGeom prst="ellipse">
              <a:avLst/>
            </a:prstGeom>
            <a:solidFill>
              <a:srgbClr val="638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804276" y="3110933"/>
              <a:ext cx="583447" cy="512760"/>
              <a:chOff x="7423151" y="4545013"/>
              <a:chExt cx="825500" cy="725487"/>
            </a:xfrm>
            <a:solidFill>
              <a:schemeClr val="bg1"/>
            </a:solidFill>
          </p:grpSpPr>
          <p:sp>
            <p:nvSpPr>
              <p:cNvPr id="14" name="Freeform 20"/>
              <p:cNvSpPr>
                <a:spLocks noEditPoints="1"/>
              </p:cNvSpPr>
              <p:nvPr/>
            </p:nvSpPr>
            <p:spPr bwMode="auto">
              <a:xfrm>
                <a:off x="7423151" y="4572000"/>
                <a:ext cx="241300" cy="660400"/>
              </a:xfrm>
              <a:custGeom>
                <a:avLst/>
                <a:gdLst>
                  <a:gd name="T0" fmla="*/ 0 w 73"/>
                  <a:gd name="T1" fmla="*/ 0 h 200"/>
                  <a:gd name="T2" fmla="*/ 0 w 73"/>
                  <a:gd name="T3" fmla="*/ 200 h 200"/>
                  <a:gd name="T4" fmla="*/ 73 w 73"/>
                  <a:gd name="T5" fmla="*/ 200 h 200"/>
                  <a:gd name="T6" fmla="*/ 73 w 73"/>
                  <a:gd name="T7" fmla="*/ 0 h 200"/>
                  <a:gd name="T8" fmla="*/ 0 w 73"/>
                  <a:gd name="T9" fmla="*/ 0 h 200"/>
                  <a:gd name="T10" fmla="*/ 36 w 73"/>
                  <a:gd name="T11" fmla="*/ 184 h 200"/>
                  <a:gd name="T12" fmla="*/ 19 w 73"/>
                  <a:gd name="T13" fmla="*/ 166 h 200"/>
                  <a:gd name="T14" fmla="*/ 36 w 73"/>
                  <a:gd name="T15" fmla="*/ 149 h 200"/>
                  <a:gd name="T16" fmla="*/ 54 w 73"/>
                  <a:gd name="T17" fmla="*/ 166 h 200"/>
                  <a:gd name="T18" fmla="*/ 36 w 73"/>
                  <a:gd name="T19" fmla="*/ 184 h 200"/>
                  <a:gd name="T20" fmla="*/ 59 w 73"/>
                  <a:gd name="T21" fmla="*/ 103 h 200"/>
                  <a:gd name="T22" fmla="*/ 14 w 73"/>
                  <a:gd name="T23" fmla="*/ 103 h 200"/>
                  <a:gd name="T24" fmla="*/ 14 w 73"/>
                  <a:gd name="T25" fmla="*/ 20 h 200"/>
                  <a:gd name="T26" fmla="*/ 59 w 73"/>
                  <a:gd name="T27" fmla="*/ 20 h 200"/>
                  <a:gd name="T28" fmla="*/ 59 w 73"/>
                  <a:gd name="T29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200">
                    <a:moveTo>
                      <a:pt x="0" y="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0" y="0"/>
                    </a:lnTo>
                    <a:close/>
                    <a:moveTo>
                      <a:pt x="36" y="184"/>
                    </a:moveTo>
                    <a:cubicBezTo>
                      <a:pt x="27" y="184"/>
                      <a:pt x="19" y="176"/>
                      <a:pt x="19" y="166"/>
                    </a:cubicBezTo>
                    <a:cubicBezTo>
                      <a:pt x="19" y="156"/>
                      <a:pt x="27" y="149"/>
                      <a:pt x="36" y="149"/>
                    </a:cubicBezTo>
                    <a:cubicBezTo>
                      <a:pt x="46" y="149"/>
                      <a:pt x="54" y="156"/>
                      <a:pt x="54" y="166"/>
                    </a:cubicBezTo>
                    <a:cubicBezTo>
                      <a:pt x="54" y="176"/>
                      <a:pt x="46" y="184"/>
                      <a:pt x="36" y="184"/>
                    </a:cubicBezTo>
                    <a:close/>
                    <a:moveTo>
                      <a:pt x="59" y="103"/>
                    </a:move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59" y="20"/>
                      <a:pt x="59" y="20"/>
                      <a:pt x="59" y="20"/>
                    </a:cubicBezTo>
                    <a:lnTo>
                      <a:pt x="59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1"/>
              <p:cNvSpPr>
                <a:spLocks noEditPoints="1"/>
              </p:cNvSpPr>
              <p:nvPr/>
            </p:nvSpPr>
            <p:spPr bwMode="auto">
              <a:xfrm>
                <a:off x="7677151" y="4572000"/>
                <a:ext cx="241300" cy="660400"/>
              </a:xfrm>
              <a:custGeom>
                <a:avLst/>
                <a:gdLst>
                  <a:gd name="T0" fmla="*/ 0 w 73"/>
                  <a:gd name="T1" fmla="*/ 0 h 200"/>
                  <a:gd name="T2" fmla="*/ 0 w 73"/>
                  <a:gd name="T3" fmla="*/ 200 h 200"/>
                  <a:gd name="T4" fmla="*/ 73 w 73"/>
                  <a:gd name="T5" fmla="*/ 200 h 200"/>
                  <a:gd name="T6" fmla="*/ 73 w 73"/>
                  <a:gd name="T7" fmla="*/ 0 h 200"/>
                  <a:gd name="T8" fmla="*/ 0 w 73"/>
                  <a:gd name="T9" fmla="*/ 0 h 200"/>
                  <a:gd name="T10" fmla="*/ 37 w 73"/>
                  <a:gd name="T11" fmla="*/ 184 h 200"/>
                  <a:gd name="T12" fmla="*/ 19 w 73"/>
                  <a:gd name="T13" fmla="*/ 166 h 200"/>
                  <a:gd name="T14" fmla="*/ 37 w 73"/>
                  <a:gd name="T15" fmla="*/ 149 h 200"/>
                  <a:gd name="T16" fmla="*/ 54 w 73"/>
                  <a:gd name="T17" fmla="*/ 166 h 200"/>
                  <a:gd name="T18" fmla="*/ 37 w 73"/>
                  <a:gd name="T19" fmla="*/ 184 h 200"/>
                  <a:gd name="T20" fmla="*/ 59 w 73"/>
                  <a:gd name="T21" fmla="*/ 103 h 200"/>
                  <a:gd name="T22" fmla="*/ 14 w 73"/>
                  <a:gd name="T23" fmla="*/ 103 h 200"/>
                  <a:gd name="T24" fmla="*/ 14 w 73"/>
                  <a:gd name="T25" fmla="*/ 20 h 200"/>
                  <a:gd name="T26" fmla="*/ 59 w 73"/>
                  <a:gd name="T27" fmla="*/ 20 h 200"/>
                  <a:gd name="T28" fmla="*/ 59 w 73"/>
                  <a:gd name="T29" fmla="*/ 10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200">
                    <a:moveTo>
                      <a:pt x="0" y="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0" y="0"/>
                    </a:lnTo>
                    <a:close/>
                    <a:moveTo>
                      <a:pt x="37" y="184"/>
                    </a:moveTo>
                    <a:cubicBezTo>
                      <a:pt x="27" y="184"/>
                      <a:pt x="19" y="176"/>
                      <a:pt x="19" y="166"/>
                    </a:cubicBezTo>
                    <a:cubicBezTo>
                      <a:pt x="19" y="156"/>
                      <a:pt x="27" y="149"/>
                      <a:pt x="37" y="149"/>
                    </a:cubicBezTo>
                    <a:cubicBezTo>
                      <a:pt x="46" y="149"/>
                      <a:pt x="54" y="156"/>
                      <a:pt x="54" y="166"/>
                    </a:cubicBezTo>
                    <a:cubicBezTo>
                      <a:pt x="54" y="176"/>
                      <a:pt x="46" y="184"/>
                      <a:pt x="37" y="184"/>
                    </a:cubicBezTo>
                    <a:close/>
                    <a:moveTo>
                      <a:pt x="59" y="103"/>
                    </a:move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59" y="20"/>
                      <a:pt x="59" y="20"/>
                      <a:pt x="59" y="20"/>
                    </a:cubicBezTo>
                    <a:lnTo>
                      <a:pt x="59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2"/>
              <p:cNvSpPr>
                <a:spLocks noEditPoints="1"/>
              </p:cNvSpPr>
              <p:nvPr/>
            </p:nvSpPr>
            <p:spPr bwMode="auto">
              <a:xfrm>
                <a:off x="7927976" y="4545013"/>
                <a:ext cx="320675" cy="687388"/>
              </a:xfrm>
              <a:custGeom>
                <a:avLst/>
                <a:gdLst>
                  <a:gd name="T0" fmla="*/ 72 w 97"/>
                  <a:gd name="T1" fmla="*/ 0 h 208"/>
                  <a:gd name="T2" fmla="*/ 0 w 97"/>
                  <a:gd name="T3" fmla="*/ 9 h 208"/>
                  <a:gd name="T4" fmla="*/ 25 w 97"/>
                  <a:gd name="T5" fmla="*/ 208 h 208"/>
                  <a:gd name="T6" fmla="*/ 97 w 97"/>
                  <a:gd name="T7" fmla="*/ 199 h 208"/>
                  <a:gd name="T8" fmla="*/ 72 w 97"/>
                  <a:gd name="T9" fmla="*/ 0 h 208"/>
                  <a:gd name="T10" fmla="*/ 16 w 97"/>
                  <a:gd name="T11" fmla="*/ 28 h 208"/>
                  <a:gd name="T12" fmla="*/ 61 w 97"/>
                  <a:gd name="T13" fmla="*/ 22 h 208"/>
                  <a:gd name="T14" fmla="*/ 71 w 97"/>
                  <a:gd name="T15" fmla="*/ 105 h 208"/>
                  <a:gd name="T16" fmla="*/ 27 w 97"/>
                  <a:gd name="T17" fmla="*/ 110 h 208"/>
                  <a:gd name="T18" fmla="*/ 16 w 97"/>
                  <a:gd name="T19" fmla="*/ 28 h 208"/>
                  <a:gd name="T20" fmla="*/ 59 w 97"/>
                  <a:gd name="T21" fmla="*/ 187 h 208"/>
                  <a:gd name="T22" fmla="*/ 40 w 97"/>
                  <a:gd name="T23" fmla="*/ 172 h 208"/>
                  <a:gd name="T24" fmla="*/ 55 w 97"/>
                  <a:gd name="T25" fmla="*/ 152 h 208"/>
                  <a:gd name="T26" fmla="*/ 74 w 97"/>
                  <a:gd name="T27" fmla="*/ 168 h 208"/>
                  <a:gd name="T28" fmla="*/ 59 w 97"/>
                  <a:gd name="T29" fmla="*/ 18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208">
                    <a:moveTo>
                      <a:pt x="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5" y="208"/>
                      <a:pt x="25" y="208"/>
                      <a:pt x="25" y="208"/>
                    </a:cubicBezTo>
                    <a:cubicBezTo>
                      <a:pt x="97" y="199"/>
                      <a:pt x="97" y="199"/>
                      <a:pt x="97" y="199"/>
                    </a:cubicBezTo>
                    <a:lnTo>
                      <a:pt x="72" y="0"/>
                    </a:lnTo>
                    <a:close/>
                    <a:moveTo>
                      <a:pt x="16" y="28"/>
                    </a:moveTo>
                    <a:cubicBezTo>
                      <a:pt x="61" y="22"/>
                      <a:pt x="61" y="22"/>
                      <a:pt x="61" y="22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27" y="110"/>
                      <a:pt x="27" y="110"/>
                      <a:pt x="27" y="110"/>
                    </a:cubicBezTo>
                    <a:lnTo>
                      <a:pt x="16" y="28"/>
                    </a:lnTo>
                    <a:close/>
                    <a:moveTo>
                      <a:pt x="59" y="187"/>
                    </a:moveTo>
                    <a:cubicBezTo>
                      <a:pt x="50" y="188"/>
                      <a:pt x="41" y="182"/>
                      <a:pt x="40" y="172"/>
                    </a:cubicBezTo>
                    <a:cubicBezTo>
                      <a:pt x="38" y="162"/>
                      <a:pt x="45" y="154"/>
                      <a:pt x="55" y="152"/>
                    </a:cubicBezTo>
                    <a:cubicBezTo>
                      <a:pt x="64" y="151"/>
                      <a:pt x="73" y="158"/>
                      <a:pt x="74" y="168"/>
                    </a:cubicBezTo>
                    <a:cubicBezTo>
                      <a:pt x="76" y="177"/>
                      <a:pt x="69" y="186"/>
                      <a:pt x="5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7423151" y="5248275"/>
                <a:ext cx="8255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831943" y="2670628"/>
            <a:ext cx="1393371" cy="1393371"/>
            <a:chOff x="8831942" y="2670628"/>
            <a:chExt cx="1393371" cy="1393371"/>
          </a:xfrm>
        </p:grpSpPr>
        <p:sp>
          <p:nvSpPr>
            <p:cNvPr id="11" name="椭圆 10"/>
            <p:cNvSpPr/>
            <p:nvPr/>
          </p:nvSpPr>
          <p:spPr>
            <a:xfrm>
              <a:off x="8831942" y="2670628"/>
              <a:ext cx="1393371" cy="1393371"/>
            </a:xfrm>
            <a:prstGeom prst="ellipse">
              <a:avLst/>
            </a:prstGeom>
            <a:solidFill>
              <a:srgbClr val="638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187541" y="3027519"/>
              <a:ext cx="682173" cy="679589"/>
              <a:chOff x="8904288" y="4440238"/>
              <a:chExt cx="838200" cy="835025"/>
            </a:xfrm>
            <a:solidFill>
              <a:schemeClr val="bg1"/>
            </a:solidFill>
          </p:grpSpPr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8904288" y="4440238"/>
                <a:ext cx="838200" cy="835025"/>
              </a:xfrm>
              <a:custGeom>
                <a:avLst/>
                <a:gdLst>
                  <a:gd name="T0" fmla="*/ 127 w 254"/>
                  <a:gd name="T1" fmla="*/ 253 h 253"/>
                  <a:gd name="T2" fmla="*/ 0 w 254"/>
                  <a:gd name="T3" fmla="*/ 126 h 253"/>
                  <a:gd name="T4" fmla="*/ 127 w 254"/>
                  <a:gd name="T5" fmla="*/ 0 h 253"/>
                  <a:gd name="T6" fmla="*/ 254 w 254"/>
                  <a:gd name="T7" fmla="*/ 126 h 253"/>
                  <a:gd name="T8" fmla="*/ 127 w 254"/>
                  <a:gd name="T9" fmla="*/ 253 h 253"/>
                  <a:gd name="T10" fmla="*/ 127 w 254"/>
                  <a:gd name="T11" fmla="*/ 15 h 253"/>
                  <a:gd name="T12" fmla="*/ 16 w 254"/>
                  <a:gd name="T13" fmla="*/ 126 h 253"/>
                  <a:gd name="T14" fmla="*/ 127 w 254"/>
                  <a:gd name="T15" fmla="*/ 238 h 253"/>
                  <a:gd name="T16" fmla="*/ 238 w 254"/>
                  <a:gd name="T17" fmla="*/ 126 h 253"/>
                  <a:gd name="T18" fmla="*/ 127 w 254"/>
                  <a:gd name="T19" fmla="*/ 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4" h="253">
                    <a:moveTo>
                      <a:pt x="127" y="253"/>
                    </a:moveTo>
                    <a:cubicBezTo>
                      <a:pt x="57" y="253"/>
                      <a:pt x="0" y="196"/>
                      <a:pt x="0" y="126"/>
                    </a:cubicBezTo>
                    <a:cubicBezTo>
                      <a:pt x="0" y="57"/>
                      <a:pt x="57" y="0"/>
                      <a:pt x="127" y="0"/>
                    </a:cubicBezTo>
                    <a:cubicBezTo>
                      <a:pt x="197" y="0"/>
                      <a:pt x="254" y="57"/>
                      <a:pt x="254" y="126"/>
                    </a:cubicBezTo>
                    <a:cubicBezTo>
                      <a:pt x="254" y="196"/>
                      <a:pt x="197" y="253"/>
                      <a:pt x="127" y="253"/>
                    </a:cubicBezTo>
                    <a:close/>
                    <a:moveTo>
                      <a:pt x="127" y="15"/>
                    </a:moveTo>
                    <a:cubicBezTo>
                      <a:pt x="66" y="15"/>
                      <a:pt x="16" y="65"/>
                      <a:pt x="16" y="126"/>
                    </a:cubicBezTo>
                    <a:cubicBezTo>
                      <a:pt x="16" y="188"/>
                      <a:pt x="66" y="238"/>
                      <a:pt x="127" y="238"/>
                    </a:cubicBezTo>
                    <a:cubicBezTo>
                      <a:pt x="188" y="238"/>
                      <a:pt x="238" y="188"/>
                      <a:pt x="238" y="126"/>
                    </a:cubicBezTo>
                    <a:cubicBezTo>
                      <a:pt x="238" y="65"/>
                      <a:pt x="188" y="15"/>
                      <a:pt x="12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37"/>
              <p:cNvSpPr>
                <a:spLocks noChangeArrowheads="1"/>
              </p:cNvSpPr>
              <p:nvPr/>
            </p:nvSpPr>
            <p:spPr bwMode="auto">
              <a:xfrm>
                <a:off x="9304338" y="4462463"/>
                <a:ext cx="396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9304338" y="5184775"/>
                <a:ext cx="396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9656763" y="4835525"/>
                <a:ext cx="6191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8934451" y="4835525"/>
                <a:ext cx="6191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1"/>
              <p:cNvSpPr/>
              <p:nvPr/>
            </p:nvSpPr>
            <p:spPr bwMode="auto">
              <a:xfrm>
                <a:off x="9304338" y="4525963"/>
                <a:ext cx="39688" cy="330200"/>
              </a:xfrm>
              <a:custGeom>
                <a:avLst/>
                <a:gdLst>
                  <a:gd name="T0" fmla="*/ 12 w 12"/>
                  <a:gd name="T1" fmla="*/ 92 h 100"/>
                  <a:gd name="T2" fmla="*/ 6 w 12"/>
                  <a:gd name="T3" fmla="*/ 100 h 100"/>
                  <a:gd name="T4" fmla="*/ 0 w 12"/>
                  <a:gd name="T5" fmla="*/ 92 h 100"/>
                  <a:gd name="T6" fmla="*/ 6 w 12"/>
                  <a:gd name="T7" fmla="*/ 0 h 100"/>
                  <a:gd name="T8" fmla="*/ 12 w 12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0">
                    <a:moveTo>
                      <a:pt x="12" y="92"/>
                    </a:moveTo>
                    <a:cubicBezTo>
                      <a:pt x="12" y="96"/>
                      <a:pt x="10" y="100"/>
                      <a:pt x="6" y="100"/>
                    </a:cubicBezTo>
                    <a:cubicBezTo>
                      <a:pt x="3" y="100"/>
                      <a:pt x="0" y="96"/>
                      <a:pt x="0" y="9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12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42"/>
              <p:cNvSpPr/>
              <p:nvPr/>
            </p:nvSpPr>
            <p:spPr bwMode="auto">
              <a:xfrm>
                <a:off x="9175751" y="4845050"/>
                <a:ext cx="150813" cy="149225"/>
              </a:xfrm>
              <a:custGeom>
                <a:avLst/>
                <a:gdLst>
                  <a:gd name="T0" fmla="*/ 35 w 46"/>
                  <a:gd name="T1" fmla="*/ 2 h 45"/>
                  <a:gd name="T2" fmla="*/ 43 w 46"/>
                  <a:gd name="T3" fmla="*/ 2 h 45"/>
                  <a:gd name="T4" fmla="*/ 44 w 46"/>
                  <a:gd name="T5" fmla="*/ 11 h 45"/>
                  <a:gd name="T6" fmla="*/ 0 w 46"/>
                  <a:gd name="T7" fmla="*/ 45 h 45"/>
                  <a:gd name="T8" fmla="*/ 35 w 46"/>
                  <a:gd name="T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5">
                    <a:moveTo>
                      <a:pt x="35" y="2"/>
                    </a:moveTo>
                    <a:cubicBezTo>
                      <a:pt x="37" y="0"/>
                      <a:pt x="40" y="0"/>
                      <a:pt x="43" y="2"/>
                    </a:cubicBezTo>
                    <a:cubicBezTo>
                      <a:pt x="45" y="5"/>
                      <a:pt x="46" y="9"/>
                      <a:pt x="44" y="11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3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1927570" y="4120452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15575" y="4582117"/>
            <a:ext cx="20955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60199" y="4120452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48204" y="4582117"/>
            <a:ext cx="20955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92827" y="4120452"/>
            <a:ext cx="147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3A6C0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三年一班</a:t>
            </a:r>
            <a:endParaRPr lang="zh-CN" altLang="en-US" sz="2400" dirty="0">
              <a:solidFill>
                <a:srgbClr val="3A6C0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80832" y="4582117"/>
            <a:ext cx="20955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6070"/>
      </a:accent1>
      <a:accent2>
        <a:srgbClr val="FBAF01"/>
      </a:accent2>
      <a:accent3>
        <a:srgbClr val="04BFB1"/>
      </a:accent3>
      <a:accent4>
        <a:srgbClr val="C769D8"/>
      </a:accent4>
      <a:accent5>
        <a:srgbClr val="92A17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6420</Words>
  <Application>WPS 演示</Application>
  <PresentationFormat>宽屏</PresentationFormat>
  <Paragraphs>302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华文细黑</vt:lpstr>
      <vt:lpstr>Calibri Light</vt:lpstr>
      <vt:lpstr>Calibri</vt:lpstr>
      <vt:lpstr>Calibri</vt:lpstr>
      <vt:lpstr>Cordia New</vt:lpstr>
      <vt:lpstr>Gill Sans</vt:lpstr>
      <vt:lpstr>Prism</vt:lpstr>
      <vt:lpstr>等线</vt:lpstr>
      <vt:lpstr>Aharoni</vt:lpstr>
      <vt:lpstr>Gill Sans MT</vt:lpstr>
      <vt:lpstr>GoodVibrationsROB</vt:lpstr>
      <vt:lpstr>等线 Light</vt:lpstr>
      <vt:lpstr>等线 Light</vt:lpstr>
      <vt:lpstr>等线</vt:lpstr>
      <vt:lpstr>Office 主题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18</cp:revision>
  <dcterms:created xsi:type="dcterms:W3CDTF">2015-05-05T08:02:00Z</dcterms:created>
  <dcterms:modified xsi:type="dcterms:W3CDTF">2017-05-08T02:51:21Z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