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324" r:id="rId7"/>
    <p:sldId id="329" r:id="rId8"/>
    <p:sldId id="264" r:id="rId9"/>
    <p:sldId id="263" r:id="rId10"/>
    <p:sldId id="331" r:id="rId11"/>
    <p:sldId id="333" r:id="rId12"/>
    <p:sldId id="326" r:id="rId13"/>
    <p:sldId id="320" r:id="rId14"/>
    <p:sldId id="325" r:id="rId15"/>
    <p:sldId id="332" r:id="rId16"/>
    <p:sldId id="315" r:id="rId17"/>
    <p:sldId id="330" r:id="rId18"/>
    <p:sldId id="319" r:id="rId19"/>
    <p:sldId id="317" r:id="rId20"/>
    <p:sldId id="266" r:id="rId21"/>
    <p:sldId id="299" r:id="rId22"/>
    <p:sldId id="298" r:id="rId23"/>
    <p:sldId id="296" r:id="rId24"/>
    <p:sldId id="316" r:id="rId25"/>
    <p:sldId id="307" r:id="rId26"/>
    <p:sldId id="300" r:id="rId27"/>
    <p:sldId id="314" r:id="rId28"/>
    <p:sldId id="277" r:id="rId29"/>
    <p:sldId id="327" r:id="rId30"/>
    <p:sldId id="313"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F2F2F2"/>
    <a:srgbClr val="E61C32"/>
    <a:srgbClr val="DC5389"/>
    <a:srgbClr val="57C0D5"/>
    <a:srgbClr val="F2EFEE"/>
    <a:srgbClr val="005092"/>
    <a:srgbClr val="004177"/>
    <a:srgbClr val="57C1AD"/>
    <a:srgbClr val="42A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77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4139" y="224934"/>
            <a:ext cx="7313569" cy="2229339"/>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301445" y="2590799"/>
            <a:ext cx="7382939" cy="681129"/>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484909" y="333143"/>
            <a:ext cx="7204364" cy="2024779"/>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484910" y="2494448"/>
            <a:ext cx="7204364" cy="830639"/>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162393"/>
            <a:ext cx="10798688"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2.png"/><Relationship Id="rId11" Type="http://schemas.openxmlformats.org/officeDocument/2006/relationships/slideLayout" Target="../slideLayouts/slideLayout6.xml"/><Relationship Id="rId10" Type="http://schemas.openxmlformats.org/officeDocument/2006/relationships/tags" Target="../tags/tag9.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lstStyle/>
          <a:p>
            <a:r>
              <a:rPr lang="zh-CN" altLang="en-US" dirty="0"/>
              <a:t>幼儿园教育</a:t>
            </a:r>
            <a:br>
              <a:rPr lang="en-US" altLang="zh-CN" dirty="0"/>
            </a:br>
            <a:r>
              <a:rPr lang="zh-CN" altLang="en-US" dirty="0"/>
              <a:t>教学可爱卡通模板</a:t>
            </a:r>
            <a:endParaRPr lang="zh-CN" altLang="en-US" dirty="0"/>
          </a:p>
        </p:txBody>
      </p:sp>
      <p:sp>
        <p:nvSpPr>
          <p:cNvPr id="7" name="副标题 6"/>
          <p:cNvSpPr>
            <a:spLocks noGrp="1"/>
          </p:cNvSpPr>
          <p:nvPr>
            <p:ph type="subTitle" idx="1"/>
          </p:nvPr>
        </p:nvSpPr>
        <p:spPr/>
        <p:txBody>
          <a:bodyPr/>
          <a:lstStyle/>
          <a:p>
            <a:r>
              <a:rPr lang="zh-CN" altLang="en-US"/>
              <a:t>讲课人：情缘素材</a:t>
            </a:r>
            <a:endParaRPr lang="zh-CN" altLang="en-US"/>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5" name="任意多边形: 形状 94"/>
          <p:cNvSpPr/>
          <p:nvPr/>
        </p:nvSpPr>
        <p:spPr>
          <a:xfrm>
            <a:off x="584786" y="2658791"/>
            <a:ext cx="1993240" cy="3192047"/>
          </a:xfrm>
          <a:custGeom>
            <a:avLst/>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40"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dirty="0">
                <a:solidFill>
                  <a:schemeClr val="tx1"/>
                </a:solidFill>
              </a:rPr>
              <a:t>语文</a:t>
            </a:r>
            <a:endParaRPr lang="zh-CN" altLang="en-US" sz="4000" dirty="0">
              <a:solidFill>
                <a:schemeClr val="tx1"/>
              </a:solidFill>
            </a:endParaRPr>
          </a:p>
        </p:txBody>
      </p:sp>
      <p:sp>
        <p:nvSpPr>
          <p:cNvPr id="96" name="矩形 95"/>
          <p:cNvSpPr/>
          <p:nvPr/>
        </p:nvSpPr>
        <p:spPr>
          <a:xfrm>
            <a:off x="2755295"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119" name="任意多边形: 形状 118"/>
          <p:cNvSpPr/>
          <p:nvPr/>
        </p:nvSpPr>
        <p:spPr>
          <a:xfrm>
            <a:off x="6420607" y="2658791"/>
            <a:ext cx="1993240" cy="3192047"/>
          </a:xfrm>
          <a:custGeom>
            <a:avLst/>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40"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dirty="0">
                <a:solidFill>
                  <a:schemeClr val="tx1"/>
                </a:solidFill>
              </a:rPr>
              <a:t>数学</a:t>
            </a:r>
            <a:endParaRPr lang="zh-CN" altLang="en-US" sz="4000" dirty="0">
              <a:solidFill>
                <a:schemeClr val="tx1"/>
              </a:solidFill>
            </a:endParaRPr>
          </a:p>
        </p:txBody>
      </p:sp>
      <p:sp>
        <p:nvSpPr>
          <p:cNvPr id="120" name="矩形 119"/>
          <p:cNvSpPr/>
          <p:nvPr/>
        </p:nvSpPr>
        <p:spPr>
          <a:xfrm>
            <a:off x="8591116"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4" name="自由: 形状 13"/>
          <p:cNvSpPr>
            <a:spLocks noChangeArrowheads="1"/>
          </p:cNvSpPr>
          <p:nvPr/>
        </p:nvSpPr>
        <p:spPr bwMode="auto">
          <a:xfrm rot="21599018">
            <a:off x="1683835" y="3285142"/>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MH_Other_4"/>
          <p:cNvSpPr/>
          <p:nvPr>
            <p:custDataLst>
              <p:tags r:id="rId1"/>
            </p:custDataLst>
          </p:nvPr>
        </p:nvSpPr>
        <p:spPr bwMode="auto">
          <a:xfrm>
            <a:off x="792163" y="3284875"/>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3" name="MH_Other_4"/>
          <p:cNvSpPr/>
          <p:nvPr>
            <p:custDataLst>
              <p:tags r:id="rId2"/>
            </p:custDataLst>
          </p:nvPr>
        </p:nvSpPr>
        <p:spPr bwMode="auto">
          <a:xfrm>
            <a:off x="792163" y="5710119"/>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0" name="KSO_Shape"/>
          <p:cNvSpPr/>
          <p:nvPr/>
        </p:nvSpPr>
        <p:spPr bwMode="auto">
          <a:xfrm>
            <a:off x="1855776" y="4712991"/>
            <a:ext cx="1161473" cy="693012"/>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rgbClr val="FFFFFF"/>
          </a:solidFill>
          <a:ln>
            <a:noFill/>
          </a:ln>
        </p:spPr>
        <p:txBody>
          <a:bodyPr/>
          <a:lstStyle/>
          <a:p>
            <a:endParaRPr lang="zh-CN" altLang="en-US"/>
          </a:p>
        </p:txBody>
      </p:sp>
      <p:sp>
        <p:nvSpPr>
          <p:cNvPr id="41" name="KSO_Shape"/>
          <p:cNvSpPr/>
          <p:nvPr/>
        </p:nvSpPr>
        <p:spPr bwMode="auto">
          <a:xfrm>
            <a:off x="5510785" y="4607813"/>
            <a:ext cx="973107" cy="903368"/>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rgbClr val="FFFFFF"/>
          </a:solidFill>
          <a:ln>
            <a:noFill/>
          </a:ln>
        </p:spPr>
        <p:txBody>
          <a:bodyPr/>
          <a:lstStyle/>
          <a:p>
            <a:endParaRPr lang="zh-CN" altLang="en-US"/>
          </a:p>
        </p:txBody>
      </p:sp>
      <p:sp>
        <p:nvSpPr>
          <p:cNvPr id="52" name="KSO_Shape"/>
          <p:cNvSpPr/>
          <p:nvPr/>
        </p:nvSpPr>
        <p:spPr>
          <a:xfrm>
            <a:off x="9175161" y="4612629"/>
            <a:ext cx="766008" cy="1005701"/>
          </a:xfrm>
          <a:custGeom>
            <a:avLst/>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7760133" y="5834468"/>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8495204" y="4350621"/>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66809"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9"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4" name="组合 3"/>
          <p:cNvGrpSpPr/>
          <p:nvPr/>
        </p:nvGrpSpPr>
        <p:grpSpPr>
          <a:xfrm>
            <a:off x="566809" y="3917884"/>
            <a:ext cx="836766" cy="836766"/>
            <a:chOff x="6795817" y="3300603"/>
            <a:chExt cx="836766" cy="836766"/>
          </a:xfrm>
        </p:grpSpPr>
        <p:sp>
          <p:nvSpPr>
            <p:cNvPr id="186" name="椭圆 185"/>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0"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3" name="矩形 192"/>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566809" y="5606273"/>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1"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8256493" y="3079362"/>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3" name="Oval 6"/>
          <p:cNvSpPr>
            <a:spLocks noChangeArrowheads="1"/>
          </p:cNvSpPr>
          <p:nvPr/>
        </p:nvSpPr>
        <p:spPr bwMode="auto">
          <a:xfrm>
            <a:off x="4355288" y="2302457"/>
            <a:ext cx="3481425" cy="3506469"/>
          </a:xfrm>
          <a:prstGeom prst="rect">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8" name="KSO_Shape"/>
          <p:cNvSpPr/>
          <p:nvPr/>
        </p:nvSpPr>
        <p:spPr bwMode="auto">
          <a:xfrm>
            <a:off x="5118006" y="3211355"/>
            <a:ext cx="1955992" cy="168867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9" name="矩形 28"/>
          <p:cNvSpPr/>
          <p:nvPr/>
        </p:nvSpPr>
        <p:spPr>
          <a:xfrm>
            <a:off x="627829"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0" name="矩形 29"/>
          <p:cNvSpPr/>
          <p:nvPr/>
        </p:nvSpPr>
        <p:spPr>
          <a:xfrm>
            <a:off x="627829"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32" name="矩形 31"/>
          <p:cNvSpPr/>
          <p:nvPr/>
        </p:nvSpPr>
        <p:spPr>
          <a:xfrm>
            <a:off x="8084951"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8084951"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41"/>
          <p:cNvSpPr/>
          <p:nvPr/>
        </p:nvSpPr>
        <p:spPr bwMode="auto">
          <a:xfrm>
            <a:off x="5862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18" name="Freeform 42"/>
          <p:cNvSpPr/>
          <p:nvPr/>
        </p:nvSpPr>
        <p:spPr bwMode="auto">
          <a:xfrm>
            <a:off x="12603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0" name="Freeform 43"/>
          <p:cNvSpPr/>
          <p:nvPr/>
        </p:nvSpPr>
        <p:spPr bwMode="auto">
          <a:xfrm>
            <a:off x="9575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7" name="文本框 26"/>
          <p:cNvSpPr txBox="1"/>
          <p:nvPr/>
        </p:nvSpPr>
        <p:spPr>
          <a:xfrm>
            <a:off x="1182247" y="4427453"/>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28" name="KSO_Shape"/>
          <p:cNvSpPr/>
          <p:nvPr/>
        </p:nvSpPr>
        <p:spPr>
          <a:xfrm>
            <a:off x="24333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圆角矩形 85"/>
          <p:cNvSpPr/>
          <p:nvPr/>
        </p:nvSpPr>
        <p:spPr>
          <a:xfrm>
            <a:off x="35942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35942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Freeform 41"/>
          <p:cNvSpPr/>
          <p:nvPr/>
        </p:nvSpPr>
        <p:spPr bwMode="auto">
          <a:xfrm>
            <a:off x="56154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2" name="Freeform 42"/>
          <p:cNvSpPr/>
          <p:nvPr/>
        </p:nvSpPr>
        <p:spPr bwMode="auto">
          <a:xfrm>
            <a:off x="62895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3" name="Freeform 43"/>
          <p:cNvSpPr/>
          <p:nvPr/>
        </p:nvSpPr>
        <p:spPr bwMode="auto">
          <a:xfrm>
            <a:off x="59867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4" name="文本框 33"/>
          <p:cNvSpPr txBox="1"/>
          <p:nvPr/>
        </p:nvSpPr>
        <p:spPr>
          <a:xfrm>
            <a:off x="6211447" y="4427453"/>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5" name="KSO_Shape"/>
          <p:cNvSpPr/>
          <p:nvPr/>
        </p:nvSpPr>
        <p:spPr>
          <a:xfrm>
            <a:off x="74625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6" name="圆角矩形 85"/>
          <p:cNvSpPr/>
          <p:nvPr/>
        </p:nvSpPr>
        <p:spPr>
          <a:xfrm>
            <a:off x="86234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6234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1" name="Freeform 21"/>
          <p:cNvSpPr/>
          <p:nvPr/>
        </p:nvSpPr>
        <p:spPr bwMode="auto">
          <a:xfrm>
            <a:off x="614009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6398102" y="2493088"/>
            <a:ext cx="1396094" cy="1121528"/>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905656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9627556" y="249308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577212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868858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grpSp>
        <p:nvGrpSpPr>
          <p:cNvPr id="15" name="Group 4"/>
          <p:cNvGrpSpPr>
            <a:grpSpLocks noChangeAspect="1"/>
          </p:cNvGrpSpPr>
          <p:nvPr/>
        </p:nvGrpSpPr>
        <p:grpSpPr bwMode="auto">
          <a:xfrm>
            <a:off x="1456058" y="3421378"/>
            <a:ext cx="1214707" cy="2723888"/>
            <a:chOff x="815" y="1510"/>
            <a:chExt cx="891" cy="1998"/>
          </a:xfrm>
          <a:solidFill>
            <a:schemeClr val="accent1"/>
          </a:solidFill>
        </p:grpSpPr>
        <p:sp>
          <p:nvSpPr>
            <p:cNvPr id="23"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6"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7"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grpSp>
        <p:nvGrpSpPr>
          <p:cNvPr id="28" name="Group 4"/>
          <p:cNvGrpSpPr>
            <a:grpSpLocks noChangeAspect="1"/>
          </p:cNvGrpSpPr>
          <p:nvPr/>
        </p:nvGrpSpPr>
        <p:grpSpPr bwMode="auto">
          <a:xfrm>
            <a:off x="2726919" y="2097802"/>
            <a:ext cx="1416185" cy="3175687"/>
            <a:chOff x="815" y="1510"/>
            <a:chExt cx="891" cy="1998"/>
          </a:xfrm>
          <a:solidFill>
            <a:schemeClr val="accent1"/>
          </a:solidFill>
        </p:grpSpPr>
        <p:sp>
          <p:nvSpPr>
            <p:cNvPr id="30"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1"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4"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5"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6"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7766" y="2573854"/>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607766" y="4071965"/>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2" name="圆角矩形 31"/>
          <p:cNvSpPr/>
          <p:nvPr/>
        </p:nvSpPr>
        <p:spPr>
          <a:xfrm rot="20248206">
            <a:off x="1714439" y="2092271"/>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23" name="圆角矩形 9"/>
          <p:cNvSpPr/>
          <p:nvPr/>
        </p:nvSpPr>
        <p:spPr>
          <a:xfrm rot="20248206">
            <a:off x="1862735" y="2838832"/>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5" name="KSO_GN1"/>
          <p:cNvSpPr/>
          <p:nvPr/>
        </p:nvSpPr>
        <p:spPr>
          <a:xfrm rot="20248206">
            <a:off x="1757638" y="2122822"/>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6" name="Oval 6"/>
          <p:cNvSpPr>
            <a:spLocks noChangeArrowheads="1"/>
          </p:cNvSpPr>
          <p:nvPr/>
        </p:nvSpPr>
        <p:spPr bwMode="auto">
          <a:xfrm>
            <a:off x="781726" y="5447964"/>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7" name="Text Box 8"/>
          <p:cNvSpPr txBox="1">
            <a:spLocks noChangeArrowheads="1"/>
          </p:cNvSpPr>
          <p:nvPr/>
        </p:nvSpPr>
        <p:spPr bwMode="auto">
          <a:xfrm>
            <a:off x="1567413" y="5303788"/>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8" name="KSO_Shape"/>
          <p:cNvSpPr/>
          <p:nvPr/>
        </p:nvSpPr>
        <p:spPr>
          <a:xfrm>
            <a:off x="926756" y="5663871"/>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9" name="Rectangle 42"/>
          <p:cNvSpPr>
            <a:spLocks noChangeArrowheads="1"/>
          </p:cNvSpPr>
          <p:nvPr/>
        </p:nvSpPr>
        <p:spPr bwMode="auto">
          <a:xfrm>
            <a:off x="1111805" y="4070898"/>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0" name="圆角矩形 31"/>
          <p:cNvSpPr/>
          <p:nvPr/>
        </p:nvSpPr>
        <p:spPr>
          <a:xfrm rot="20248206">
            <a:off x="5631348" y="2092272"/>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1" name="圆角矩形 9"/>
          <p:cNvSpPr/>
          <p:nvPr/>
        </p:nvSpPr>
        <p:spPr>
          <a:xfrm rot="20248206">
            <a:off x="5779644" y="2838833"/>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N1"/>
          <p:cNvSpPr/>
          <p:nvPr/>
        </p:nvSpPr>
        <p:spPr>
          <a:xfrm rot="20248206">
            <a:off x="5674547" y="2122823"/>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3" name="Oval 6"/>
          <p:cNvSpPr>
            <a:spLocks noChangeArrowheads="1"/>
          </p:cNvSpPr>
          <p:nvPr/>
        </p:nvSpPr>
        <p:spPr bwMode="auto">
          <a:xfrm>
            <a:off x="4698635" y="544796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4" name="Text Box 8"/>
          <p:cNvSpPr txBox="1">
            <a:spLocks noChangeArrowheads="1"/>
          </p:cNvSpPr>
          <p:nvPr/>
        </p:nvSpPr>
        <p:spPr bwMode="auto">
          <a:xfrm>
            <a:off x="5484322" y="5303789"/>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35" name="Rectangle 42"/>
          <p:cNvSpPr>
            <a:spLocks noChangeArrowheads="1"/>
          </p:cNvSpPr>
          <p:nvPr/>
        </p:nvSpPr>
        <p:spPr bwMode="auto">
          <a:xfrm>
            <a:off x="5028714" y="4070899"/>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87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圆角矩形 31"/>
          <p:cNvSpPr/>
          <p:nvPr/>
        </p:nvSpPr>
        <p:spPr>
          <a:xfrm rot="20248206">
            <a:off x="9548257" y="2092273"/>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C</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7" name="圆角矩形 9"/>
          <p:cNvSpPr/>
          <p:nvPr/>
        </p:nvSpPr>
        <p:spPr>
          <a:xfrm rot="20248206">
            <a:off x="9696553" y="2838834"/>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8" name="KSO_GN1"/>
          <p:cNvSpPr/>
          <p:nvPr/>
        </p:nvSpPr>
        <p:spPr>
          <a:xfrm rot="20248206">
            <a:off x="9591456" y="2122824"/>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9" name="Oval 6"/>
          <p:cNvSpPr>
            <a:spLocks noChangeArrowheads="1"/>
          </p:cNvSpPr>
          <p:nvPr/>
        </p:nvSpPr>
        <p:spPr bwMode="auto">
          <a:xfrm>
            <a:off x="8615544" y="5447966"/>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0" name="Text Box 8"/>
          <p:cNvSpPr txBox="1">
            <a:spLocks noChangeArrowheads="1"/>
          </p:cNvSpPr>
          <p:nvPr/>
        </p:nvSpPr>
        <p:spPr bwMode="auto">
          <a:xfrm>
            <a:off x="9401231" y="5303790"/>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1" name="Rectangle 42"/>
          <p:cNvSpPr>
            <a:spLocks noChangeArrowheads="1"/>
          </p:cNvSpPr>
          <p:nvPr/>
        </p:nvSpPr>
        <p:spPr bwMode="auto">
          <a:xfrm>
            <a:off x="8945623" y="4070900"/>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95</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42" name="KSO_Shape"/>
          <p:cNvSpPr/>
          <p:nvPr/>
        </p:nvSpPr>
        <p:spPr bwMode="auto">
          <a:xfrm>
            <a:off x="4843665" y="5654574"/>
            <a:ext cx="371929" cy="253532"/>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3" name="KSO_Shape"/>
          <p:cNvSpPr/>
          <p:nvPr/>
        </p:nvSpPr>
        <p:spPr bwMode="auto">
          <a:xfrm>
            <a:off x="8760574" y="5656745"/>
            <a:ext cx="371929" cy="249192"/>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71" name="任意多边形 28"/>
          <p:cNvSpPr/>
          <p:nvPr/>
        </p:nvSpPr>
        <p:spPr>
          <a:xfrm>
            <a:off x="754063" y="2491249"/>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73" name="矩形 72"/>
          <p:cNvSpPr/>
          <p:nvPr/>
        </p:nvSpPr>
        <p:spPr>
          <a:xfrm>
            <a:off x="2687460" y="2557513"/>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4" name="任意多边形 28"/>
          <p:cNvSpPr/>
          <p:nvPr/>
        </p:nvSpPr>
        <p:spPr>
          <a:xfrm>
            <a:off x="754063" y="4891307"/>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76" name="矩形 75"/>
          <p:cNvSpPr/>
          <p:nvPr/>
        </p:nvSpPr>
        <p:spPr>
          <a:xfrm>
            <a:off x="2687460" y="495757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7" name="KSO_Shape"/>
          <p:cNvSpPr/>
          <p:nvPr/>
        </p:nvSpPr>
        <p:spPr>
          <a:xfrm flipH="1">
            <a:off x="1290993" y="5311145"/>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78" name="KSO_Shape"/>
          <p:cNvSpPr/>
          <p:nvPr/>
        </p:nvSpPr>
        <p:spPr bwMode="auto">
          <a:xfrm>
            <a:off x="1301832" y="2911087"/>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72" name="Freeform 66"/>
          <p:cNvSpPr>
            <a:spLocks noEditPoints="1"/>
          </p:cNvSpPr>
          <p:nvPr/>
        </p:nvSpPr>
        <p:spPr bwMode="auto">
          <a:xfrm rot="218059">
            <a:off x="75406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5" name="Freeform 66"/>
          <p:cNvSpPr>
            <a:spLocks noEditPoints="1"/>
          </p:cNvSpPr>
          <p:nvPr/>
        </p:nvSpPr>
        <p:spPr bwMode="auto">
          <a:xfrm rot="218059">
            <a:off x="117821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0" name="Freeform 66"/>
          <p:cNvSpPr>
            <a:spLocks noEditPoints="1"/>
          </p:cNvSpPr>
          <p:nvPr/>
        </p:nvSpPr>
        <p:spPr bwMode="auto">
          <a:xfrm rot="218059">
            <a:off x="160237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1" name="Freeform 66"/>
          <p:cNvSpPr>
            <a:spLocks noEditPoints="1"/>
          </p:cNvSpPr>
          <p:nvPr/>
        </p:nvSpPr>
        <p:spPr bwMode="auto">
          <a:xfrm rot="218059">
            <a:off x="202652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2" name="Freeform 66"/>
          <p:cNvSpPr>
            <a:spLocks noEditPoints="1"/>
          </p:cNvSpPr>
          <p:nvPr/>
        </p:nvSpPr>
        <p:spPr bwMode="auto">
          <a:xfrm rot="218059">
            <a:off x="245068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3" name="Freeform 66"/>
          <p:cNvSpPr>
            <a:spLocks noEditPoints="1"/>
          </p:cNvSpPr>
          <p:nvPr/>
        </p:nvSpPr>
        <p:spPr bwMode="auto">
          <a:xfrm rot="218059">
            <a:off x="287483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4" name="Freeform 66"/>
          <p:cNvSpPr>
            <a:spLocks noEditPoints="1"/>
          </p:cNvSpPr>
          <p:nvPr/>
        </p:nvSpPr>
        <p:spPr bwMode="auto">
          <a:xfrm rot="218059">
            <a:off x="329899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5" name="Freeform 66"/>
          <p:cNvSpPr>
            <a:spLocks noEditPoints="1"/>
          </p:cNvSpPr>
          <p:nvPr/>
        </p:nvSpPr>
        <p:spPr bwMode="auto">
          <a:xfrm rot="218059">
            <a:off x="372314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6" name="Freeform 66"/>
          <p:cNvSpPr>
            <a:spLocks noEditPoints="1"/>
          </p:cNvSpPr>
          <p:nvPr/>
        </p:nvSpPr>
        <p:spPr bwMode="auto">
          <a:xfrm rot="218059">
            <a:off x="414730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7" name="Freeform 66"/>
          <p:cNvSpPr>
            <a:spLocks noEditPoints="1"/>
          </p:cNvSpPr>
          <p:nvPr/>
        </p:nvSpPr>
        <p:spPr bwMode="auto">
          <a:xfrm rot="218059">
            <a:off x="4571459" y="416497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8" name="Freeform 66"/>
          <p:cNvSpPr>
            <a:spLocks noEditPoints="1"/>
          </p:cNvSpPr>
          <p:nvPr/>
        </p:nvSpPr>
        <p:spPr bwMode="auto">
          <a:xfrm rot="218059">
            <a:off x="4995615" y="4164971"/>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9" name="Freeform 66"/>
          <p:cNvSpPr>
            <a:spLocks noEditPoints="1"/>
          </p:cNvSpPr>
          <p:nvPr/>
        </p:nvSpPr>
        <p:spPr bwMode="auto">
          <a:xfrm rot="218059">
            <a:off x="5419771" y="416497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0" name="Freeform 66"/>
          <p:cNvSpPr>
            <a:spLocks noEditPoints="1"/>
          </p:cNvSpPr>
          <p:nvPr/>
        </p:nvSpPr>
        <p:spPr bwMode="auto">
          <a:xfrm rot="218059">
            <a:off x="5843927" y="416497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1" name="矩形 90"/>
          <p:cNvSpPr/>
          <p:nvPr/>
        </p:nvSpPr>
        <p:spPr>
          <a:xfrm>
            <a:off x="6727033" y="1575457"/>
            <a:ext cx="5069113" cy="508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矩形 17"/>
          <p:cNvSpPr/>
          <p:nvPr/>
        </p:nvSpPr>
        <p:spPr>
          <a:xfrm>
            <a:off x="1136129" y="16622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1911324"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MH_Other_23"/>
          <p:cNvSpPr/>
          <p:nvPr>
            <p:custDataLst>
              <p:tags r:id="rId1"/>
            </p:custDataLst>
          </p:nvPr>
        </p:nvSpPr>
        <p:spPr bwMode="auto">
          <a:xfrm>
            <a:off x="2675964"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SubTitle_4"/>
          <p:cNvSpPr/>
          <p:nvPr>
            <p:custDataLst>
              <p:tags r:id="rId2"/>
            </p:custDataLst>
          </p:nvPr>
        </p:nvSpPr>
        <p:spPr bwMode="auto">
          <a:xfrm>
            <a:off x="2837381"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endParaRPr lang="zh-CN" altLang="en-US" sz="1800" dirty="0">
              <a:solidFill>
                <a:srgbClr val="FEFFFF"/>
              </a:solidFill>
              <a:latin typeface="+mn-lt"/>
              <a:ea typeface="+mn-ea"/>
            </a:endParaRPr>
          </a:p>
        </p:txBody>
      </p:sp>
      <p:sp>
        <p:nvSpPr>
          <p:cNvPr id="22" name="MH_Other_27"/>
          <p:cNvSpPr/>
          <p:nvPr>
            <p:custDataLst>
              <p:tags r:id="rId3"/>
            </p:custDataLst>
          </p:nvPr>
        </p:nvSpPr>
        <p:spPr bwMode="auto">
          <a:xfrm>
            <a:off x="2837381"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3" name="矩形 22"/>
          <p:cNvSpPr/>
          <p:nvPr/>
        </p:nvSpPr>
        <p:spPr>
          <a:xfrm>
            <a:off x="1911323"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6919423"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H_Other_23"/>
          <p:cNvSpPr/>
          <p:nvPr>
            <p:custDataLst>
              <p:tags r:id="rId4"/>
            </p:custDataLst>
          </p:nvPr>
        </p:nvSpPr>
        <p:spPr bwMode="auto">
          <a:xfrm>
            <a:off x="7684063"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SubTitle_4"/>
          <p:cNvSpPr/>
          <p:nvPr>
            <p:custDataLst>
              <p:tags r:id="rId5"/>
            </p:custDataLst>
          </p:nvPr>
        </p:nvSpPr>
        <p:spPr bwMode="auto">
          <a:xfrm>
            <a:off x="7845480"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endParaRPr lang="zh-CN" altLang="en-US" sz="1800" dirty="0">
              <a:solidFill>
                <a:srgbClr val="FEFFFF"/>
              </a:solidFill>
              <a:latin typeface="+mn-lt"/>
              <a:ea typeface="+mn-ea"/>
            </a:endParaRPr>
          </a:p>
        </p:txBody>
      </p:sp>
      <p:sp>
        <p:nvSpPr>
          <p:cNvPr id="27" name="MH_Other_27"/>
          <p:cNvSpPr/>
          <p:nvPr>
            <p:custDataLst>
              <p:tags r:id="rId6"/>
            </p:custDataLst>
          </p:nvPr>
        </p:nvSpPr>
        <p:spPr bwMode="auto">
          <a:xfrm>
            <a:off x="7845480"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8" name="矩形 27"/>
          <p:cNvSpPr/>
          <p:nvPr/>
        </p:nvSpPr>
        <p:spPr>
          <a:xfrm>
            <a:off x="6919422"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9" name="矩形 18"/>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0" name="自由: 形状 19"/>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9" name="自由: 形状 2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3"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1"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2"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43"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45" name="矩形 44"/>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6" name="矩形 45"/>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7" name="矩形 46"/>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48" name="矩形 47"/>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49" name="矩形 48"/>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50" name="矩形 49"/>
          <p:cNvSpPr/>
          <p:nvPr/>
        </p:nvSpPr>
        <p:spPr>
          <a:xfrm>
            <a:off x="1136129" y="5083940"/>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KSO_Shape"/>
          <p:cNvSpPr/>
          <p:nvPr/>
        </p:nvSpPr>
        <p:spPr bwMode="auto">
          <a:xfrm flipH="1">
            <a:off x="768238"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2" name="KSO_Shape"/>
          <p:cNvSpPr/>
          <p:nvPr/>
        </p:nvSpPr>
        <p:spPr bwMode="auto">
          <a:xfrm>
            <a:off x="11122305"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3" name="KSO_Shape"/>
          <p:cNvSpPr/>
          <p:nvPr/>
        </p:nvSpPr>
        <p:spPr bwMode="auto">
          <a:xfrm>
            <a:off x="2324257" y="2792902"/>
            <a:ext cx="429291" cy="536141"/>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33" name="KSO_Shape"/>
          <p:cNvSpPr/>
          <p:nvPr/>
        </p:nvSpPr>
        <p:spPr bwMode="auto">
          <a:xfrm>
            <a:off x="1155761" y="1599184"/>
            <a:ext cx="3462734" cy="3214573"/>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chemeClr val="accent1"/>
          </a:solidFill>
          <a:ln>
            <a:noFill/>
          </a:ln>
        </p:spPr>
        <p:txBody>
          <a:bodyPr/>
          <a:lstStyle/>
          <a:p>
            <a:endParaRPr lang="zh-CN" altLang="en-US"/>
          </a:p>
        </p:txBody>
      </p:sp>
      <p:sp>
        <p:nvSpPr>
          <p:cNvPr id="34" name="矩形 33"/>
          <p:cNvSpPr/>
          <p:nvPr/>
        </p:nvSpPr>
        <p:spPr>
          <a:xfrm>
            <a:off x="1155761" y="4813757"/>
            <a:ext cx="3462734" cy="166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5" name="泪滴形 4"/>
          <p:cNvSpPr/>
          <p:nvPr/>
        </p:nvSpPr>
        <p:spPr>
          <a:xfrm>
            <a:off x="5773699" y="2286504"/>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6552062" y="1753223"/>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1" name="泪滴形 40"/>
          <p:cNvSpPr/>
          <p:nvPr/>
        </p:nvSpPr>
        <p:spPr>
          <a:xfrm>
            <a:off x="5773699" y="3907611"/>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6552062" y="3374330"/>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泪滴形 44"/>
          <p:cNvSpPr/>
          <p:nvPr/>
        </p:nvSpPr>
        <p:spPr>
          <a:xfrm>
            <a:off x="5773699" y="5528718"/>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6552062" y="4995437"/>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31" name="圆角矩形 19"/>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4" name="圆角矩形 21"/>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圆角矩形 22"/>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6"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7"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38"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9"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0"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41"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2"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43" name="矩形 42"/>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4" name="矩形 43"/>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5" name="矩形 44"/>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6" name="矩形 45"/>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7"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48"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9"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同心圆 3"/>
          <p:cNvSpPr/>
          <p:nvPr/>
        </p:nvSpPr>
        <p:spPr>
          <a:xfrm>
            <a:off x="2029767"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A</a:t>
            </a:r>
            <a:endParaRPr lang="zh-CN" altLang="en-US" dirty="0">
              <a:solidFill>
                <a:schemeClr val="accent1"/>
              </a:solidFill>
            </a:endParaRPr>
          </a:p>
        </p:txBody>
      </p:sp>
      <p:sp>
        <p:nvSpPr>
          <p:cNvPr id="20" name="任意多边形 4"/>
          <p:cNvSpPr/>
          <p:nvPr/>
        </p:nvSpPr>
        <p:spPr>
          <a:xfrm>
            <a:off x="1854832"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1275219"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27" name="同心圆 3"/>
          <p:cNvSpPr/>
          <p:nvPr/>
        </p:nvSpPr>
        <p:spPr>
          <a:xfrm>
            <a:off x="5523594"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B</a:t>
            </a:r>
            <a:endParaRPr lang="zh-CN" altLang="en-US" dirty="0">
              <a:solidFill>
                <a:schemeClr val="accent1"/>
              </a:solidFill>
            </a:endParaRPr>
          </a:p>
        </p:txBody>
      </p:sp>
      <p:sp>
        <p:nvSpPr>
          <p:cNvPr id="28" name="任意多边形 4"/>
          <p:cNvSpPr/>
          <p:nvPr/>
        </p:nvSpPr>
        <p:spPr>
          <a:xfrm>
            <a:off x="5348659"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圆角 29"/>
          <p:cNvSpPr/>
          <p:nvPr/>
        </p:nvSpPr>
        <p:spPr>
          <a:xfrm>
            <a:off x="4769046"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1" name="同心圆 3"/>
          <p:cNvSpPr/>
          <p:nvPr/>
        </p:nvSpPr>
        <p:spPr>
          <a:xfrm>
            <a:off x="9017421"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C</a:t>
            </a:r>
            <a:endParaRPr lang="zh-CN" altLang="en-US" dirty="0">
              <a:solidFill>
                <a:schemeClr val="accent1"/>
              </a:solidFill>
            </a:endParaRPr>
          </a:p>
        </p:txBody>
      </p:sp>
      <p:sp>
        <p:nvSpPr>
          <p:cNvPr id="32" name="任意多边形 4"/>
          <p:cNvSpPr/>
          <p:nvPr/>
        </p:nvSpPr>
        <p:spPr>
          <a:xfrm>
            <a:off x="8842486"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圆角 32"/>
          <p:cNvSpPr/>
          <p:nvPr/>
        </p:nvSpPr>
        <p:spPr>
          <a:xfrm>
            <a:off x="8262873"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4" name="矩形 33"/>
          <p:cNvSpPr/>
          <p:nvPr/>
        </p:nvSpPr>
        <p:spPr>
          <a:xfrm>
            <a:off x="1136129" y="4749419"/>
            <a:ext cx="9919743" cy="1931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395784" y="5022373"/>
            <a:ext cx="163773" cy="1576317"/>
          </a:xfrm>
          <a:prstGeom prst="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40888" y="2031086"/>
            <a:ext cx="1595760" cy="1589467"/>
            <a:chOff x="7441489" y="2765604"/>
            <a:chExt cx="1595760" cy="1589467"/>
          </a:xfrm>
        </p:grpSpPr>
        <p:sp>
          <p:nvSpPr>
            <p:cNvPr id="36"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42" name="矩形 41"/>
          <p:cNvSpPr/>
          <p:nvPr/>
        </p:nvSpPr>
        <p:spPr>
          <a:xfrm>
            <a:off x="2615491" y="2263327"/>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文本框 42"/>
          <p:cNvSpPr txBox="1"/>
          <p:nvPr/>
        </p:nvSpPr>
        <p:spPr>
          <a:xfrm flipV="1">
            <a:off x="10946036" y="15172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grpSp>
        <p:nvGrpSpPr>
          <p:cNvPr id="44" name="组合 43"/>
          <p:cNvGrpSpPr/>
          <p:nvPr/>
        </p:nvGrpSpPr>
        <p:grpSpPr>
          <a:xfrm>
            <a:off x="740888" y="4504463"/>
            <a:ext cx="1595760" cy="1589467"/>
            <a:chOff x="7441489" y="2765604"/>
            <a:chExt cx="1595760" cy="1589467"/>
          </a:xfrm>
        </p:grpSpPr>
        <p:sp>
          <p:nvSpPr>
            <p:cNvPr id="64"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66" name="矩形 65"/>
          <p:cNvSpPr/>
          <p:nvPr/>
        </p:nvSpPr>
        <p:spPr>
          <a:xfrm>
            <a:off x="2615491" y="4736704"/>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7" name="文本框 66"/>
          <p:cNvSpPr txBox="1"/>
          <p:nvPr/>
        </p:nvSpPr>
        <p:spPr>
          <a:xfrm flipV="1">
            <a:off x="10946036" y="399061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36" name="MH_Other_2"/>
          <p:cNvPicPr>
            <a:picLocks noChangeAspect="1" noChangeArrowheads="1"/>
          </p:cNvPicPr>
          <p:nvPr>
            <p:custDataLst>
              <p:tags r:id="rId1"/>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379335"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自由: 形状 8"/>
          <p:cNvSpPr/>
          <p:nvPr>
            <p:custDataLst>
              <p:tags r:id="rId3"/>
            </p:custDataLst>
          </p:nvPr>
        </p:nvSpPr>
        <p:spPr>
          <a:xfrm>
            <a:off x="381125"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43" name="自由: 形状 18"/>
          <p:cNvSpPr/>
          <p:nvPr>
            <p:custDataLst>
              <p:tags r:id="rId4"/>
            </p:custDataLst>
          </p:nvPr>
        </p:nvSpPr>
        <p:spPr>
          <a:xfrm>
            <a:off x="3543084"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4" name="矩形 63"/>
          <p:cNvSpPr/>
          <p:nvPr/>
        </p:nvSpPr>
        <p:spPr>
          <a:xfrm>
            <a:off x="1105400"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5" name="Freeform 66"/>
          <p:cNvSpPr>
            <a:spLocks noEditPoints="1"/>
          </p:cNvSpPr>
          <p:nvPr/>
        </p:nvSpPr>
        <p:spPr bwMode="auto">
          <a:xfrm rot="218059">
            <a:off x="614653"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66" name="MH_Other_2"/>
          <p:cNvPicPr>
            <a:picLocks noChangeAspect="1" noChangeArrowheads="1"/>
          </p:cNvPicPr>
          <p:nvPr>
            <p:custDataLst>
              <p:tags r:id="rId5"/>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4092373"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自由: 形状 8"/>
          <p:cNvSpPr/>
          <p:nvPr>
            <p:custDataLst>
              <p:tags r:id="rId6"/>
            </p:custDataLst>
          </p:nvPr>
        </p:nvSpPr>
        <p:spPr>
          <a:xfrm>
            <a:off x="4094163"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68" name="自由: 形状 18"/>
          <p:cNvSpPr/>
          <p:nvPr>
            <p:custDataLst>
              <p:tags r:id="rId7"/>
            </p:custDataLst>
          </p:nvPr>
        </p:nvSpPr>
        <p:spPr>
          <a:xfrm>
            <a:off x="7256122"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9" name="矩形 68"/>
          <p:cNvSpPr/>
          <p:nvPr/>
        </p:nvSpPr>
        <p:spPr>
          <a:xfrm>
            <a:off x="4818438"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0" name="Freeform 66"/>
          <p:cNvSpPr>
            <a:spLocks noEditPoints="1"/>
          </p:cNvSpPr>
          <p:nvPr/>
        </p:nvSpPr>
        <p:spPr bwMode="auto">
          <a:xfrm rot="218059">
            <a:off x="4327691"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71" name="MH_Other_2"/>
          <p:cNvPicPr>
            <a:picLocks noChangeAspect="1" noChangeArrowheads="1"/>
          </p:cNvPicPr>
          <p:nvPr>
            <p:custDataLst>
              <p:tags r:id="rId8"/>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805411"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自由: 形状 8"/>
          <p:cNvSpPr/>
          <p:nvPr>
            <p:custDataLst>
              <p:tags r:id="rId9"/>
            </p:custDataLst>
          </p:nvPr>
        </p:nvSpPr>
        <p:spPr>
          <a:xfrm>
            <a:off x="7807201"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73" name="自由: 形状 18"/>
          <p:cNvSpPr/>
          <p:nvPr>
            <p:custDataLst>
              <p:tags r:id="rId10"/>
            </p:custDataLst>
          </p:nvPr>
        </p:nvSpPr>
        <p:spPr>
          <a:xfrm>
            <a:off x="10969160"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4" name="矩形 73"/>
          <p:cNvSpPr/>
          <p:nvPr/>
        </p:nvSpPr>
        <p:spPr>
          <a:xfrm>
            <a:off x="8531476"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Freeform 66"/>
          <p:cNvSpPr>
            <a:spLocks noEditPoints="1"/>
          </p:cNvSpPr>
          <p:nvPr/>
        </p:nvSpPr>
        <p:spPr bwMode="auto">
          <a:xfrm rot="218059">
            <a:off x="8040729"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6" name="矩形 75"/>
          <p:cNvSpPr/>
          <p:nvPr/>
        </p:nvSpPr>
        <p:spPr>
          <a:xfrm>
            <a:off x="1136129" y="182135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7" name="文本框 76"/>
          <p:cNvSpPr txBox="1"/>
          <p:nvPr/>
        </p:nvSpPr>
        <p:spPr>
          <a:xfrm>
            <a:off x="404621" y="193565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78" name="矩形 77"/>
          <p:cNvSpPr/>
          <p:nvPr/>
        </p:nvSpPr>
        <p:spPr>
          <a:xfrm>
            <a:off x="1136129" y="2882136"/>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ags/tag1.xml><?xml version="1.0" encoding="utf-8"?>
<p:tagLst xmlns:p="http://schemas.openxmlformats.org/presentationml/2006/main">
  <p:tag name="MH" val="20161013012315"/>
  <p:tag name="MH_LIBRARY" val="GRAPHIC"/>
  <p:tag name="MH_TYPE" val="Other"/>
  <p:tag name="MH_ORDER" val="2"/>
</p:tagLst>
</file>

<file path=ppt/tags/tag10.xml><?xml version="1.0" encoding="utf-8"?>
<p:tagLst xmlns:p="http://schemas.openxmlformats.org/presentationml/2006/main">
  <p:tag name="MH" val="20160624112451"/>
  <p:tag name="MH_LIBRARY" val="GRAPHIC"/>
  <p:tag name="MH_TYPE" val="Other"/>
  <p:tag name="MH_ORDER" val="4"/>
</p:tagLst>
</file>

<file path=ppt/tags/tag11.xml><?xml version="1.0" encoding="utf-8"?>
<p:tagLst xmlns:p="http://schemas.openxmlformats.org/presentationml/2006/main">
  <p:tag name="MH" val="20160624112451"/>
  <p:tag name="MH_LIBRARY" val="GRAPHIC"/>
  <p:tag name="MH_TYPE" val="Other"/>
  <p:tag name="MH_ORDER" val="4"/>
</p:tagLst>
</file>

<file path=ppt/tags/tag12.xml><?xml version="1.0" encoding="utf-8"?>
<p:tagLst xmlns:p="http://schemas.openxmlformats.org/presentationml/2006/main">
  <p:tag name="MH" val="20160624112451"/>
  <p:tag name="MH_LIBRARY" val="GRAPHIC"/>
  <p:tag name="MH_TYPE" val="Other"/>
  <p:tag name="MH_ORDER" val="23"/>
</p:tagLst>
</file>

<file path=ppt/tags/tag13.xml><?xml version="1.0" encoding="utf-8"?>
<p:tagLst xmlns:p="http://schemas.openxmlformats.org/presentationml/2006/main">
  <p:tag name="MH" val="20160624112451"/>
  <p:tag name="MH_LIBRARY" val="GRAPHIC"/>
  <p:tag name="MH_TYPE" val="SubTitle"/>
  <p:tag name="MH_ORDER" val="4"/>
</p:tagLst>
</file>

<file path=ppt/tags/tag14.xml><?xml version="1.0" encoding="utf-8"?>
<p:tagLst xmlns:p="http://schemas.openxmlformats.org/presentationml/2006/main">
  <p:tag name="MH" val="20160624112451"/>
  <p:tag name="MH_LIBRARY" val="GRAPHIC"/>
  <p:tag name="MH_TYPE" val="Other"/>
  <p:tag name="MH_ORDER" val="27"/>
</p:tagLst>
</file>

<file path=ppt/tags/tag15.xml><?xml version="1.0" encoding="utf-8"?>
<p:tagLst xmlns:p="http://schemas.openxmlformats.org/presentationml/2006/main">
  <p:tag name="MH" val="20160624112451"/>
  <p:tag name="MH_LIBRARY" val="GRAPHIC"/>
  <p:tag name="MH_TYPE" val="Other"/>
  <p:tag name="MH_ORDER" val="23"/>
</p:tagLst>
</file>

<file path=ppt/tags/tag16.xml><?xml version="1.0" encoding="utf-8"?>
<p:tagLst xmlns:p="http://schemas.openxmlformats.org/presentationml/2006/main">
  <p:tag name="MH" val="20160624112451"/>
  <p:tag name="MH_LIBRARY" val="GRAPHIC"/>
  <p:tag name="MH_TYPE" val="SubTitle"/>
  <p:tag name="MH_ORDER" val="4"/>
</p:tagLst>
</file>

<file path=ppt/tags/tag17.xml><?xml version="1.0" encoding="utf-8"?>
<p:tagLst xmlns:p="http://schemas.openxmlformats.org/presentationml/2006/main">
  <p:tag name="MH" val="20160624112451"/>
  <p:tag name="MH_LIBRARY" val="GRAPHIC"/>
  <p:tag name="MH_TYPE" val="Other"/>
  <p:tag name="MH_ORDER" val="27"/>
</p:tagLst>
</file>

<file path=ppt/tags/tag18.xml><?xml version="1.0" encoding="utf-8"?>
<p:tagLst xmlns:p="http://schemas.openxmlformats.org/presentationml/2006/main">
  <p:tag name="MH" val="20160624112451"/>
  <p:tag name="MH_LIBRARY" val="GRAPHIC"/>
  <p:tag name="MH_TYPE" val="Other"/>
  <p:tag name="MH_ORDER" val="4"/>
</p:tagLst>
</file>

<file path=ppt/tags/tag19.xml><?xml version="1.0" encoding="utf-8"?>
<p:tagLst xmlns:p="http://schemas.openxmlformats.org/presentationml/2006/main">
  <p:tag name="MH" val="20160624112451"/>
  <p:tag name="MH_LIBRARY" val="GRAPHIC"/>
  <p:tag name="MH_TYPE" val="Other"/>
  <p:tag name="MH_ORDER" val="4"/>
</p:tagLst>
</file>

<file path=ppt/tags/tag2.xml><?xml version="1.0" encoding="utf-8"?>
<p:tagLst xmlns:p="http://schemas.openxmlformats.org/presentationml/2006/main">
  <p:tag name="MH" val="20161013012315"/>
  <p:tag name="MH_LIBRARY" val="GRAPHIC"/>
  <p:tag name="MH_TYPE" val="Desc"/>
  <p:tag name="MH_ORDER" val="1"/>
</p:tagLst>
</file>

<file path=ppt/tags/tag20.xml><?xml version="1.0" encoding="utf-8"?>
<p:tagLst xmlns:p="http://schemas.openxmlformats.org/presentationml/2006/main">
  <p:tag name="MH" val="20160624112451"/>
  <p:tag name="MH_LIBRARY" val="GRAPHIC"/>
  <p:tag name="MH_TYPE" val="Other"/>
  <p:tag name="MH_ORDER" val="4"/>
</p:tagLst>
</file>

<file path=ppt/tags/tag3.xml><?xml version="1.0" encoding="utf-8"?>
<p:tagLst xmlns:p="http://schemas.openxmlformats.org/presentationml/2006/main">
  <p:tag name="MH" val="20161013012315"/>
  <p:tag name="MH_LIBRARY" val="GRAPHIC"/>
  <p:tag name="MH_TYPE" val="Other"/>
  <p:tag name="MH_ORDER" val="5"/>
</p:tagLst>
</file>

<file path=ppt/tags/tag4.xml><?xml version="1.0" encoding="utf-8"?>
<p:tagLst xmlns:p="http://schemas.openxmlformats.org/presentationml/2006/main">
  <p:tag name="MH" val="20161013012315"/>
  <p:tag name="MH_LIBRARY" val="GRAPHIC"/>
  <p:tag name="MH_TYPE" val="Other"/>
  <p:tag name="MH_ORDER" val="2"/>
</p:tagLst>
</file>

<file path=ppt/tags/tag5.xml><?xml version="1.0" encoding="utf-8"?>
<p:tagLst xmlns:p="http://schemas.openxmlformats.org/presentationml/2006/main">
  <p:tag name="MH" val="20161013012315"/>
  <p:tag name="MH_LIBRARY" val="GRAPHIC"/>
  <p:tag name="MH_TYPE" val="Desc"/>
  <p:tag name="MH_ORDER" val="1"/>
</p:tagLst>
</file>

<file path=ppt/tags/tag6.xml><?xml version="1.0" encoding="utf-8"?>
<p:tagLst xmlns:p="http://schemas.openxmlformats.org/presentationml/2006/main">
  <p:tag name="MH" val="20161013012315"/>
  <p:tag name="MH_LIBRARY" val="GRAPHIC"/>
  <p:tag name="MH_TYPE" val="Other"/>
  <p:tag name="MH_ORDER" val="5"/>
</p:tagLst>
</file>

<file path=ppt/tags/tag7.xml><?xml version="1.0" encoding="utf-8"?>
<p:tagLst xmlns:p="http://schemas.openxmlformats.org/presentationml/2006/main">
  <p:tag name="MH" val="20161013012315"/>
  <p:tag name="MH_LIBRARY" val="GRAPHIC"/>
  <p:tag name="MH_TYPE" val="Other"/>
  <p:tag name="MH_ORDER" val="2"/>
</p:tagLst>
</file>

<file path=ppt/tags/tag8.xml><?xml version="1.0" encoding="utf-8"?>
<p:tagLst xmlns:p="http://schemas.openxmlformats.org/presentationml/2006/main">
  <p:tag name="MH" val="20161013012315"/>
  <p:tag name="MH_LIBRARY" val="GRAPHIC"/>
  <p:tag name="MH_TYPE" val="Desc"/>
  <p:tag name="MH_ORDER" val="1"/>
</p:tagLst>
</file>

<file path=ppt/tags/tag9.xml><?xml version="1.0" encoding="utf-8"?>
<p:tagLst xmlns:p="http://schemas.openxmlformats.org/presentationml/2006/main">
  <p:tag name="MH" val="20161013012315"/>
  <p:tag name="MH_LIBRARY" val="GRAPHIC"/>
  <p:tag name="MH_TYPE" val="Other"/>
  <p:tag name="MH_ORDER" val="5"/>
</p:tagLst>
</file>

<file path=ppt/theme/theme1.xml><?xml version="1.0" encoding="utf-8"?>
<a:theme xmlns:a="http://schemas.openxmlformats.org/drawingml/2006/main" name="A000120141119A01PPBG">
  <a:themeElements>
    <a:clrScheme name="自定义 130">
      <a:dk1>
        <a:srgbClr val="585858"/>
      </a:dk1>
      <a:lt1>
        <a:sysClr val="window" lastClr="FFFFFF"/>
      </a:lt1>
      <a:dk2>
        <a:srgbClr val="585858"/>
      </a:dk2>
      <a:lt2>
        <a:srgbClr val="FFFFFF"/>
      </a:lt2>
      <a:accent1>
        <a:srgbClr val="E61C32"/>
      </a:accent1>
      <a:accent2>
        <a:srgbClr val="DC5389"/>
      </a:accent2>
      <a:accent3>
        <a:srgbClr val="BB735D"/>
      </a:accent3>
      <a:accent4>
        <a:srgbClr val="57C1AD"/>
      </a:accent4>
      <a:accent5>
        <a:srgbClr val="42ADCA"/>
      </a:accent5>
      <a:accent6>
        <a:srgbClr val="92D050"/>
      </a:accent6>
      <a:hlink>
        <a:srgbClr val="00B050"/>
      </a:hlink>
      <a:folHlink>
        <a:srgbClr val="CC990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3420</Words>
  <Application>WPS 演示</Application>
  <PresentationFormat>宽屏</PresentationFormat>
  <Paragraphs>336</Paragraphs>
  <Slides>28</Slides>
  <Notes>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28</vt:i4>
      </vt:variant>
    </vt:vector>
  </HeadingPairs>
  <TitlesOfParts>
    <vt:vector size="46" baseType="lpstr">
      <vt:lpstr>Arial</vt:lpstr>
      <vt:lpstr>宋体</vt:lpstr>
      <vt:lpstr>Wingdings</vt:lpstr>
      <vt:lpstr>Calibri</vt:lpstr>
      <vt:lpstr>幼圆</vt:lpstr>
      <vt:lpstr>黑体</vt:lpstr>
      <vt:lpstr>Tempus Sans ITC</vt:lpstr>
      <vt:lpstr>Wingdings 2</vt:lpstr>
      <vt:lpstr>Bernard MT Condensed</vt:lpstr>
      <vt:lpstr>微软雅黑</vt:lpstr>
      <vt:lpstr>等线</vt:lpstr>
      <vt:lpstr>GoodVibrationsROB</vt:lpstr>
      <vt:lpstr>等线 Light</vt:lpstr>
      <vt:lpstr>Impact</vt:lpstr>
      <vt:lpstr>Gungsuh</vt:lpstr>
      <vt:lpstr>Calibri</vt:lpstr>
      <vt:lpstr>等线</vt:lpstr>
      <vt:lpstr>A000120141119A01PPBG</vt:lpstr>
      <vt:lpstr>幼儿园教育 教学可爱卡通模板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2017-05-10T09:08:18Z</dcterms:created>
  <dcterms:modified xsi:type="dcterms:W3CDTF">2017-05-10T09:08:18Z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