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 id="292" r:id="rId5"/>
    <p:sldId id="262" r:id="rId6"/>
    <p:sldId id="324" r:id="rId7"/>
    <p:sldId id="329" r:id="rId8"/>
    <p:sldId id="264" r:id="rId9"/>
    <p:sldId id="263" r:id="rId10"/>
    <p:sldId id="331" r:id="rId11"/>
    <p:sldId id="333" r:id="rId12"/>
    <p:sldId id="326" r:id="rId13"/>
    <p:sldId id="320" r:id="rId14"/>
    <p:sldId id="325" r:id="rId15"/>
    <p:sldId id="332" r:id="rId16"/>
    <p:sldId id="315" r:id="rId17"/>
    <p:sldId id="330" r:id="rId18"/>
    <p:sldId id="319" r:id="rId19"/>
    <p:sldId id="317" r:id="rId20"/>
    <p:sldId id="266" r:id="rId21"/>
    <p:sldId id="299" r:id="rId22"/>
    <p:sldId id="298" r:id="rId23"/>
    <p:sldId id="296" r:id="rId24"/>
    <p:sldId id="316" r:id="rId25"/>
    <p:sldId id="307" r:id="rId26"/>
    <p:sldId id="300" r:id="rId27"/>
    <p:sldId id="314" r:id="rId28"/>
    <p:sldId id="277" r:id="rId29"/>
    <p:sldId id="327" r:id="rId30"/>
    <p:sldId id="313"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CFB"/>
    <a:srgbClr val="F2F2F2"/>
    <a:srgbClr val="E61C32"/>
    <a:srgbClr val="DC5389"/>
    <a:srgbClr val="57C0D5"/>
    <a:srgbClr val="F2EFEE"/>
    <a:srgbClr val="005092"/>
    <a:srgbClr val="004177"/>
    <a:srgbClr val="57C1AD"/>
    <a:srgbClr val="42A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varScale="1">
        <p:scale>
          <a:sx n="62" d="100"/>
          <a:sy n="62" d="100"/>
        </p:scale>
        <p:origin x="77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334139" y="224934"/>
            <a:ext cx="7313569" cy="2229339"/>
          </a:xfrm>
        </p:spPr>
        <p:txBody>
          <a:bodyPr anchor="ctr">
            <a:normAutofit/>
          </a:bodyPr>
          <a:lstStyle>
            <a:lvl1pPr algn="ctr">
              <a:lnSpc>
                <a:spcPct val="150000"/>
              </a:lnSpc>
              <a:defRPr sz="4400" b="1" i="0">
                <a:solidFill>
                  <a:schemeClr val="accent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301445" y="2590799"/>
            <a:ext cx="7382939" cy="681129"/>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484909" y="333143"/>
            <a:ext cx="7204364" cy="2024779"/>
          </a:xfrm>
        </p:spPr>
        <p:txBody>
          <a:bodyPr anchor="ctr"/>
          <a:lstStyle>
            <a:lvl1pPr algn="ctr">
              <a:lnSpc>
                <a:spcPct val="150000"/>
              </a:lnSpc>
              <a:defRPr sz="48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484910" y="2494448"/>
            <a:ext cx="7204364" cy="830639"/>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lvl="0" algn="ctr" defTabSz="914400" eaLnBrk="1" latinLnBrk="0" hangingPunct="1"/>
            <a:endParaRPr lang="zh-CN" altLang="en-US" sz="18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769806"/>
            <a:ext cx="10680700" cy="458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62393"/>
            <a:ext cx="10798688" cy="1115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accent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1.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2.png"/><Relationship Id="rId11" Type="http://schemas.openxmlformats.org/officeDocument/2006/relationships/slideLayout" Target="../slideLayouts/slideLayout6.xml"/><Relationship Id="rId10" Type="http://schemas.openxmlformats.org/officeDocument/2006/relationships/tags" Target="../tags/tag9.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lstStyle/>
          <a:p>
            <a:r>
              <a:rPr lang="zh-CN" altLang="en-US" dirty="0"/>
              <a:t>幼儿园教育</a:t>
            </a:r>
            <a:br>
              <a:rPr lang="en-US" altLang="zh-CN" dirty="0"/>
            </a:br>
            <a:r>
              <a:rPr lang="zh-CN" altLang="en-US" dirty="0"/>
              <a:t>教学可爱卡通模板</a:t>
            </a:r>
            <a:endParaRPr lang="zh-CN" altLang="en-US" dirty="0"/>
          </a:p>
        </p:txBody>
      </p:sp>
      <p:sp>
        <p:nvSpPr>
          <p:cNvPr id="7" name="副标题 6"/>
          <p:cNvSpPr>
            <a:spLocks noGrp="1"/>
          </p:cNvSpPr>
          <p:nvPr>
            <p:ph type="subTitle" idx="1"/>
          </p:nvPr>
        </p:nvSpPr>
        <p:spPr/>
        <p:txBody>
          <a:bodyPr/>
          <a:lstStyle/>
          <a:p>
            <a:r>
              <a:rPr lang="zh-CN" altLang="en-US"/>
              <a:t>讲课人：情缘素材</a:t>
            </a:r>
            <a:endParaRPr lang="zh-CN" altLang="en-US"/>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5" name="任意多边形: 形状 94"/>
          <p:cNvSpPr/>
          <p:nvPr/>
        </p:nvSpPr>
        <p:spPr>
          <a:xfrm>
            <a:off x="584786" y="2658791"/>
            <a:ext cx="1993240" cy="3192047"/>
          </a:xfrm>
          <a:custGeom>
            <a:avLst/>
            <a:gdLst>
              <a:gd name="connsiteX0" fmla="*/ 996620 w 1993240"/>
              <a:gd name="connsiteY0" fmla="*/ 159195 h 3192047"/>
              <a:gd name="connsiteX1" fmla="*/ 79767 w 1993240"/>
              <a:gd name="connsiteY1" fmla="*/ 1595684 h 3192047"/>
              <a:gd name="connsiteX2" fmla="*/ 996620 w 1993240"/>
              <a:gd name="connsiteY2" fmla="*/ 3032173 h 3192047"/>
              <a:gd name="connsiteX3" fmla="*/ 1913473 w 1993240"/>
              <a:gd name="connsiteY3" fmla="*/ 1595684 h 3192047"/>
              <a:gd name="connsiteX4" fmla="*/ 996620 w 1993240"/>
              <a:gd name="connsiteY4" fmla="*/ 159195 h 3192047"/>
              <a:gd name="connsiteX5" fmla="*/ 996620 w 1993240"/>
              <a:gd name="connsiteY5" fmla="*/ 0 h 3192047"/>
              <a:gd name="connsiteX6" fmla="*/ 1993240 w 1993240"/>
              <a:gd name="connsiteY6" fmla="*/ 1596024 h 3192047"/>
              <a:gd name="connsiteX7" fmla="*/ 996620 w 1993240"/>
              <a:gd name="connsiteY7" fmla="*/ 3192047 h 3192047"/>
              <a:gd name="connsiteX8" fmla="*/ 0 w 1993240"/>
              <a:gd name="connsiteY8" fmla="*/ 1596024 h 3192047"/>
              <a:gd name="connsiteX9" fmla="*/ 996620 w 1993240"/>
              <a:gd name="connsiteY9" fmla="*/ 0 h 3192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240" h="3192047">
                <a:moveTo>
                  <a:pt x="996620" y="159195"/>
                </a:moveTo>
                <a:cubicBezTo>
                  <a:pt x="490256" y="159195"/>
                  <a:pt x="79767" y="802331"/>
                  <a:pt x="79767" y="1595684"/>
                </a:cubicBezTo>
                <a:cubicBezTo>
                  <a:pt x="79767" y="2389037"/>
                  <a:pt x="490256" y="3032173"/>
                  <a:pt x="996620" y="3032173"/>
                </a:cubicBezTo>
                <a:cubicBezTo>
                  <a:pt x="1502984" y="3032173"/>
                  <a:pt x="1913473" y="2389037"/>
                  <a:pt x="1913473" y="1595684"/>
                </a:cubicBezTo>
                <a:cubicBezTo>
                  <a:pt x="1913473" y="802331"/>
                  <a:pt x="1502984" y="159195"/>
                  <a:pt x="996620" y="159195"/>
                </a:cubicBezTo>
                <a:close/>
                <a:moveTo>
                  <a:pt x="996620" y="0"/>
                </a:moveTo>
                <a:cubicBezTo>
                  <a:pt x="1547038" y="0"/>
                  <a:pt x="1993240" y="714564"/>
                  <a:pt x="1993240" y="1596024"/>
                </a:cubicBezTo>
                <a:cubicBezTo>
                  <a:pt x="1993240" y="2477483"/>
                  <a:pt x="1547038" y="3192047"/>
                  <a:pt x="996620" y="3192047"/>
                </a:cubicBezTo>
                <a:cubicBezTo>
                  <a:pt x="446202" y="3192047"/>
                  <a:pt x="0" y="2477483"/>
                  <a:pt x="0" y="1596024"/>
                </a:cubicBezTo>
                <a:cubicBezTo>
                  <a:pt x="0" y="714564"/>
                  <a:pt x="446202" y="0"/>
                  <a:pt x="99662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4800" b="1" dirty="0">
                <a:solidFill>
                  <a:schemeClr val="tx1"/>
                </a:solidFill>
              </a:rPr>
              <a:t>语文</a:t>
            </a:r>
            <a:endParaRPr lang="zh-CN" altLang="en-US" sz="4000" dirty="0">
              <a:solidFill>
                <a:schemeClr val="tx1"/>
              </a:solidFill>
            </a:endParaRPr>
          </a:p>
        </p:txBody>
      </p:sp>
      <p:sp>
        <p:nvSpPr>
          <p:cNvPr id="96" name="矩形 95"/>
          <p:cNvSpPr/>
          <p:nvPr/>
        </p:nvSpPr>
        <p:spPr>
          <a:xfrm>
            <a:off x="2755295" y="1931267"/>
            <a:ext cx="3016098"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
        <p:nvSpPr>
          <p:cNvPr id="119" name="任意多边形: 形状 118"/>
          <p:cNvSpPr/>
          <p:nvPr/>
        </p:nvSpPr>
        <p:spPr>
          <a:xfrm>
            <a:off x="6420607" y="2658791"/>
            <a:ext cx="1993240" cy="3192047"/>
          </a:xfrm>
          <a:custGeom>
            <a:avLst/>
            <a:gdLst>
              <a:gd name="connsiteX0" fmla="*/ 996620 w 1993240"/>
              <a:gd name="connsiteY0" fmla="*/ 159195 h 3192047"/>
              <a:gd name="connsiteX1" fmla="*/ 79767 w 1993240"/>
              <a:gd name="connsiteY1" fmla="*/ 1595684 h 3192047"/>
              <a:gd name="connsiteX2" fmla="*/ 996620 w 1993240"/>
              <a:gd name="connsiteY2" fmla="*/ 3032173 h 3192047"/>
              <a:gd name="connsiteX3" fmla="*/ 1913473 w 1993240"/>
              <a:gd name="connsiteY3" fmla="*/ 1595684 h 3192047"/>
              <a:gd name="connsiteX4" fmla="*/ 996620 w 1993240"/>
              <a:gd name="connsiteY4" fmla="*/ 159195 h 3192047"/>
              <a:gd name="connsiteX5" fmla="*/ 996620 w 1993240"/>
              <a:gd name="connsiteY5" fmla="*/ 0 h 3192047"/>
              <a:gd name="connsiteX6" fmla="*/ 1993240 w 1993240"/>
              <a:gd name="connsiteY6" fmla="*/ 1596024 h 3192047"/>
              <a:gd name="connsiteX7" fmla="*/ 996620 w 1993240"/>
              <a:gd name="connsiteY7" fmla="*/ 3192047 h 3192047"/>
              <a:gd name="connsiteX8" fmla="*/ 0 w 1993240"/>
              <a:gd name="connsiteY8" fmla="*/ 1596024 h 3192047"/>
              <a:gd name="connsiteX9" fmla="*/ 996620 w 1993240"/>
              <a:gd name="connsiteY9" fmla="*/ 0 h 3192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93240" h="3192047">
                <a:moveTo>
                  <a:pt x="996620" y="159195"/>
                </a:moveTo>
                <a:cubicBezTo>
                  <a:pt x="490256" y="159195"/>
                  <a:pt x="79767" y="802331"/>
                  <a:pt x="79767" y="1595684"/>
                </a:cubicBezTo>
                <a:cubicBezTo>
                  <a:pt x="79767" y="2389037"/>
                  <a:pt x="490256" y="3032173"/>
                  <a:pt x="996620" y="3032173"/>
                </a:cubicBezTo>
                <a:cubicBezTo>
                  <a:pt x="1502984" y="3032173"/>
                  <a:pt x="1913473" y="2389037"/>
                  <a:pt x="1913473" y="1595684"/>
                </a:cubicBezTo>
                <a:cubicBezTo>
                  <a:pt x="1913473" y="802331"/>
                  <a:pt x="1502984" y="159195"/>
                  <a:pt x="996620" y="159195"/>
                </a:cubicBezTo>
                <a:close/>
                <a:moveTo>
                  <a:pt x="996620" y="0"/>
                </a:moveTo>
                <a:cubicBezTo>
                  <a:pt x="1547038" y="0"/>
                  <a:pt x="1993240" y="714564"/>
                  <a:pt x="1993240" y="1596024"/>
                </a:cubicBezTo>
                <a:cubicBezTo>
                  <a:pt x="1993240" y="2477483"/>
                  <a:pt x="1547038" y="3192047"/>
                  <a:pt x="996620" y="3192047"/>
                </a:cubicBezTo>
                <a:cubicBezTo>
                  <a:pt x="446202" y="3192047"/>
                  <a:pt x="0" y="2477483"/>
                  <a:pt x="0" y="1596024"/>
                </a:cubicBezTo>
                <a:cubicBezTo>
                  <a:pt x="0" y="714564"/>
                  <a:pt x="446202" y="0"/>
                  <a:pt x="99662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4800" b="1" dirty="0">
                <a:solidFill>
                  <a:schemeClr val="tx1"/>
                </a:solidFill>
              </a:rPr>
              <a:t>数学</a:t>
            </a:r>
            <a:endParaRPr lang="zh-CN" altLang="en-US" sz="4000" dirty="0">
              <a:solidFill>
                <a:schemeClr val="tx1"/>
              </a:solidFill>
            </a:endParaRPr>
          </a:p>
        </p:txBody>
      </p:sp>
      <p:sp>
        <p:nvSpPr>
          <p:cNvPr id="120" name="矩形 119"/>
          <p:cNvSpPr/>
          <p:nvPr/>
        </p:nvSpPr>
        <p:spPr>
          <a:xfrm>
            <a:off x="8591116" y="1931267"/>
            <a:ext cx="3016098"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4" name="自由: 形状 13"/>
          <p:cNvSpPr>
            <a:spLocks noChangeArrowheads="1"/>
          </p:cNvSpPr>
          <p:nvPr/>
        </p:nvSpPr>
        <p:spPr bwMode="auto">
          <a:xfrm rot="21599018">
            <a:off x="1683835" y="3285142"/>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5" name="AutoShape 8"/>
          <p:cNvSpPr>
            <a:spLocks noChangeArrowheads="1"/>
          </p:cNvSpPr>
          <p:nvPr/>
        </p:nvSpPr>
        <p:spPr bwMode="auto">
          <a:xfrm rot="21599018">
            <a:off x="3229337" y="3284910"/>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6114519" y="208212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7" name="MH_Other_4"/>
          <p:cNvSpPr/>
          <p:nvPr>
            <p:custDataLst>
              <p:tags r:id="rId1"/>
            </p:custDataLst>
          </p:nvPr>
        </p:nvSpPr>
        <p:spPr bwMode="auto">
          <a:xfrm>
            <a:off x="792163" y="3284875"/>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8" name="文本框 17"/>
          <p:cNvSpPr txBox="1"/>
          <p:nvPr/>
        </p:nvSpPr>
        <p:spPr>
          <a:xfrm>
            <a:off x="3473574" y="3040105"/>
            <a:ext cx="2132003" cy="830997"/>
          </a:xfrm>
          <a:prstGeom prst="rect">
            <a:avLst/>
          </a:prstGeom>
          <a:noFill/>
        </p:spPr>
        <p:txBody>
          <a:bodyPr wrap="square" rtlCol="0">
            <a:spAutoFit/>
          </a:bodyPr>
          <a:lstStyle/>
          <a:p>
            <a:pPr algn="ctr"/>
            <a:r>
              <a:rPr lang="en-US" altLang="zh-CN" sz="4800" b="1" dirty="0">
                <a:latin typeface="+mj-ea"/>
                <a:ea typeface="+mj-ea"/>
              </a:rPr>
              <a:t>72%</a:t>
            </a:r>
            <a:endParaRPr lang="zh-CN" altLang="en-US" sz="4800" b="1" dirty="0">
              <a:latin typeface="+mj-ea"/>
              <a:ea typeface="+mj-ea"/>
            </a:endParaRPr>
          </a:p>
        </p:txBody>
      </p:sp>
      <p:sp>
        <p:nvSpPr>
          <p:cNvPr id="20" name="矩形 19"/>
          <p:cNvSpPr/>
          <p:nvPr/>
        </p:nvSpPr>
        <p:spPr>
          <a:xfrm>
            <a:off x="792163" y="2030505"/>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1" name="自由: 形状 20"/>
          <p:cNvSpPr>
            <a:spLocks noChangeArrowheads="1"/>
          </p:cNvSpPr>
          <p:nvPr/>
        </p:nvSpPr>
        <p:spPr bwMode="auto">
          <a:xfrm rot="21599018">
            <a:off x="1683835" y="5710386"/>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98 w 1706715"/>
              <a:gd name="connsiteY4" fmla="*/ 0 h 3419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6715" h="341981">
                <a:moveTo>
                  <a:pt x="1569820" y="0"/>
                </a:moveTo>
                <a:lnTo>
                  <a:pt x="1706715" y="170991"/>
                </a:lnTo>
                <a:lnTo>
                  <a:pt x="1569820" y="341981"/>
                </a:lnTo>
                <a:lnTo>
                  <a:pt x="0" y="341981"/>
                </a:lnTo>
                <a:lnTo>
                  <a:pt x="98"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 name="AutoShape 8"/>
          <p:cNvSpPr>
            <a:spLocks noChangeArrowheads="1"/>
          </p:cNvSpPr>
          <p:nvPr/>
        </p:nvSpPr>
        <p:spPr bwMode="auto">
          <a:xfrm rot="21599018">
            <a:off x="3229337" y="5710154"/>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3" name="MH_Other_4"/>
          <p:cNvSpPr/>
          <p:nvPr>
            <p:custDataLst>
              <p:tags r:id="rId2"/>
            </p:custDataLst>
          </p:nvPr>
        </p:nvSpPr>
        <p:spPr bwMode="auto">
          <a:xfrm>
            <a:off x="792163" y="5710119"/>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4" name="文本框 23"/>
          <p:cNvSpPr txBox="1"/>
          <p:nvPr/>
        </p:nvSpPr>
        <p:spPr>
          <a:xfrm>
            <a:off x="3473574" y="5465349"/>
            <a:ext cx="2132003" cy="830997"/>
          </a:xfrm>
          <a:prstGeom prst="rect">
            <a:avLst/>
          </a:prstGeom>
          <a:noFill/>
        </p:spPr>
        <p:txBody>
          <a:bodyPr wrap="square" rtlCol="0">
            <a:spAutoFit/>
          </a:bodyPr>
          <a:lstStyle/>
          <a:p>
            <a:pPr algn="ctr"/>
            <a:r>
              <a:rPr lang="en-US" altLang="zh-CN" sz="4800" b="1" dirty="0">
                <a:latin typeface="+mj-ea"/>
                <a:ea typeface="+mj-ea"/>
              </a:rPr>
              <a:t>96%</a:t>
            </a:r>
            <a:endParaRPr lang="zh-CN" altLang="en-US" sz="4800" b="1" dirty="0">
              <a:latin typeface="+mj-ea"/>
              <a:ea typeface="+mj-ea"/>
            </a:endParaRPr>
          </a:p>
        </p:txBody>
      </p:sp>
      <p:sp>
        <p:nvSpPr>
          <p:cNvPr id="25" name="矩形 24"/>
          <p:cNvSpPr/>
          <p:nvPr/>
        </p:nvSpPr>
        <p:spPr>
          <a:xfrm>
            <a:off x="792163" y="4455749"/>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1" name="矩形 30"/>
          <p:cNvSpPr/>
          <p:nvPr/>
        </p:nvSpPr>
        <p:spPr>
          <a:xfrm>
            <a:off x="6727033" y="205590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9" name="Freeform 66"/>
          <p:cNvSpPr>
            <a:spLocks noEditPoints="1"/>
          </p:cNvSpPr>
          <p:nvPr/>
        </p:nvSpPr>
        <p:spPr bwMode="auto">
          <a:xfrm rot="218059">
            <a:off x="1268534" y="3372878"/>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
        <p:nvSpPr>
          <p:cNvPr id="26" name="Freeform 66"/>
          <p:cNvSpPr>
            <a:spLocks noEditPoints="1"/>
          </p:cNvSpPr>
          <p:nvPr/>
        </p:nvSpPr>
        <p:spPr bwMode="auto">
          <a:xfrm rot="218059">
            <a:off x="1268534" y="5783587"/>
            <a:ext cx="581136" cy="587189"/>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rgbClr val="F9FCFB"/>
          </a:solidFill>
          <a:ln w="9525">
            <a:noFill/>
            <a:round/>
          </a:ln>
        </p:spPr>
        <p:txBody>
          <a:bodyPr vert="horz" wrap="square" lIns="91440" tIns="45720" rIns="91440" bIns="45720" numCol="1" anchor="t" anchorCtr="0" compatLnSpc="1"/>
          <a:lstStyle/>
          <a:p>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9" name="任意多边形 10"/>
          <p:cNvSpPr/>
          <p:nvPr/>
        </p:nvSpPr>
        <p:spPr>
          <a:xfrm>
            <a:off x="1124806"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880346"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A</a:t>
            </a:r>
            <a:endParaRPr lang="zh-CN" altLang="en-US" dirty="0">
              <a:solidFill>
                <a:srgbClr val="FEFFFF"/>
              </a:solidFill>
            </a:endParaRPr>
          </a:p>
        </p:txBody>
      </p:sp>
      <p:sp>
        <p:nvSpPr>
          <p:cNvPr id="24" name="椭圆 23"/>
          <p:cNvSpPr/>
          <p:nvPr/>
        </p:nvSpPr>
        <p:spPr>
          <a:xfrm>
            <a:off x="1446644"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672891"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0" name="任意多边形 10"/>
          <p:cNvSpPr/>
          <p:nvPr/>
        </p:nvSpPr>
        <p:spPr>
          <a:xfrm>
            <a:off x="4685632"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4441172"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B</a:t>
            </a:r>
            <a:endParaRPr lang="zh-CN" altLang="en-US" dirty="0">
              <a:solidFill>
                <a:srgbClr val="FEFFFF"/>
              </a:solidFill>
            </a:endParaRPr>
          </a:p>
        </p:txBody>
      </p:sp>
      <p:sp>
        <p:nvSpPr>
          <p:cNvPr id="32" name="椭圆 31"/>
          <p:cNvSpPr/>
          <p:nvPr/>
        </p:nvSpPr>
        <p:spPr>
          <a:xfrm>
            <a:off x="5007470"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233717"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任意多边形 10"/>
          <p:cNvSpPr/>
          <p:nvPr/>
        </p:nvSpPr>
        <p:spPr>
          <a:xfrm>
            <a:off x="8246458" y="3273727"/>
            <a:ext cx="1311707" cy="2988387"/>
          </a:xfrm>
          <a:custGeom>
            <a:avLst/>
            <a:gdLst>
              <a:gd name="connsiteX0" fmla="*/ 0 w 879400"/>
              <a:gd name="connsiteY0" fmla="*/ 0 h 2003487"/>
              <a:gd name="connsiteX1" fmla="*/ 26376 w 879400"/>
              <a:gd name="connsiteY1" fmla="*/ 0 h 2003487"/>
              <a:gd name="connsiteX2" fmla="*/ 26376 w 879400"/>
              <a:gd name="connsiteY2" fmla="*/ 1125415 h 2003487"/>
              <a:gd name="connsiteX3" fmla="*/ 26064 w 879400"/>
              <a:gd name="connsiteY3" fmla="*/ 1125415 h 2003487"/>
              <a:gd name="connsiteX4" fmla="*/ 29875 w 879400"/>
              <a:gd name="connsiteY4" fmla="*/ 1200872 h 2003487"/>
              <a:gd name="connsiteX5" fmla="*/ 809241 w 879400"/>
              <a:gd name="connsiteY5" fmla="*/ 1975307 h 2003487"/>
              <a:gd name="connsiteX6" fmla="*/ 879400 w 879400"/>
              <a:gd name="connsiteY6" fmla="*/ 1978629 h 2003487"/>
              <a:gd name="connsiteX7" fmla="*/ 868002 w 879400"/>
              <a:gd name="connsiteY7" fmla="*/ 2003487 h 2003487"/>
              <a:gd name="connsiteX8" fmla="*/ 806805 w 879400"/>
              <a:gd name="connsiteY8" fmla="*/ 2000590 h 2003487"/>
              <a:gd name="connsiteX9" fmla="*/ 4608 w 879400"/>
              <a:gd name="connsiteY9" fmla="*/ 1203469 h 2003487"/>
              <a:gd name="connsiteX10" fmla="*/ 666 w 879400"/>
              <a:gd name="connsiteY10" fmla="*/ 1125415 h 2003487"/>
              <a:gd name="connsiteX11" fmla="*/ 0 w 879400"/>
              <a:gd name="connsiteY11" fmla="*/ 1125415 h 2003487"/>
              <a:gd name="connsiteX12" fmla="*/ 0 w 879400"/>
              <a:gd name="connsiteY12" fmla="*/ 1112224 h 200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9400" h="2003487">
                <a:moveTo>
                  <a:pt x="0" y="0"/>
                </a:moveTo>
                <a:lnTo>
                  <a:pt x="26376" y="0"/>
                </a:lnTo>
                <a:lnTo>
                  <a:pt x="26376" y="1125415"/>
                </a:lnTo>
                <a:lnTo>
                  <a:pt x="26064" y="1125415"/>
                </a:lnTo>
                <a:lnTo>
                  <a:pt x="29875" y="1200872"/>
                </a:lnTo>
                <a:cubicBezTo>
                  <a:pt x="71500" y="1610747"/>
                  <a:pt x="398620" y="1936224"/>
                  <a:pt x="809241" y="1975307"/>
                </a:cubicBezTo>
                <a:lnTo>
                  <a:pt x="879400" y="1978629"/>
                </a:lnTo>
                <a:lnTo>
                  <a:pt x="868002" y="2003487"/>
                </a:lnTo>
                <a:lnTo>
                  <a:pt x="806805" y="2000590"/>
                </a:lnTo>
                <a:cubicBezTo>
                  <a:pt x="384155" y="1960361"/>
                  <a:pt x="47453" y="1625351"/>
                  <a:pt x="4608" y="1203469"/>
                </a:cubicBezTo>
                <a:lnTo>
                  <a:pt x="666" y="1125415"/>
                </a:lnTo>
                <a:lnTo>
                  <a:pt x="0" y="1125415"/>
                </a:lnTo>
                <a:lnTo>
                  <a:pt x="0" y="111222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8001998" y="2675436"/>
            <a:ext cx="541375" cy="5413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EFFFF"/>
                </a:solidFill>
              </a:rPr>
              <a:t>D</a:t>
            </a:r>
            <a:endParaRPr lang="zh-CN" altLang="en-US" dirty="0">
              <a:solidFill>
                <a:srgbClr val="FEFFFF"/>
              </a:solidFill>
            </a:endParaRPr>
          </a:p>
        </p:txBody>
      </p:sp>
      <p:sp>
        <p:nvSpPr>
          <p:cNvPr id="36" name="椭圆 35"/>
          <p:cNvSpPr/>
          <p:nvPr/>
        </p:nvSpPr>
        <p:spPr>
          <a:xfrm>
            <a:off x="8568296" y="4069628"/>
            <a:ext cx="1979736" cy="1979736"/>
          </a:xfrm>
          <a:prstGeom prst="ellipse">
            <a:avLst/>
          </a:prstGeom>
          <a:ln w="5715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36"/>
          <p:cNvSpPr/>
          <p:nvPr/>
        </p:nvSpPr>
        <p:spPr>
          <a:xfrm>
            <a:off x="8794543" y="1894127"/>
            <a:ext cx="2517111" cy="21755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0" name="KSO_Shape"/>
          <p:cNvSpPr/>
          <p:nvPr/>
        </p:nvSpPr>
        <p:spPr bwMode="auto">
          <a:xfrm>
            <a:off x="1855776" y="4712991"/>
            <a:ext cx="1161473" cy="693012"/>
          </a:xfrm>
          <a:custGeom>
            <a:avLst/>
            <a:gdLst>
              <a:gd name="T0" fmla="*/ 0 w 5915"/>
              <a:gd name="T1" fmla="*/ 708054 h 3525"/>
              <a:gd name="T2" fmla="*/ 142674 w 5915"/>
              <a:gd name="T3" fmla="*/ 659390 h 3525"/>
              <a:gd name="T4" fmla="*/ 1350730 w 5915"/>
              <a:gd name="T5" fmla="*/ 604602 h 3525"/>
              <a:gd name="T6" fmla="*/ 1307574 w 5915"/>
              <a:gd name="T7" fmla="*/ 647787 h 3525"/>
              <a:gd name="T8" fmla="*/ 1130440 w 5915"/>
              <a:gd name="T9" fmla="*/ 614592 h 3525"/>
              <a:gd name="T10" fmla="*/ 1355239 w 5915"/>
              <a:gd name="T11" fmla="*/ 1009388 h 3525"/>
              <a:gd name="T12" fmla="*/ 1590023 w 5915"/>
              <a:gd name="T13" fmla="*/ 1024858 h 3525"/>
              <a:gd name="T14" fmla="*/ 1856691 w 5915"/>
              <a:gd name="T15" fmla="*/ 840512 h 3525"/>
              <a:gd name="T16" fmla="*/ 1904678 w 5915"/>
              <a:gd name="T17" fmla="*/ 869840 h 3525"/>
              <a:gd name="T18" fmla="*/ 1664097 w 5915"/>
              <a:gd name="T19" fmla="*/ 1062242 h 3525"/>
              <a:gd name="T20" fmla="*/ 1385513 w 5915"/>
              <a:gd name="T21" fmla="*/ 1094148 h 3525"/>
              <a:gd name="T22" fmla="*/ 1084385 w 5915"/>
              <a:gd name="T23" fmla="*/ 894978 h 3525"/>
              <a:gd name="T24" fmla="*/ 919811 w 5915"/>
              <a:gd name="T25" fmla="*/ 912381 h 3525"/>
              <a:gd name="T26" fmla="*/ 837041 w 5915"/>
              <a:gd name="T27" fmla="*/ 816986 h 3525"/>
              <a:gd name="T28" fmla="*/ 674399 w 5915"/>
              <a:gd name="T29" fmla="*/ 752851 h 3525"/>
              <a:gd name="T30" fmla="*/ 959746 w 5915"/>
              <a:gd name="T31" fmla="*/ 727391 h 3525"/>
              <a:gd name="T32" fmla="*/ 1019006 w 5915"/>
              <a:gd name="T33" fmla="*/ 614915 h 3525"/>
              <a:gd name="T34" fmla="*/ 615784 w 5915"/>
              <a:gd name="T35" fmla="*/ 517585 h 3525"/>
              <a:gd name="T36" fmla="*/ 735913 w 5915"/>
              <a:gd name="T37" fmla="*/ 453451 h 3525"/>
              <a:gd name="T38" fmla="*/ 1075689 w 5915"/>
              <a:gd name="T39" fmla="*/ 577852 h 3525"/>
              <a:gd name="T40" fmla="*/ 706283 w 5915"/>
              <a:gd name="T41" fmla="*/ 230110 h 3525"/>
              <a:gd name="T42" fmla="*/ 925930 w 5915"/>
              <a:gd name="T43" fmla="*/ 239778 h 3525"/>
              <a:gd name="T44" fmla="*/ 1478589 w 5915"/>
              <a:gd name="T45" fmla="*/ 279096 h 3525"/>
              <a:gd name="T46" fmla="*/ 1630603 w 5915"/>
              <a:gd name="T47" fmla="*/ 689039 h 3525"/>
              <a:gd name="T48" fmla="*/ 1862166 w 5915"/>
              <a:gd name="T49" fmla="*/ 578819 h 3525"/>
              <a:gd name="T50" fmla="*/ 1903068 w 5915"/>
              <a:gd name="T51" fmla="*/ 617493 h 3525"/>
              <a:gd name="T52" fmla="*/ 1642197 w 5915"/>
              <a:gd name="T53" fmla="*/ 749306 h 3525"/>
              <a:gd name="T54" fmla="*/ 1462486 w 5915"/>
              <a:gd name="T55" fmla="*/ 850181 h 3525"/>
              <a:gd name="T56" fmla="*/ 1728832 w 5915"/>
              <a:gd name="T57" fmla="*/ 810540 h 3525"/>
              <a:gd name="T58" fmla="*/ 1880845 w 5915"/>
              <a:gd name="T59" fmla="*/ 706120 h 3525"/>
              <a:gd name="T60" fmla="*/ 1883100 w 5915"/>
              <a:gd name="T61" fmla="*/ 771544 h 3525"/>
              <a:gd name="T62" fmla="*/ 1541069 w 5915"/>
              <a:gd name="T63" fmla="*/ 925272 h 3525"/>
              <a:gd name="T64" fmla="*/ 1277944 w 5915"/>
              <a:gd name="T65" fmla="*/ 847602 h 3525"/>
              <a:gd name="T66" fmla="*/ 1130440 w 5915"/>
              <a:gd name="T67" fmla="*/ 690651 h 3525"/>
              <a:gd name="T68" fmla="*/ 371660 w 5915"/>
              <a:gd name="T69" fmla="*/ 927851 h 3525"/>
              <a:gd name="T70" fmla="*/ 255396 w 5915"/>
              <a:gd name="T71" fmla="*/ 927851 h 3525"/>
              <a:gd name="T72" fmla="*/ 233817 w 5915"/>
              <a:gd name="T73" fmla="*/ 1067077 h 3525"/>
              <a:gd name="T74" fmla="*/ 385509 w 5915"/>
              <a:gd name="T75" fmla="*/ 1128955 h 3525"/>
              <a:gd name="T76" fmla="*/ 474398 w 5915"/>
              <a:gd name="T77" fmla="*/ 863716 h 3525"/>
              <a:gd name="T78" fmla="*/ 624157 w 5915"/>
              <a:gd name="T79" fmla="*/ 749306 h 3525"/>
              <a:gd name="T80" fmla="*/ 589052 w 5915"/>
              <a:gd name="T81" fmla="*/ 559804 h 3525"/>
              <a:gd name="T82" fmla="*/ 512724 w 5915"/>
              <a:gd name="T83" fmla="*/ 327439 h 3525"/>
              <a:gd name="T84" fmla="*/ 587442 w 5915"/>
              <a:gd name="T85" fmla="*/ 90239 h 3525"/>
              <a:gd name="T86" fmla="*/ 505960 w 5915"/>
              <a:gd name="T87" fmla="*/ 0 h 3525"/>
              <a:gd name="T88" fmla="*/ 408053 w 5915"/>
              <a:gd name="T89" fmla="*/ 137937 h 3525"/>
              <a:gd name="T90" fmla="*/ 218358 w 5915"/>
              <a:gd name="T91" fmla="*/ 556259 h 3525"/>
              <a:gd name="T92" fmla="*/ 208697 w 5915"/>
              <a:gd name="T93" fmla="*/ 737382 h 3525"/>
              <a:gd name="T94" fmla="*/ 345573 w 5915"/>
              <a:gd name="T95" fmla="*/ 853403 h 3525"/>
              <a:gd name="T96" fmla="*/ 370050 w 5915"/>
              <a:gd name="T97" fmla="*/ 550136 h 3525"/>
              <a:gd name="T98" fmla="*/ 310468 w 5915"/>
              <a:gd name="T99" fmla="*/ 763487 h 3525"/>
              <a:gd name="T100" fmla="*/ 257972 w 5915"/>
              <a:gd name="T101" fmla="*/ 639086 h 3525"/>
              <a:gd name="T102" fmla="*/ 474076 w 5915"/>
              <a:gd name="T103" fmla="*/ 797649 h 3525"/>
              <a:gd name="T104" fmla="*/ 570051 w 5915"/>
              <a:gd name="T105" fmla="*/ 681627 h 3525"/>
              <a:gd name="T106" fmla="*/ 490501 w 5915"/>
              <a:gd name="T107" fmla="*/ 577208 h 3525"/>
              <a:gd name="T108" fmla="*/ 494044 w 5915"/>
              <a:gd name="T109" fmla="*/ 77992 h 3525"/>
              <a:gd name="T110" fmla="*/ 523996 w 5915"/>
              <a:gd name="T111" fmla="*/ 153406 h 3525"/>
              <a:gd name="T112" fmla="*/ 29952 w 5915"/>
              <a:gd name="T113" fmla="*/ 1111552 h 3525"/>
              <a:gd name="T114" fmla="*/ 9340 w 5915"/>
              <a:gd name="T115" fmla="*/ 1059342 h 3525"/>
              <a:gd name="T116" fmla="*/ 49598 w 5915"/>
              <a:gd name="T117" fmla="*/ 1105106 h 3525"/>
              <a:gd name="T118" fmla="*/ 644 w 5915"/>
              <a:gd name="T119" fmla="*/ 331951 h 3525"/>
              <a:gd name="T120" fmla="*/ 321096 w 5915"/>
              <a:gd name="T121" fmla="*/ 195948 h 35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15" h="3525">
                <a:moveTo>
                  <a:pt x="148" y="2277"/>
                </a:moveTo>
                <a:lnTo>
                  <a:pt x="148" y="2277"/>
                </a:lnTo>
                <a:lnTo>
                  <a:pt x="139" y="2282"/>
                </a:lnTo>
                <a:lnTo>
                  <a:pt x="131" y="2286"/>
                </a:lnTo>
                <a:lnTo>
                  <a:pt x="122" y="2289"/>
                </a:lnTo>
                <a:lnTo>
                  <a:pt x="112" y="2291"/>
                </a:lnTo>
                <a:lnTo>
                  <a:pt x="103" y="2292"/>
                </a:lnTo>
                <a:lnTo>
                  <a:pt x="94" y="2292"/>
                </a:lnTo>
                <a:lnTo>
                  <a:pt x="85" y="2292"/>
                </a:lnTo>
                <a:lnTo>
                  <a:pt x="76" y="2290"/>
                </a:lnTo>
                <a:lnTo>
                  <a:pt x="67" y="2288"/>
                </a:lnTo>
                <a:lnTo>
                  <a:pt x="58" y="2285"/>
                </a:lnTo>
                <a:lnTo>
                  <a:pt x="51" y="2281"/>
                </a:lnTo>
                <a:lnTo>
                  <a:pt x="43" y="2276"/>
                </a:lnTo>
                <a:lnTo>
                  <a:pt x="35" y="2270"/>
                </a:lnTo>
                <a:lnTo>
                  <a:pt x="28" y="2265"/>
                </a:lnTo>
                <a:lnTo>
                  <a:pt x="22" y="2257"/>
                </a:lnTo>
                <a:lnTo>
                  <a:pt x="16" y="2249"/>
                </a:lnTo>
                <a:lnTo>
                  <a:pt x="12" y="2241"/>
                </a:lnTo>
                <a:lnTo>
                  <a:pt x="7" y="2232"/>
                </a:lnTo>
                <a:lnTo>
                  <a:pt x="4" y="2223"/>
                </a:lnTo>
                <a:lnTo>
                  <a:pt x="2" y="2214"/>
                </a:lnTo>
                <a:lnTo>
                  <a:pt x="0" y="2206"/>
                </a:lnTo>
                <a:lnTo>
                  <a:pt x="0" y="2197"/>
                </a:lnTo>
                <a:lnTo>
                  <a:pt x="0" y="2187"/>
                </a:lnTo>
                <a:lnTo>
                  <a:pt x="3" y="2178"/>
                </a:lnTo>
                <a:lnTo>
                  <a:pt x="5" y="2169"/>
                </a:lnTo>
                <a:lnTo>
                  <a:pt x="8" y="2161"/>
                </a:lnTo>
                <a:lnTo>
                  <a:pt x="12" y="2152"/>
                </a:lnTo>
                <a:lnTo>
                  <a:pt x="16" y="2144"/>
                </a:lnTo>
                <a:lnTo>
                  <a:pt x="22" y="2136"/>
                </a:lnTo>
                <a:lnTo>
                  <a:pt x="28" y="2130"/>
                </a:lnTo>
                <a:lnTo>
                  <a:pt x="35" y="2124"/>
                </a:lnTo>
                <a:lnTo>
                  <a:pt x="44" y="2117"/>
                </a:lnTo>
                <a:lnTo>
                  <a:pt x="73" y="2099"/>
                </a:lnTo>
                <a:lnTo>
                  <a:pt x="109" y="2076"/>
                </a:lnTo>
                <a:lnTo>
                  <a:pt x="157" y="2047"/>
                </a:lnTo>
                <a:lnTo>
                  <a:pt x="217" y="2013"/>
                </a:lnTo>
                <a:lnTo>
                  <a:pt x="287" y="1973"/>
                </a:lnTo>
                <a:lnTo>
                  <a:pt x="368" y="1928"/>
                </a:lnTo>
                <a:lnTo>
                  <a:pt x="460" y="1880"/>
                </a:lnTo>
                <a:lnTo>
                  <a:pt x="454" y="1908"/>
                </a:lnTo>
                <a:lnTo>
                  <a:pt x="450" y="1936"/>
                </a:lnTo>
                <a:lnTo>
                  <a:pt x="446" y="1964"/>
                </a:lnTo>
                <a:lnTo>
                  <a:pt x="444" y="1990"/>
                </a:lnTo>
                <a:lnTo>
                  <a:pt x="443" y="2018"/>
                </a:lnTo>
                <a:lnTo>
                  <a:pt x="443" y="2046"/>
                </a:lnTo>
                <a:lnTo>
                  <a:pt x="444" y="2074"/>
                </a:lnTo>
                <a:lnTo>
                  <a:pt x="445" y="2102"/>
                </a:lnTo>
                <a:lnTo>
                  <a:pt x="380" y="2138"/>
                </a:lnTo>
                <a:lnTo>
                  <a:pt x="322" y="2171"/>
                </a:lnTo>
                <a:lnTo>
                  <a:pt x="270" y="2201"/>
                </a:lnTo>
                <a:lnTo>
                  <a:pt x="228" y="2227"/>
                </a:lnTo>
                <a:lnTo>
                  <a:pt x="169" y="2263"/>
                </a:lnTo>
                <a:lnTo>
                  <a:pt x="148" y="2277"/>
                </a:lnTo>
                <a:close/>
                <a:moveTo>
                  <a:pt x="4592" y="2112"/>
                </a:moveTo>
                <a:lnTo>
                  <a:pt x="4592" y="1225"/>
                </a:lnTo>
                <a:lnTo>
                  <a:pt x="3694" y="1356"/>
                </a:lnTo>
                <a:lnTo>
                  <a:pt x="3744" y="1404"/>
                </a:lnTo>
                <a:lnTo>
                  <a:pt x="3792" y="1451"/>
                </a:lnTo>
                <a:lnTo>
                  <a:pt x="3836" y="1496"/>
                </a:lnTo>
                <a:lnTo>
                  <a:pt x="3879" y="1540"/>
                </a:lnTo>
                <a:lnTo>
                  <a:pt x="3958" y="1624"/>
                </a:lnTo>
                <a:lnTo>
                  <a:pt x="4030" y="1702"/>
                </a:lnTo>
                <a:lnTo>
                  <a:pt x="4098" y="1776"/>
                </a:lnTo>
                <a:lnTo>
                  <a:pt x="4131" y="1811"/>
                </a:lnTo>
                <a:lnTo>
                  <a:pt x="4163" y="1844"/>
                </a:lnTo>
                <a:lnTo>
                  <a:pt x="4194" y="1876"/>
                </a:lnTo>
                <a:lnTo>
                  <a:pt x="4227" y="1906"/>
                </a:lnTo>
                <a:lnTo>
                  <a:pt x="4258" y="1934"/>
                </a:lnTo>
                <a:lnTo>
                  <a:pt x="4290" y="1960"/>
                </a:lnTo>
                <a:lnTo>
                  <a:pt x="4322" y="1985"/>
                </a:lnTo>
                <a:lnTo>
                  <a:pt x="4356" y="2008"/>
                </a:lnTo>
                <a:lnTo>
                  <a:pt x="4392" y="2031"/>
                </a:lnTo>
                <a:lnTo>
                  <a:pt x="4427" y="2049"/>
                </a:lnTo>
                <a:lnTo>
                  <a:pt x="4465" y="2068"/>
                </a:lnTo>
                <a:lnTo>
                  <a:pt x="4505" y="2084"/>
                </a:lnTo>
                <a:lnTo>
                  <a:pt x="4548" y="2099"/>
                </a:lnTo>
                <a:lnTo>
                  <a:pt x="4592" y="2112"/>
                </a:lnTo>
                <a:close/>
                <a:moveTo>
                  <a:pt x="3510" y="1444"/>
                </a:moveTo>
                <a:lnTo>
                  <a:pt x="3510" y="1444"/>
                </a:lnTo>
                <a:lnTo>
                  <a:pt x="3568" y="1499"/>
                </a:lnTo>
                <a:lnTo>
                  <a:pt x="3622" y="1550"/>
                </a:lnTo>
                <a:lnTo>
                  <a:pt x="3674" y="1601"/>
                </a:lnTo>
                <a:lnTo>
                  <a:pt x="3723" y="1650"/>
                </a:lnTo>
                <a:lnTo>
                  <a:pt x="3767" y="1697"/>
                </a:lnTo>
                <a:lnTo>
                  <a:pt x="3811" y="1743"/>
                </a:lnTo>
                <a:lnTo>
                  <a:pt x="3890" y="1830"/>
                </a:lnTo>
                <a:lnTo>
                  <a:pt x="3961" y="1907"/>
                </a:lnTo>
                <a:lnTo>
                  <a:pt x="4028" y="1978"/>
                </a:lnTo>
                <a:lnTo>
                  <a:pt x="4060" y="2010"/>
                </a:lnTo>
                <a:lnTo>
                  <a:pt x="4094" y="2043"/>
                </a:lnTo>
                <a:lnTo>
                  <a:pt x="4126" y="2073"/>
                </a:lnTo>
                <a:lnTo>
                  <a:pt x="4160" y="2102"/>
                </a:lnTo>
                <a:lnTo>
                  <a:pt x="4120" y="2109"/>
                </a:lnTo>
                <a:lnTo>
                  <a:pt x="4082" y="2119"/>
                </a:lnTo>
                <a:lnTo>
                  <a:pt x="4045" y="2131"/>
                </a:lnTo>
                <a:lnTo>
                  <a:pt x="4009" y="2144"/>
                </a:lnTo>
                <a:lnTo>
                  <a:pt x="3994" y="2152"/>
                </a:lnTo>
                <a:lnTo>
                  <a:pt x="3977" y="2161"/>
                </a:lnTo>
                <a:lnTo>
                  <a:pt x="3961" y="2169"/>
                </a:lnTo>
                <a:lnTo>
                  <a:pt x="3947" y="2179"/>
                </a:lnTo>
                <a:lnTo>
                  <a:pt x="3932" y="2188"/>
                </a:lnTo>
                <a:lnTo>
                  <a:pt x="3919" y="2198"/>
                </a:lnTo>
                <a:lnTo>
                  <a:pt x="3905" y="2208"/>
                </a:lnTo>
                <a:lnTo>
                  <a:pt x="3893" y="2219"/>
                </a:lnTo>
                <a:lnTo>
                  <a:pt x="3854" y="2183"/>
                </a:lnTo>
                <a:lnTo>
                  <a:pt x="3812" y="2146"/>
                </a:lnTo>
                <a:lnTo>
                  <a:pt x="3768" y="2109"/>
                </a:lnTo>
                <a:lnTo>
                  <a:pt x="3723" y="2070"/>
                </a:lnTo>
                <a:lnTo>
                  <a:pt x="3674" y="2029"/>
                </a:lnTo>
                <a:lnTo>
                  <a:pt x="3622" y="1989"/>
                </a:lnTo>
                <a:lnTo>
                  <a:pt x="3568" y="1949"/>
                </a:lnTo>
                <a:lnTo>
                  <a:pt x="3510" y="1907"/>
                </a:lnTo>
                <a:lnTo>
                  <a:pt x="3510" y="1444"/>
                </a:lnTo>
                <a:close/>
                <a:moveTo>
                  <a:pt x="3510" y="2143"/>
                </a:moveTo>
                <a:lnTo>
                  <a:pt x="3510" y="2557"/>
                </a:lnTo>
                <a:lnTo>
                  <a:pt x="3510" y="2572"/>
                </a:lnTo>
                <a:lnTo>
                  <a:pt x="3508" y="2587"/>
                </a:lnTo>
                <a:lnTo>
                  <a:pt x="3505" y="2601"/>
                </a:lnTo>
                <a:lnTo>
                  <a:pt x="3501" y="2616"/>
                </a:lnTo>
                <a:lnTo>
                  <a:pt x="3544" y="2640"/>
                </a:lnTo>
                <a:lnTo>
                  <a:pt x="3586" y="2666"/>
                </a:lnTo>
                <a:lnTo>
                  <a:pt x="3625" y="2690"/>
                </a:lnTo>
                <a:lnTo>
                  <a:pt x="3662" y="2715"/>
                </a:lnTo>
                <a:lnTo>
                  <a:pt x="3734" y="2764"/>
                </a:lnTo>
                <a:lnTo>
                  <a:pt x="3800" y="2811"/>
                </a:lnTo>
                <a:lnTo>
                  <a:pt x="3861" y="2858"/>
                </a:lnTo>
                <a:lnTo>
                  <a:pt x="3918" y="2902"/>
                </a:lnTo>
                <a:lnTo>
                  <a:pt x="3971" y="2946"/>
                </a:lnTo>
                <a:lnTo>
                  <a:pt x="4021" y="2987"/>
                </a:lnTo>
                <a:lnTo>
                  <a:pt x="4098" y="3050"/>
                </a:lnTo>
                <a:lnTo>
                  <a:pt x="4135" y="3079"/>
                </a:lnTo>
                <a:lnTo>
                  <a:pt x="4172" y="3106"/>
                </a:lnTo>
                <a:lnTo>
                  <a:pt x="4208" y="3132"/>
                </a:lnTo>
                <a:lnTo>
                  <a:pt x="4244" y="3154"/>
                </a:lnTo>
                <a:lnTo>
                  <a:pt x="4281" y="3175"/>
                </a:lnTo>
                <a:lnTo>
                  <a:pt x="4299" y="3184"/>
                </a:lnTo>
                <a:lnTo>
                  <a:pt x="4318" y="3193"/>
                </a:lnTo>
                <a:lnTo>
                  <a:pt x="4338" y="3201"/>
                </a:lnTo>
                <a:lnTo>
                  <a:pt x="4358" y="3209"/>
                </a:lnTo>
                <a:lnTo>
                  <a:pt x="4378" y="3215"/>
                </a:lnTo>
                <a:lnTo>
                  <a:pt x="4398" y="3221"/>
                </a:lnTo>
                <a:lnTo>
                  <a:pt x="4419" y="3226"/>
                </a:lnTo>
                <a:lnTo>
                  <a:pt x="4442" y="3231"/>
                </a:lnTo>
                <a:lnTo>
                  <a:pt x="4464" y="3234"/>
                </a:lnTo>
                <a:lnTo>
                  <a:pt x="4487" y="3238"/>
                </a:lnTo>
                <a:lnTo>
                  <a:pt x="4511" y="3240"/>
                </a:lnTo>
                <a:lnTo>
                  <a:pt x="4535" y="3241"/>
                </a:lnTo>
                <a:lnTo>
                  <a:pt x="4561" y="3242"/>
                </a:lnTo>
                <a:lnTo>
                  <a:pt x="4588" y="3241"/>
                </a:lnTo>
                <a:lnTo>
                  <a:pt x="4614" y="3240"/>
                </a:lnTo>
                <a:lnTo>
                  <a:pt x="4643" y="3239"/>
                </a:lnTo>
                <a:lnTo>
                  <a:pt x="4672" y="3235"/>
                </a:lnTo>
                <a:lnTo>
                  <a:pt x="4703" y="3232"/>
                </a:lnTo>
                <a:lnTo>
                  <a:pt x="4764" y="3222"/>
                </a:lnTo>
                <a:lnTo>
                  <a:pt x="4823" y="3210"/>
                </a:lnTo>
                <a:lnTo>
                  <a:pt x="4881" y="3195"/>
                </a:lnTo>
                <a:lnTo>
                  <a:pt x="4937" y="3180"/>
                </a:lnTo>
                <a:lnTo>
                  <a:pt x="4991" y="3162"/>
                </a:lnTo>
                <a:lnTo>
                  <a:pt x="5044" y="3142"/>
                </a:lnTo>
                <a:lnTo>
                  <a:pt x="5094" y="3121"/>
                </a:lnTo>
                <a:lnTo>
                  <a:pt x="5143" y="3098"/>
                </a:lnTo>
                <a:lnTo>
                  <a:pt x="5191" y="3076"/>
                </a:lnTo>
                <a:lnTo>
                  <a:pt x="5235" y="3051"/>
                </a:lnTo>
                <a:lnTo>
                  <a:pt x="5280" y="3026"/>
                </a:lnTo>
                <a:lnTo>
                  <a:pt x="5321" y="3000"/>
                </a:lnTo>
                <a:lnTo>
                  <a:pt x="5361" y="2975"/>
                </a:lnTo>
                <a:lnTo>
                  <a:pt x="5399" y="2949"/>
                </a:lnTo>
                <a:lnTo>
                  <a:pt x="5436" y="2922"/>
                </a:lnTo>
                <a:lnTo>
                  <a:pt x="5469" y="2897"/>
                </a:lnTo>
                <a:lnTo>
                  <a:pt x="5503" y="2870"/>
                </a:lnTo>
                <a:lnTo>
                  <a:pt x="5533" y="2844"/>
                </a:lnTo>
                <a:lnTo>
                  <a:pt x="5561" y="2820"/>
                </a:lnTo>
                <a:lnTo>
                  <a:pt x="5588" y="2795"/>
                </a:lnTo>
                <a:lnTo>
                  <a:pt x="5634" y="2751"/>
                </a:lnTo>
                <a:lnTo>
                  <a:pt x="5673" y="2710"/>
                </a:lnTo>
                <a:lnTo>
                  <a:pt x="5705" y="2676"/>
                </a:lnTo>
                <a:lnTo>
                  <a:pt x="5726" y="2650"/>
                </a:lnTo>
                <a:lnTo>
                  <a:pt x="5745" y="2628"/>
                </a:lnTo>
                <a:lnTo>
                  <a:pt x="5750" y="2620"/>
                </a:lnTo>
                <a:lnTo>
                  <a:pt x="5757" y="2613"/>
                </a:lnTo>
                <a:lnTo>
                  <a:pt x="5765" y="2608"/>
                </a:lnTo>
                <a:lnTo>
                  <a:pt x="5773" y="2603"/>
                </a:lnTo>
                <a:lnTo>
                  <a:pt x="5780" y="2599"/>
                </a:lnTo>
                <a:lnTo>
                  <a:pt x="5789" y="2596"/>
                </a:lnTo>
                <a:lnTo>
                  <a:pt x="5798" y="2593"/>
                </a:lnTo>
                <a:lnTo>
                  <a:pt x="5807" y="2591"/>
                </a:lnTo>
                <a:lnTo>
                  <a:pt x="5816" y="2590"/>
                </a:lnTo>
                <a:lnTo>
                  <a:pt x="5825" y="2590"/>
                </a:lnTo>
                <a:lnTo>
                  <a:pt x="5834" y="2591"/>
                </a:lnTo>
                <a:lnTo>
                  <a:pt x="5843" y="2593"/>
                </a:lnTo>
                <a:lnTo>
                  <a:pt x="5852" y="2596"/>
                </a:lnTo>
                <a:lnTo>
                  <a:pt x="5861" y="2600"/>
                </a:lnTo>
                <a:lnTo>
                  <a:pt x="5870" y="2605"/>
                </a:lnTo>
                <a:lnTo>
                  <a:pt x="5877" y="2609"/>
                </a:lnTo>
                <a:lnTo>
                  <a:pt x="5885" y="2616"/>
                </a:lnTo>
                <a:lnTo>
                  <a:pt x="5892" y="2622"/>
                </a:lnTo>
                <a:lnTo>
                  <a:pt x="5898" y="2630"/>
                </a:lnTo>
                <a:lnTo>
                  <a:pt x="5902" y="2638"/>
                </a:lnTo>
                <a:lnTo>
                  <a:pt x="5906" y="2646"/>
                </a:lnTo>
                <a:lnTo>
                  <a:pt x="5910" y="2655"/>
                </a:lnTo>
                <a:lnTo>
                  <a:pt x="5912" y="2664"/>
                </a:lnTo>
                <a:lnTo>
                  <a:pt x="5914" y="2673"/>
                </a:lnTo>
                <a:lnTo>
                  <a:pt x="5915" y="2681"/>
                </a:lnTo>
                <a:lnTo>
                  <a:pt x="5915" y="2690"/>
                </a:lnTo>
                <a:lnTo>
                  <a:pt x="5914" y="2699"/>
                </a:lnTo>
                <a:lnTo>
                  <a:pt x="5912" y="2708"/>
                </a:lnTo>
                <a:lnTo>
                  <a:pt x="5910" y="2717"/>
                </a:lnTo>
                <a:lnTo>
                  <a:pt x="5906" y="2726"/>
                </a:lnTo>
                <a:lnTo>
                  <a:pt x="5901" y="2735"/>
                </a:lnTo>
                <a:lnTo>
                  <a:pt x="5896" y="2743"/>
                </a:lnTo>
                <a:lnTo>
                  <a:pt x="5875" y="2767"/>
                </a:lnTo>
                <a:lnTo>
                  <a:pt x="5851" y="2796"/>
                </a:lnTo>
                <a:lnTo>
                  <a:pt x="5817" y="2834"/>
                </a:lnTo>
                <a:lnTo>
                  <a:pt x="5773" y="2880"/>
                </a:lnTo>
                <a:lnTo>
                  <a:pt x="5748" y="2904"/>
                </a:lnTo>
                <a:lnTo>
                  <a:pt x="5720" y="2930"/>
                </a:lnTo>
                <a:lnTo>
                  <a:pt x="5690" y="2958"/>
                </a:lnTo>
                <a:lnTo>
                  <a:pt x="5659" y="2986"/>
                </a:lnTo>
                <a:lnTo>
                  <a:pt x="5624" y="3014"/>
                </a:lnTo>
                <a:lnTo>
                  <a:pt x="5589" y="3044"/>
                </a:lnTo>
                <a:lnTo>
                  <a:pt x="5550" y="3073"/>
                </a:lnTo>
                <a:lnTo>
                  <a:pt x="5510" y="3102"/>
                </a:lnTo>
                <a:lnTo>
                  <a:pt x="5466" y="3132"/>
                </a:lnTo>
                <a:lnTo>
                  <a:pt x="5422" y="3161"/>
                </a:lnTo>
                <a:lnTo>
                  <a:pt x="5375" y="3190"/>
                </a:lnTo>
                <a:lnTo>
                  <a:pt x="5326" y="3218"/>
                </a:lnTo>
                <a:lnTo>
                  <a:pt x="5274" y="3244"/>
                </a:lnTo>
                <a:lnTo>
                  <a:pt x="5222" y="3271"/>
                </a:lnTo>
                <a:lnTo>
                  <a:pt x="5167" y="3296"/>
                </a:lnTo>
                <a:lnTo>
                  <a:pt x="5111" y="3319"/>
                </a:lnTo>
                <a:lnTo>
                  <a:pt x="5051" y="3341"/>
                </a:lnTo>
                <a:lnTo>
                  <a:pt x="4990" y="3361"/>
                </a:lnTo>
                <a:lnTo>
                  <a:pt x="4928" y="3379"/>
                </a:lnTo>
                <a:lnTo>
                  <a:pt x="4896" y="3388"/>
                </a:lnTo>
                <a:lnTo>
                  <a:pt x="4863" y="3395"/>
                </a:lnTo>
                <a:lnTo>
                  <a:pt x="4831" y="3403"/>
                </a:lnTo>
                <a:lnTo>
                  <a:pt x="4797" y="3409"/>
                </a:lnTo>
                <a:lnTo>
                  <a:pt x="4764" y="3415"/>
                </a:lnTo>
                <a:lnTo>
                  <a:pt x="4729" y="3419"/>
                </a:lnTo>
                <a:lnTo>
                  <a:pt x="4691" y="3425"/>
                </a:lnTo>
                <a:lnTo>
                  <a:pt x="4655" y="3428"/>
                </a:lnTo>
                <a:lnTo>
                  <a:pt x="4619" y="3430"/>
                </a:lnTo>
                <a:lnTo>
                  <a:pt x="4585" y="3433"/>
                </a:lnTo>
                <a:lnTo>
                  <a:pt x="4552" y="3433"/>
                </a:lnTo>
                <a:lnTo>
                  <a:pt x="4521" y="3433"/>
                </a:lnTo>
                <a:lnTo>
                  <a:pt x="4490" y="3432"/>
                </a:lnTo>
                <a:lnTo>
                  <a:pt x="4461" y="3429"/>
                </a:lnTo>
                <a:lnTo>
                  <a:pt x="4432" y="3425"/>
                </a:lnTo>
                <a:lnTo>
                  <a:pt x="4405" y="3421"/>
                </a:lnTo>
                <a:lnTo>
                  <a:pt x="4378" y="3416"/>
                </a:lnTo>
                <a:lnTo>
                  <a:pt x="4351" y="3409"/>
                </a:lnTo>
                <a:lnTo>
                  <a:pt x="4327" y="3403"/>
                </a:lnTo>
                <a:lnTo>
                  <a:pt x="4302" y="3395"/>
                </a:lnTo>
                <a:lnTo>
                  <a:pt x="4278" y="3386"/>
                </a:lnTo>
                <a:lnTo>
                  <a:pt x="4254" y="3377"/>
                </a:lnTo>
                <a:lnTo>
                  <a:pt x="4231" y="3367"/>
                </a:lnTo>
                <a:lnTo>
                  <a:pt x="4209" y="3356"/>
                </a:lnTo>
                <a:lnTo>
                  <a:pt x="4186" y="3343"/>
                </a:lnTo>
                <a:lnTo>
                  <a:pt x="4165" y="3331"/>
                </a:lnTo>
                <a:lnTo>
                  <a:pt x="4143" y="3318"/>
                </a:lnTo>
                <a:lnTo>
                  <a:pt x="4122" y="3304"/>
                </a:lnTo>
                <a:lnTo>
                  <a:pt x="4078" y="3274"/>
                </a:lnTo>
                <a:lnTo>
                  <a:pt x="4035" y="3243"/>
                </a:lnTo>
                <a:lnTo>
                  <a:pt x="3991" y="3209"/>
                </a:lnTo>
                <a:lnTo>
                  <a:pt x="3900" y="3133"/>
                </a:lnTo>
                <a:lnTo>
                  <a:pt x="3850" y="3093"/>
                </a:lnTo>
                <a:lnTo>
                  <a:pt x="3797" y="3049"/>
                </a:lnTo>
                <a:lnTo>
                  <a:pt x="3742" y="3006"/>
                </a:lnTo>
                <a:lnTo>
                  <a:pt x="3681" y="2960"/>
                </a:lnTo>
                <a:lnTo>
                  <a:pt x="3616" y="2913"/>
                </a:lnTo>
                <a:lnTo>
                  <a:pt x="3544" y="2865"/>
                </a:lnTo>
                <a:lnTo>
                  <a:pt x="3506" y="2841"/>
                </a:lnTo>
                <a:lnTo>
                  <a:pt x="3467" y="2816"/>
                </a:lnTo>
                <a:lnTo>
                  <a:pt x="3426" y="2792"/>
                </a:lnTo>
                <a:lnTo>
                  <a:pt x="3384" y="2767"/>
                </a:lnTo>
                <a:lnTo>
                  <a:pt x="3367" y="2777"/>
                </a:lnTo>
                <a:lnTo>
                  <a:pt x="3350" y="2787"/>
                </a:lnTo>
                <a:lnTo>
                  <a:pt x="3334" y="2797"/>
                </a:lnTo>
                <a:lnTo>
                  <a:pt x="3315" y="2806"/>
                </a:lnTo>
                <a:lnTo>
                  <a:pt x="3296" y="2814"/>
                </a:lnTo>
                <a:lnTo>
                  <a:pt x="3277" y="2822"/>
                </a:lnTo>
                <a:lnTo>
                  <a:pt x="3257" y="2830"/>
                </a:lnTo>
                <a:lnTo>
                  <a:pt x="3236" y="2835"/>
                </a:lnTo>
                <a:lnTo>
                  <a:pt x="3214" y="2842"/>
                </a:lnTo>
                <a:lnTo>
                  <a:pt x="3193" y="2846"/>
                </a:lnTo>
                <a:lnTo>
                  <a:pt x="3171" y="2851"/>
                </a:lnTo>
                <a:lnTo>
                  <a:pt x="3149" y="2854"/>
                </a:lnTo>
                <a:lnTo>
                  <a:pt x="3125" y="2858"/>
                </a:lnTo>
                <a:lnTo>
                  <a:pt x="3102" y="2860"/>
                </a:lnTo>
                <a:lnTo>
                  <a:pt x="3078" y="2861"/>
                </a:lnTo>
                <a:lnTo>
                  <a:pt x="3054" y="2861"/>
                </a:lnTo>
                <a:lnTo>
                  <a:pt x="3030" y="2861"/>
                </a:lnTo>
                <a:lnTo>
                  <a:pt x="3007" y="2860"/>
                </a:lnTo>
                <a:lnTo>
                  <a:pt x="2985" y="2858"/>
                </a:lnTo>
                <a:lnTo>
                  <a:pt x="2961" y="2855"/>
                </a:lnTo>
                <a:lnTo>
                  <a:pt x="2940" y="2852"/>
                </a:lnTo>
                <a:lnTo>
                  <a:pt x="2918" y="2847"/>
                </a:lnTo>
                <a:lnTo>
                  <a:pt x="2897" y="2843"/>
                </a:lnTo>
                <a:lnTo>
                  <a:pt x="2877" y="2837"/>
                </a:lnTo>
                <a:lnTo>
                  <a:pt x="2856" y="2831"/>
                </a:lnTo>
                <a:lnTo>
                  <a:pt x="2836" y="2824"/>
                </a:lnTo>
                <a:lnTo>
                  <a:pt x="2817" y="2817"/>
                </a:lnTo>
                <a:lnTo>
                  <a:pt x="2799" y="2810"/>
                </a:lnTo>
                <a:lnTo>
                  <a:pt x="2781" y="2801"/>
                </a:lnTo>
                <a:lnTo>
                  <a:pt x="2764" y="2792"/>
                </a:lnTo>
                <a:lnTo>
                  <a:pt x="2747" y="2782"/>
                </a:lnTo>
                <a:lnTo>
                  <a:pt x="2732" y="2772"/>
                </a:lnTo>
                <a:lnTo>
                  <a:pt x="2716" y="2762"/>
                </a:lnTo>
                <a:lnTo>
                  <a:pt x="2702" y="2751"/>
                </a:lnTo>
                <a:lnTo>
                  <a:pt x="2688" y="2739"/>
                </a:lnTo>
                <a:lnTo>
                  <a:pt x="2676" y="2727"/>
                </a:lnTo>
                <a:lnTo>
                  <a:pt x="2664" y="2715"/>
                </a:lnTo>
                <a:lnTo>
                  <a:pt x="2652" y="2701"/>
                </a:lnTo>
                <a:lnTo>
                  <a:pt x="2642" y="2689"/>
                </a:lnTo>
                <a:lnTo>
                  <a:pt x="2634" y="2675"/>
                </a:lnTo>
                <a:lnTo>
                  <a:pt x="2626" y="2661"/>
                </a:lnTo>
                <a:lnTo>
                  <a:pt x="2618" y="2647"/>
                </a:lnTo>
                <a:lnTo>
                  <a:pt x="2612" y="2632"/>
                </a:lnTo>
                <a:lnTo>
                  <a:pt x="2607" y="2618"/>
                </a:lnTo>
                <a:lnTo>
                  <a:pt x="2602" y="2603"/>
                </a:lnTo>
                <a:lnTo>
                  <a:pt x="2600" y="2588"/>
                </a:lnTo>
                <a:lnTo>
                  <a:pt x="2598" y="2572"/>
                </a:lnTo>
                <a:lnTo>
                  <a:pt x="2598" y="2557"/>
                </a:lnTo>
                <a:lnTo>
                  <a:pt x="2599" y="2535"/>
                </a:lnTo>
                <a:lnTo>
                  <a:pt x="2602" y="2513"/>
                </a:lnTo>
                <a:lnTo>
                  <a:pt x="2608" y="2493"/>
                </a:lnTo>
                <a:lnTo>
                  <a:pt x="2616" y="2472"/>
                </a:lnTo>
                <a:lnTo>
                  <a:pt x="2580" y="2467"/>
                </a:lnTo>
                <a:lnTo>
                  <a:pt x="2543" y="2464"/>
                </a:lnTo>
                <a:lnTo>
                  <a:pt x="2506" y="2462"/>
                </a:lnTo>
                <a:lnTo>
                  <a:pt x="2471" y="2461"/>
                </a:lnTo>
                <a:lnTo>
                  <a:pt x="2434" y="2460"/>
                </a:lnTo>
                <a:lnTo>
                  <a:pt x="2397" y="2460"/>
                </a:lnTo>
                <a:lnTo>
                  <a:pt x="2359" y="2461"/>
                </a:lnTo>
                <a:lnTo>
                  <a:pt x="2323" y="2462"/>
                </a:lnTo>
                <a:lnTo>
                  <a:pt x="2286" y="2464"/>
                </a:lnTo>
                <a:lnTo>
                  <a:pt x="2248" y="2467"/>
                </a:lnTo>
                <a:lnTo>
                  <a:pt x="2211" y="2471"/>
                </a:lnTo>
                <a:lnTo>
                  <a:pt x="2173" y="2475"/>
                </a:lnTo>
                <a:lnTo>
                  <a:pt x="2098" y="2486"/>
                </a:lnTo>
                <a:lnTo>
                  <a:pt x="2023" y="2500"/>
                </a:lnTo>
                <a:lnTo>
                  <a:pt x="2040" y="2470"/>
                </a:lnTo>
                <a:lnTo>
                  <a:pt x="2055" y="2440"/>
                </a:lnTo>
                <a:lnTo>
                  <a:pt x="2069" y="2407"/>
                </a:lnTo>
                <a:lnTo>
                  <a:pt x="2082" y="2375"/>
                </a:lnTo>
                <a:lnTo>
                  <a:pt x="2094" y="2336"/>
                </a:lnTo>
                <a:lnTo>
                  <a:pt x="2104" y="2297"/>
                </a:lnTo>
                <a:lnTo>
                  <a:pt x="2148" y="2290"/>
                </a:lnTo>
                <a:lnTo>
                  <a:pt x="2191" y="2286"/>
                </a:lnTo>
                <a:lnTo>
                  <a:pt x="2234" y="2281"/>
                </a:lnTo>
                <a:lnTo>
                  <a:pt x="2278" y="2277"/>
                </a:lnTo>
                <a:lnTo>
                  <a:pt x="2321" y="2275"/>
                </a:lnTo>
                <a:lnTo>
                  <a:pt x="2364" y="2272"/>
                </a:lnTo>
                <a:lnTo>
                  <a:pt x="2407" y="2272"/>
                </a:lnTo>
                <a:lnTo>
                  <a:pt x="2450" y="2272"/>
                </a:lnTo>
                <a:lnTo>
                  <a:pt x="2493" y="2274"/>
                </a:lnTo>
                <a:lnTo>
                  <a:pt x="2535" y="2276"/>
                </a:lnTo>
                <a:lnTo>
                  <a:pt x="2578" y="2278"/>
                </a:lnTo>
                <a:lnTo>
                  <a:pt x="2620" y="2282"/>
                </a:lnTo>
                <a:lnTo>
                  <a:pt x="2661" y="2288"/>
                </a:lnTo>
                <a:lnTo>
                  <a:pt x="2704" y="2295"/>
                </a:lnTo>
                <a:lnTo>
                  <a:pt x="2745" y="2302"/>
                </a:lnTo>
                <a:lnTo>
                  <a:pt x="2786" y="2310"/>
                </a:lnTo>
                <a:lnTo>
                  <a:pt x="2815" y="2298"/>
                </a:lnTo>
                <a:lnTo>
                  <a:pt x="2845" y="2287"/>
                </a:lnTo>
                <a:lnTo>
                  <a:pt x="2878" y="2277"/>
                </a:lnTo>
                <a:lnTo>
                  <a:pt x="2911" y="2268"/>
                </a:lnTo>
                <a:lnTo>
                  <a:pt x="2945" y="2261"/>
                </a:lnTo>
                <a:lnTo>
                  <a:pt x="2980" y="2257"/>
                </a:lnTo>
                <a:lnTo>
                  <a:pt x="3017" y="2253"/>
                </a:lnTo>
                <a:lnTo>
                  <a:pt x="3054" y="2253"/>
                </a:lnTo>
                <a:lnTo>
                  <a:pt x="3078" y="2253"/>
                </a:lnTo>
                <a:lnTo>
                  <a:pt x="3102" y="2255"/>
                </a:lnTo>
                <a:lnTo>
                  <a:pt x="3125" y="2257"/>
                </a:lnTo>
                <a:lnTo>
                  <a:pt x="3149" y="2259"/>
                </a:lnTo>
                <a:lnTo>
                  <a:pt x="3171" y="2263"/>
                </a:lnTo>
                <a:lnTo>
                  <a:pt x="3193" y="2268"/>
                </a:lnTo>
                <a:lnTo>
                  <a:pt x="3214" y="2272"/>
                </a:lnTo>
                <a:lnTo>
                  <a:pt x="3236" y="2278"/>
                </a:lnTo>
                <a:lnTo>
                  <a:pt x="3257" y="2285"/>
                </a:lnTo>
                <a:lnTo>
                  <a:pt x="3277" y="2291"/>
                </a:lnTo>
                <a:lnTo>
                  <a:pt x="3296" y="2299"/>
                </a:lnTo>
                <a:lnTo>
                  <a:pt x="3315" y="2308"/>
                </a:lnTo>
                <a:lnTo>
                  <a:pt x="3334" y="2317"/>
                </a:lnTo>
                <a:lnTo>
                  <a:pt x="3350" y="2326"/>
                </a:lnTo>
                <a:lnTo>
                  <a:pt x="3367" y="2336"/>
                </a:lnTo>
                <a:lnTo>
                  <a:pt x="3384" y="2347"/>
                </a:lnTo>
                <a:lnTo>
                  <a:pt x="3384" y="2051"/>
                </a:lnTo>
                <a:lnTo>
                  <a:pt x="3332" y="2016"/>
                </a:lnTo>
                <a:lnTo>
                  <a:pt x="3279" y="1980"/>
                </a:lnTo>
                <a:lnTo>
                  <a:pt x="3223" y="1945"/>
                </a:lnTo>
                <a:lnTo>
                  <a:pt x="3164" y="1908"/>
                </a:lnTo>
                <a:lnTo>
                  <a:pt x="3103" y="1872"/>
                </a:lnTo>
                <a:lnTo>
                  <a:pt x="3038" y="1835"/>
                </a:lnTo>
                <a:lnTo>
                  <a:pt x="2970" y="1798"/>
                </a:lnTo>
                <a:lnTo>
                  <a:pt x="2900" y="1761"/>
                </a:lnTo>
                <a:lnTo>
                  <a:pt x="2871" y="1746"/>
                </a:lnTo>
                <a:lnTo>
                  <a:pt x="2842" y="1733"/>
                </a:lnTo>
                <a:lnTo>
                  <a:pt x="2813" y="1720"/>
                </a:lnTo>
                <a:lnTo>
                  <a:pt x="2784" y="1707"/>
                </a:lnTo>
                <a:lnTo>
                  <a:pt x="2754" y="1695"/>
                </a:lnTo>
                <a:lnTo>
                  <a:pt x="2725" y="1685"/>
                </a:lnTo>
                <a:lnTo>
                  <a:pt x="2695" y="1674"/>
                </a:lnTo>
                <a:lnTo>
                  <a:pt x="2665" y="1665"/>
                </a:lnTo>
                <a:lnTo>
                  <a:pt x="2603" y="1647"/>
                </a:lnTo>
                <a:lnTo>
                  <a:pt x="2542" y="1633"/>
                </a:lnTo>
                <a:lnTo>
                  <a:pt x="2481" y="1620"/>
                </a:lnTo>
                <a:lnTo>
                  <a:pt x="2418" y="1610"/>
                </a:lnTo>
                <a:lnTo>
                  <a:pt x="2356" y="1603"/>
                </a:lnTo>
                <a:lnTo>
                  <a:pt x="2294" y="1597"/>
                </a:lnTo>
                <a:lnTo>
                  <a:pt x="2230" y="1594"/>
                </a:lnTo>
                <a:lnTo>
                  <a:pt x="2166" y="1593"/>
                </a:lnTo>
                <a:lnTo>
                  <a:pt x="2103" y="1594"/>
                </a:lnTo>
                <a:lnTo>
                  <a:pt x="2039" y="1596"/>
                </a:lnTo>
                <a:lnTo>
                  <a:pt x="1976" y="1600"/>
                </a:lnTo>
                <a:lnTo>
                  <a:pt x="1912" y="1606"/>
                </a:lnTo>
                <a:lnTo>
                  <a:pt x="1889" y="1585"/>
                </a:lnTo>
                <a:lnTo>
                  <a:pt x="1864" y="1565"/>
                </a:lnTo>
                <a:lnTo>
                  <a:pt x="1839" y="1547"/>
                </a:lnTo>
                <a:lnTo>
                  <a:pt x="1813" y="1529"/>
                </a:lnTo>
                <a:lnTo>
                  <a:pt x="1785" y="1513"/>
                </a:lnTo>
                <a:lnTo>
                  <a:pt x="1757" y="1499"/>
                </a:lnTo>
                <a:lnTo>
                  <a:pt x="1729" y="1486"/>
                </a:lnTo>
                <a:lnTo>
                  <a:pt x="1700" y="1474"/>
                </a:lnTo>
                <a:lnTo>
                  <a:pt x="1673" y="1464"/>
                </a:lnTo>
                <a:lnTo>
                  <a:pt x="1645" y="1457"/>
                </a:lnTo>
                <a:lnTo>
                  <a:pt x="1728" y="1441"/>
                </a:lnTo>
                <a:lnTo>
                  <a:pt x="1814" y="1429"/>
                </a:lnTo>
                <a:lnTo>
                  <a:pt x="1899" y="1419"/>
                </a:lnTo>
                <a:lnTo>
                  <a:pt x="1941" y="1414"/>
                </a:lnTo>
                <a:lnTo>
                  <a:pt x="1985" y="1411"/>
                </a:lnTo>
                <a:lnTo>
                  <a:pt x="2027" y="1407"/>
                </a:lnTo>
                <a:lnTo>
                  <a:pt x="2071" y="1406"/>
                </a:lnTo>
                <a:lnTo>
                  <a:pt x="2113" y="1405"/>
                </a:lnTo>
                <a:lnTo>
                  <a:pt x="2156" y="1404"/>
                </a:lnTo>
                <a:lnTo>
                  <a:pt x="2199" y="1404"/>
                </a:lnTo>
                <a:lnTo>
                  <a:pt x="2242" y="1406"/>
                </a:lnTo>
                <a:lnTo>
                  <a:pt x="2285" y="1407"/>
                </a:lnTo>
                <a:lnTo>
                  <a:pt x="2327" y="1411"/>
                </a:lnTo>
                <a:lnTo>
                  <a:pt x="2369" y="1414"/>
                </a:lnTo>
                <a:lnTo>
                  <a:pt x="2413" y="1419"/>
                </a:lnTo>
                <a:lnTo>
                  <a:pt x="2455" y="1424"/>
                </a:lnTo>
                <a:lnTo>
                  <a:pt x="2496" y="1431"/>
                </a:lnTo>
                <a:lnTo>
                  <a:pt x="2539" y="1439"/>
                </a:lnTo>
                <a:lnTo>
                  <a:pt x="2581" y="1448"/>
                </a:lnTo>
                <a:lnTo>
                  <a:pt x="2622" y="1457"/>
                </a:lnTo>
                <a:lnTo>
                  <a:pt x="2664" y="1468"/>
                </a:lnTo>
                <a:lnTo>
                  <a:pt x="2705" y="1479"/>
                </a:lnTo>
                <a:lnTo>
                  <a:pt x="2746" y="1491"/>
                </a:lnTo>
                <a:lnTo>
                  <a:pt x="2787" y="1506"/>
                </a:lnTo>
                <a:lnTo>
                  <a:pt x="2828" y="1520"/>
                </a:lnTo>
                <a:lnTo>
                  <a:pt x="2868" y="1537"/>
                </a:lnTo>
                <a:lnTo>
                  <a:pt x="2908" y="1554"/>
                </a:lnTo>
                <a:lnTo>
                  <a:pt x="2948" y="1572"/>
                </a:lnTo>
                <a:lnTo>
                  <a:pt x="2987" y="1591"/>
                </a:lnTo>
                <a:lnTo>
                  <a:pt x="3043" y="1621"/>
                </a:lnTo>
                <a:lnTo>
                  <a:pt x="3096" y="1650"/>
                </a:lnTo>
                <a:lnTo>
                  <a:pt x="3149" y="1679"/>
                </a:lnTo>
                <a:lnTo>
                  <a:pt x="3199" y="1708"/>
                </a:lnTo>
                <a:lnTo>
                  <a:pt x="3248" y="1736"/>
                </a:lnTo>
                <a:lnTo>
                  <a:pt x="3295" y="1765"/>
                </a:lnTo>
                <a:lnTo>
                  <a:pt x="3340" y="1793"/>
                </a:lnTo>
                <a:lnTo>
                  <a:pt x="3384" y="1821"/>
                </a:lnTo>
                <a:lnTo>
                  <a:pt x="3384" y="1357"/>
                </a:lnTo>
                <a:lnTo>
                  <a:pt x="3384" y="1335"/>
                </a:lnTo>
                <a:lnTo>
                  <a:pt x="3331" y="1293"/>
                </a:lnTo>
                <a:lnTo>
                  <a:pt x="3278" y="1249"/>
                </a:lnTo>
                <a:lnTo>
                  <a:pt x="3221" y="1206"/>
                </a:lnTo>
                <a:lnTo>
                  <a:pt x="3161" y="1161"/>
                </a:lnTo>
                <a:lnTo>
                  <a:pt x="3098" y="1115"/>
                </a:lnTo>
                <a:lnTo>
                  <a:pt x="3033" y="1069"/>
                </a:lnTo>
                <a:lnTo>
                  <a:pt x="2964" y="1022"/>
                </a:lnTo>
                <a:lnTo>
                  <a:pt x="2892" y="974"/>
                </a:lnTo>
                <a:lnTo>
                  <a:pt x="2836" y="941"/>
                </a:lnTo>
                <a:lnTo>
                  <a:pt x="2781" y="908"/>
                </a:lnTo>
                <a:lnTo>
                  <a:pt x="2724" y="879"/>
                </a:lnTo>
                <a:lnTo>
                  <a:pt x="2667" y="852"/>
                </a:lnTo>
                <a:lnTo>
                  <a:pt x="2609" y="828"/>
                </a:lnTo>
                <a:lnTo>
                  <a:pt x="2551" y="806"/>
                </a:lnTo>
                <a:lnTo>
                  <a:pt x="2492" y="784"/>
                </a:lnTo>
                <a:lnTo>
                  <a:pt x="2433" y="767"/>
                </a:lnTo>
                <a:lnTo>
                  <a:pt x="2374" y="751"/>
                </a:lnTo>
                <a:lnTo>
                  <a:pt x="2314" y="737"/>
                </a:lnTo>
                <a:lnTo>
                  <a:pt x="2253" y="724"/>
                </a:lnTo>
                <a:lnTo>
                  <a:pt x="2193" y="714"/>
                </a:lnTo>
                <a:lnTo>
                  <a:pt x="2132" y="705"/>
                </a:lnTo>
                <a:lnTo>
                  <a:pt x="2072" y="699"/>
                </a:lnTo>
                <a:lnTo>
                  <a:pt x="2010" y="693"/>
                </a:lnTo>
                <a:lnTo>
                  <a:pt x="1950" y="690"/>
                </a:lnTo>
                <a:lnTo>
                  <a:pt x="1961" y="648"/>
                </a:lnTo>
                <a:lnTo>
                  <a:pt x="1970" y="607"/>
                </a:lnTo>
                <a:lnTo>
                  <a:pt x="1977" y="565"/>
                </a:lnTo>
                <a:lnTo>
                  <a:pt x="1983" y="523"/>
                </a:lnTo>
                <a:lnTo>
                  <a:pt x="1985" y="502"/>
                </a:lnTo>
                <a:lnTo>
                  <a:pt x="2049" y="507"/>
                </a:lnTo>
                <a:lnTo>
                  <a:pt x="2114" y="514"/>
                </a:lnTo>
                <a:lnTo>
                  <a:pt x="2179" y="521"/>
                </a:lnTo>
                <a:lnTo>
                  <a:pt x="2243" y="531"/>
                </a:lnTo>
                <a:lnTo>
                  <a:pt x="2308" y="543"/>
                </a:lnTo>
                <a:lnTo>
                  <a:pt x="2373" y="556"/>
                </a:lnTo>
                <a:lnTo>
                  <a:pt x="2437" y="572"/>
                </a:lnTo>
                <a:lnTo>
                  <a:pt x="2501" y="589"/>
                </a:lnTo>
                <a:lnTo>
                  <a:pt x="2564" y="609"/>
                </a:lnTo>
                <a:lnTo>
                  <a:pt x="2628" y="632"/>
                </a:lnTo>
                <a:lnTo>
                  <a:pt x="2690" y="656"/>
                </a:lnTo>
                <a:lnTo>
                  <a:pt x="2753" y="683"/>
                </a:lnTo>
                <a:lnTo>
                  <a:pt x="2814" y="712"/>
                </a:lnTo>
                <a:lnTo>
                  <a:pt x="2875" y="744"/>
                </a:lnTo>
                <a:lnTo>
                  <a:pt x="2936" y="779"/>
                </a:lnTo>
                <a:lnTo>
                  <a:pt x="2966" y="797"/>
                </a:lnTo>
                <a:lnTo>
                  <a:pt x="2995" y="816"/>
                </a:lnTo>
                <a:lnTo>
                  <a:pt x="3053" y="854"/>
                </a:lnTo>
                <a:lnTo>
                  <a:pt x="3107" y="890"/>
                </a:lnTo>
                <a:lnTo>
                  <a:pt x="3161" y="927"/>
                </a:lnTo>
                <a:lnTo>
                  <a:pt x="3212" y="964"/>
                </a:lnTo>
                <a:lnTo>
                  <a:pt x="3262" y="1000"/>
                </a:lnTo>
                <a:lnTo>
                  <a:pt x="3309" y="1035"/>
                </a:lnTo>
                <a:lnTo>
                  <a:pt x="3400" y="1104"/>
                </a:lnTo>
                <a:lnTo>
                  <a:pt x="3409" y="1089"/>
                </a:lnTo>
                <a:lnTo>
                  <a:pt x="3421" y="1074"/>
                </a:lnTo>
                <a:lnTo>
                  <a:pt x="3434" y="1061"/>
                </a:lnTo>
                <a:lnTo>
                  <a:pt x="3451" y="1050"/>
                </a:lnTo>
                <a:lnTo>
                  <a:pt x="3470" y="1039"/>
                </a:lnTo>
                <a:lnTo>
                  <a:pt x="3491" y="1030"/>
                </a:lnTo>
                <a:lnTo>
                  <a:pt x="3515" y="1022"/>
                </a:lnTo>
                <a:lnTo>
                  <a:pt x="3542" y="1016"/>
                </a:lnTo>
                <a:lnTo>
                  <a:pt x="4544" y="869"/>
                </a:lnTo>
                <a:lnTo>
                  <a:pt x="4569" y="867"/>
                </a:lnTo>
                <a:lnTo>
                  <a:pt x="4591" y="866"/>
                </a:lnTo>
                <a:lnTo>
                  <a:pt x="4611" y="867"/>
                </a:lnTo>
                <a:lnTo>
                  <a:pt x="4629" y="871"/>
                </a:lnTo>
                <a:lnTo>
                  <a:pt x="4645" y="877"/>
                </a:lnTo>
                <a:lnTo>
                  <a:pt x="4659" y="885"/>
                </a:lnTo>
                <a:lnTo>
                  <a:pt x="4671" y="894"/>
                </a:lnTo>
                <a:lnTo>
                  <a:pt x="4681" y="905"/>
                </a:lnTo>
                <a:lnTo>
                  <a:pt x="4690" y="917"/>
                </a:lnTo>
                <a:lnTo>
                  <a:pt x="4698" y="932"/>
                </a:lnTo>
                <a:lnTo>
                  <a:pt x="4704" y="946"/>
                </a:lnTo>
                <a:lnTo>
                  <a:pt x="4709" y="963"/>
                </a:lnTo>
                <a:lnTo>
                  <a:pt x="4713" y="981"/>
                </a:lnTo>
                <a:lnTo>
                  <a:pt x="4715" y="1000"/>
                </a:lnTo>
                <a:lnTo>
                  <a:pt x="4717" y="1019"/>
                </a:lnTo>
                <a:lnTo>
                  <a:pt x="4718" y="1040"/>
                </a:lnTo>
                <a:lnTo>
                  <a:pt x="4718" y="1162"/>
                </a:lnTo>
                <a:lnTo>
                  <a:pt x="4718" y="2136"/>
                </a:lnTo>
                <a:lnTo>
                  <a:pt x="4727" y="2138"/>
                </a:lnTo>
                <a:lnTo>
                  <a:pt x="4787" y="2143"/>
                </a:lnTo>
                <a:lnTo>
                  <a:pt x="4846" y="2146"/>
                </a:lnTo>
                <a:lnTo>
                  <a:pt x="4903" y="2148"/>
                </a:lnTo>
                <a:lnTo>
                  <a:pt x="4958" y="2146"/>
                </a:lnTo>
                <a:lnTo>
                  <a:pt x="5011" y="2143"/>
                </a:lnTo>
                <a:lnTo>
                  <a:pt x="5063" y="2138"/>
                </a:lnTo>
                <a:lnTo>
                  <a:pt x="5113" y="2131"/>
                </a:lnTo>
                <a:lnTo>
                  <a:pt x="5162" y="2122"/>
                </a:lnTo>
                <a:lnTo>
                  <a:pt x="5208" y="2111"/>
                </a:lnTo>
                <a:lnTo>
                  <a:pt x="5252" y="2100"/>
                </a:lnTo>
                <a:lnTo>
                  <a:pt x="5296" y="2086"/>
                </a:lnTo>
                <a:lnTo>
                  <a:pt x="5337" y="2072"/>
                </a:lnTo>
                <a:lnTo>
                  <a:pt x="5376" y="2057"/>
                </a:lnTo>
                <a:lnTo>
                  <a:pt x="5414" y="2042"/>
                </a:lnTo>
                <a:lnTo>
                  <a:pt x="5448" y="2025"/>
                </a:lnTo>
                <a:lnTo>
                  <a:pt x="5483" y="2008"/>
                </a:lnTo>
                <a:lnTo>
                  <a:pt x="5514" y="1992"/>
                </a:lnTo>
                <a:lnTo>
                  <a:pt x="5544" y="1975"/>
                </a:lnTo>
                <a:lnTo>
                  <a:pt x="5572" y="1957"/>
                </a:lnTo>
                <a:lnTo>
                  <a:pt x="5598" y="1940"/>
                </a:lnTo>
                <a:lnTo>
                  <a:pt x="5622" y="1925"/>
                </a:lnTo>
                <a:lnTo>
                  <a:pt x="5644" y="1909"/>
                </a:lnTo>
                <a:lnTo>
                  <a:pt x="5682" y="1880"/>
                </a:lnTo>
                <a:lnTo>
                  <a:pt x="5711" y="1854"/>
                </a:lnTo>
                <a:lnTo>
                  <a:pt x="5734" y="1835"/>
                </a:lnTo>
                <a:lnTo>
                  <a:pt x="5752" y="1818"/>
                </a:lnTo>
                <a:lnTo>
                  <a:pt x="5758" y="1811"/>
                </a:lnTo>
                <a:lnTo>
                  <a:pt x="5766" y="1805"/>
                </a:lnTo>
                <a:lnTo>
                  <a:pt x="5774" y="1800"/>
                </a:lnTo>
                <a:lnTo>
                  <a:pt x="5782" y="1796"/>
                </a:lnTo>
                <a:lnTo>
                  <a:pt x="5791" y="1793"/>
                </a:lnTo>
                <a:lnTo>
                  <a:pt x="5799" y="1790"/>
                </a:lnTo>
                <a:lnTo>
                  <a:pt x="5808" y="1789"/>
                </a:lnTo>
                <a:lnTo>
                  <a:pt x="5817" y="1788"/>
                </a:lnTo>
                <a:lnTo>
                  <a:pt x="5826" y="1788"/>
                </a:lnTo>
                <a:lnTo>
                  <a:pt x="5835" y="1789"/>
                </a:lnTo>
                <a:lnTo>
                  <a:pt x="5844" y="1791"/>
                </a:lnTo>
                <a:lnTo>
                  <a:pt x="5853" y="1794"/>
                </a:lnTo>
                <a:lnTo>
                  <a:pt x="5862" y="1798"/>
                </a:lnTo>
                <a:lnTo>
                  <a:pt x="5870" y="1802"/>
                </a:lnTo>
                <a:lnTo>
                  <a:pt x="5877" y="1808"/>
                </a:lnTo>
                <a:lnTo>
                  <a:pt x="5885" y="1814"/>
                </a:lnTo>
                <a:lnTo>
                  <a:pt x="5892" y="1821"/>
                </a:lnTo>
                <a:lnTo>
                  <a:pt x="5898" y="1829"/>
                </a:lnTo>
                <a:lnTo>
                  <a:pt x="5903" y="1837"/>
                </a:lnTo>
                <a:lnTo>
                  <a:pt x="5906" y="1844"/>
                </a:lnTo>
                <a:lnTo>
                  <a:pt x="5910" y="1853"/>
                </a:lnTo>
                <a:lnTo>
                  <a:pt x="5913" y="1862"/>
                </a:lnTo>
                <a:lnTo>
                  <a:pt x="5914" y="1871"/>
                </a:lnTo>
                <a:lnTo>
                  <a:pt x="5915" y="1880"/>
                </a:lnTo>
                <a:lnTo>
                  <a:pt x="5915" y="1889"/>
                </a:lnTo>
                <a:lnTo>
                  <a:pt x="5914" y="1898"/>
                </a:lnTo>
                <a:lnTo>
                  <a:pt x="5912" y="1907"/>
                </a:lnTo>
                <a:lnTo>
                  <a:pt x="5909" y="1916"/>
                </a:lnTo>
                <a:lnTo>
                  <a:pt x="5905" y="1925"/>
                </a:lnTo>
                <a:lnTo>
                  <a:pt x="5901" y="1932"/>
                </a:lnTo>
                <a:lnTo>
                  <a:pt x="5895" y="1940"/>
                </a:lnTo>
                <a:lnTo>
                  <a:pt x="5890" y="1948"/>
                </a:lnTo>
                <a:lnTo>
                  <a:pt x="5869" y="1968"/>
                </a:lnTo>
                <a:lnTo>
                  <a:pt x="5844" y="1990"/>
                </a:lnTo>
                <a:lnTo>
                  <a:pt x="5809" y="2019"/>
                </a:lnTo>
                <a:lnTo>
                  <a:pt x="5766" y="2054"/>
                </a:lnTo>
                <a:lnTo>
                  <a:pt x="5740" y="2072"/>
                </a:lnTo>
                <a:lnTo>
                  <a:pt x="5712" y="2091"/>
                </a:lnTo>
                <a:lnTo>
                  <a:pt x="5682" y="2111"/>
                </a:lnTo>
                <a:lnTo>
                  <a:pt x="5650" y="2131"/>
                </a:lnTo>
                <a:lnTo>
                  <a:pt x="5616" y="2151"/>
                </a:lnTo>
                <a:lnTo>
                  <a:pt x="5580" y="2170"/>
                </a:lnTo>
                <a:lnTo>
                  <a:pt x="5541" y="2190"/>
                </a:lnTo>
                <a:lnTo>
                  <a:pt x="5500" y="2209"/>
                </a:lnTo>
                <a:lnTo>
                  <a:pt x="5457" y="2228"/>
                </a:lnTo>
                <a:lnTo>
                  <a:pt x="5413" y="2246"/>
                </a:lnTo>
                <a:lnTo>
                  <a:pt x="5365" y="2262"/>
                </a:lnTo>
                <a:lnTo>
                  <a:pt x="5316" y="2278"/>
                </a:lnTo>
                <a:lnTo>
                  <a:pt x="5264" y="2291"/>
                </a:lnTo>
                <a:lnTo>
                  <a:pt x="5212" y="2305"/>
                </a:lnTo>
                <a:lnTo>
                  <a:pt x="5156" y="2316"/>
                </a:lnTo>
                <a:lnTo>
                  <a:pt x="5099" y="2325"/>
                </a:lnTo>
                <a:lnTo>
                  <a:pt x="5040" y="2331"/>
                </a:lnTo>
                <a:lnTo>
                  <a:pt x="4980" y="2336"/>
                </a:lnTo>
                <a:lnTo>
                  <a:pt x="4918" y="2338"/>
                </a:lnTo>
                <a:lnTo>
                  <a:pt x="4885" y="2338"/>
                </a:lnTo>
                <a:lnTo>
                  <a:pt x="4853" y="2337"/>
                </a:lnTo>
                <a:lnTo>
                  <a:pt x="4820" y="2336"/>
                </a:lnTo>
                <a:lnTo>
                  <a:pt x="4786" y="2334"/>
                </a:lnTo>
                <a:lnTo>
                  <a:pt x="4753" y="2331"/>
                </a:lnTo>
                <a:lnTo>
                  <a:pt x="4718" y="2327"/>
                </a:lnTo>
                <a:lnTo>
                  <a:pt x="4718" y="2397"/>
                </a:lnTo>
                <a:lnTo>
                  <a:pt x="4717" y="2418"/>
                </a:lnTo>
                <a:lnTo>
                  <a:pt x="4714" y="2438"/>
                </a:lnTo>
                <a:lnTo>
                  <a:pt x="4709" y="2459"/>
                </a:lnTo>
                <a:lnTo>
                  <a:pt x="4703" y="2479"/>
                </a:lnTo>
                <a:lnTo>
                  <a:pt x="4694" y="2498"/>
                </a:lnTo>
                <a:lnTo>
                  <a:pt x="4682" y="2515"/>
                </a:lnTo>
                <a:lnTo>
                  <a:pt x="4670" y="2533"/>
                </a:lnTo>
                <a:lnTo>
                  <a:pt x="4656" y="2551"/>
                </a:lnTo>
                <a:lnTo>
                  <a:pt x="4640" y="2568"/>
                </a:lnTo>
                <a:lnTo>
                  <a:pt x="4623" y="2583"/>
                </a:lnTo>
                <a:lnTo>
                  <a:pt x="4604" y="2598"/>
                </a:lnTo>
                <a:lnTo>
                  <a:pt x="4585" y="2612"/>
                </a:lnTo>
                <a:lnTo>
                  <a:pt x="4564" y="2626"/>
                </a:lnTo>
                <a:lnTo>
                  <a:pt x="4541" y="2638"/>
                </a:lnTo>
                <a:lnTo>
                  <a:pt x="4517" y="2649"/>
                </a:lnTo>
                <a:lnTo>
                  <a:pt x="4493" y="2660"/>
                </a:lnTo>
                <a:lnTo>
                  <a:pt x="4517" y="2666"/>
                </a:lnTo>
                <a:lnTo>
                  <a:pt x="4543" y="2670"/>
                </a:lnTo>
                <a:lnTo>
                  <a:pt x="4569" y="2675"/>
                </a:lnTo>
                <a:lnTo>
                  <a:pt x="4597" y="2678"/>
                </a:lnTo>
                <a:lnTo>
                  <a:pt x="4624" y="2680"/>
                </a:lnTo>
                <a:lnTo>
                  <a:pt x="4653" y="2683"/>
                </a:lnTo>
                <a:lnTo>
                  <a:pt x="4685" y="2684"/>
                </a:lnTo>
                <a:lnTo>
                  <a:pt x="4716" y="2684"/>
                </a:lnTo>
                <a:lnTo>
                  <a:pt x="4776" y="2683"/>
                </a:lnTo>
                <a:lnTo>
                  <a:pt x="4835" y="2678"/>
                </a:lnTo>
                <a:lnTo>
                  <a:pt x="4892" y="2671"/>
                </a:lnTo>
                <a:lnTo>
                  <a:pt x="4948" y="2662"/>
                </a:lnTo>
                <a:lnTo>
                  <a:pt x="5001" y="2652"/>
                </a:lnTo>
                <a:lnTo>
                  <a:pt x="5053" y="2640"/>
                </a:lnTo>
                <a:lnTo>
                  <a:pt x="5104" y="2626"/>
                </a:lnTo>
                <a:lnTo>
                  <a:pt x="5152" y="2610"/>
                </a:lnTo>
                <a:lnTo>
                  <a:pt x="5199" y="2593"/>
                </a:lnTo>
                <a:lnTo>
                  <a:pt x="5244" y="2576"/>
                </a:lnTo>
                <a:lnTo>
                  <a:pt x="5287" y="2557"/>
                </a:lnTo>
                <a:lnTo>
                  <a:pt x="5329" y="2537"/>
                </a:lnTo>
                <a:lnTo>
                  <a:pt x="5368" y="2515"/>
                </a:lnTo>
                <a:lnTo>
                  <a:pt x="5406" y="2495"/>
                </a:lnTo>
                <a:lnTo>
                  <a:pt x="5442" y="2474"/>
                </a:lnTo>
                <a:lnTo>
                  <a:pt x="5476" y="2452"/>
                </a:lnTo>
                <a:lnTo>
                  <a:pt x="5507" y="2431"/>
                </a:lnTo>
                <a:lnTo>
                  <a:pt x="5539" y="2409"/>
                </a:lnTo>
                <a:lnTo>
                  <a:pt x="5566" y="2388"/>
                </a:lnTo>
                <a:lnTo>
                  <a:pt x="5592" y="2368"/>
                </a:lnTo>
                <a:lnTo>
                  <a:pt x="5617" y="2348"/>
                </a:lnTo>
                <a:lnTo>
                  <a:pt x="5639" y="2329"/>
                </a:lnTo>
                <a:lnTo>
                  <a:pt x="5678" y="2295"/>
                </a:lnTo>
                <a:lnTo>
                  <a:pt x="5708" y="2266"/>
                </a:lnTo>
                <a:lnTo>
                  <a:pt x="5729" y="2243"/>
                </a:lnTo>
                <a:lnTo>
                  <a:pt x="5747" y="2223"/>
                </a:lnTo>
                <a:lnTo>
                  <a:pt x="5754" y="2216"/>
                </a:lnTo>
                <a:lnTo>
                  <a:pt x="5762" y="2210"/>
                </a:lnTo>
                <a:lnTo>
                  <a:pt x="5769" y="2204"/>
                </a:lnTo>
                <a:lnTo>
                  <a:pt x="5777" y="2200"/>
                </a:lnTo>
                <a:lnTo>
                  <a:pt x="5785" y="2195"/>
                </a:lnTo>
                <a:lnTo>
                  <a:pt x="5794" y="2193"/>
                </a:lnTo>
                <a:lnTo>
                  <a:pt x="5803" y="2191"/>
                </a:lnTo>
                <a:lnTo>
                  <a:pt x="5812" y="2190"/>
                </a:lnTo>
                <a:lnTo>
                  <a:pt x="5821" y="2189"/>
                </a:lnTo>
                <a:lnTo>
                  <a:pt x="5830" y="2190"/>
                </a:lnTo>
                <a:lnTo>
                  <a:pt x="5840" y="2191"/>
                </a:lnTo>
                <a:lnTo>
                  <a:pt x="5848" y="2193"/>
                </a:lnTo>
                <a:lnTo>
                  <a:pt x="5856" y="2197"/>
                </a:lnTo>
                <a:lnTo>
                  <a:pt x="5865" y="2200"/>
                </a:lnTo>
                <a:lnTo>
                  <a:pt x="5873" y="2206"/>
                </a:lnTo>
                <a:lnTo>
                  <a:pt x="5881" y="2211"/>
                </a:lnTo>
                <a:lnTo>
                  <a:pt x="5889" y="2218"/>
                </a:lnTo>
                <a:lnTo>
                  <a:pt x="5894" y="2224"/>
                </a:lnTo>
                <a:lnTo>
                  <a:pt x="5900" y="2232"/>
                </a:lnTo>
                <a:lnTo>
                  <a:pt x="5904" y="2241"/>
                </a:lnTo>
                <a:lnTo>
                  <a:pt x="5909" y="2249"/>
                </a:lnTo>
                <a:lnTo>
                  <a:pt x="5912" y="2258"/>
                </a:lnTo>
                <a:lnTo>
                  <a:pt x="5913" y="2267"/>
                </a:lnTo>
                <a:lnTo>
                  <a:pt x="5914" y="2276"/>
                </a:lnTo>
                <a:lnTo>
                  <a:pt x="5915" y="2285"/>
                </a:lnTo>
                <a:lnTo>
                  <a:pt x="5914" y="2294"/>
                </a:lnTo>
                <a:lnTo>
                  <a:pt x="5913" y="2302"/>
                </a:lnTo>
                <a:lnTo>
                  <a:pt x="5911" y="2311"/>
                </a:lnTo>
                <a:lnTo>
                  <a:pt x="5908" y="2320"/>
                </a:lnTo>
                <a:lnTo>
                  <a:pt x="5904" y="2329"/>
                </a:lnTo>
                <a:lnTo>
                  <a:pt x="5899" y="2337"/>
                </a:lnTo>
                <a:lnTo>
                  <a:pt x="5893" y="2345"/>
                </a:lnTo>
                <a:lnTo>
                  <a:pt x="5873" y="2368"/>
                </a:lnTo>
                <a:lnTo>
                  <a:pt x="5847" y="2394"/>
                </a:lnTo>
                <a:lnTo>
                  <a:pt x="5813" y="2427"/>
                </a:lnTo>
                <a:lnTo>
                  <a:pt x="5769" y="2467"/>
                </a:lnTo>
                <a:lnTo>
                  <a:pt x="5744" y="2489"/>
                </a:lnTo>
                <a:lnTo>
                  <a:pt x="5716" y="2511"/>
                </a:lnTo>
                <a:lnTo>
                  <a:pt x="5686" y="2534"/>
                </a:lnTo>
                <a:lnTo>
                  <a:pt x="5653" y="2559"/>
                </a:lnTo>
                <a:lnTo>
                  <a:pt x="5619" y="2583"/>
                </a:lnTo>
                <a:lnTo>
                  <a:pt x="5582" y="2608"/>
                </a:lnTo>
                <a:lnTo>
                  <a:pt x="5544" y="2632"/>
                </a:lnTo>
                <a:lnTo>
                  <a:pt x="5503" y="2657"/>
                </a:lnTo>
                <a:lnTo>
                  <a:pt x="5459" y="2680"/>
                </a:lnTo>
                <a:lnTo>
                  <a:pt x="5415" y="2704"/>
                </a:lnTo>
                <a:lnTo>
                  <a:pt x="5367" y="2727"/>
                </a:lnTo>
                <a:lnTo>
                  <a:pt x="5318" y="2748"/>
                </a:lnTo>
                <a:lnTo>
                  <a:pt x="5267" y="2769"/>
                </a:lnTo>
                <a:lnTo>
                  <a:pt x="5213" y="2788"/>
                </a:lnTo>
                <a:lnTo>
                  <a:pt x="5157" y="2806"/>
                </a:lnTo>
                <a:lnTo>
                  <a:pt x="5100" y="2823"/>
                </a:lnTo>
                <a:lnTo>
                  <a:pt x="5041" y="2836"/>
                </a:lnTo>
                <a:lnTo>
                  <a:pt x="4980" y="2849"/>
                </a:lnTo>
                <a:lnTo>
                  <a:pt x="4917" y="2859"/>
                </a:lnTo>
                <a:lnTo>
                  <a:pt x="4884" y="2863"/>
                </a:lnTo>
                <a:lnTo>
                  <a:pt x="4852" y="2866"/>
                </a:lnTo>
                <a:lnTo>
                  <a:pt x="4818" y="2869"/>
                </a:lnTo>
                <a:lnTo>
                  <a:pt x="4785" y="2871"/>
                </a:lnTo>
                <a:lnTo>
                  <a:pt x="4750" y="2872"/>
                </a:lnTo>
                <a:lnTo>
                  <a:pt x="4716" y="2873"/>
                </a:lnTo>
                <a:lnTo>
                  <a:pt x="4666" y="2873"/>
                </a:lnTo>
                <a:lnTo>
                  <a:pt x="4618" y="2871"/>
                </a:lnTo>
                <a:lnTo>
                  <a:pt x="4572" y="2866"/>
                </a:lnTo>
                <a:lnTo>
                  <a:pt x="4529" y="2862"/>
                </a:lnTo>
                <a:lnTo>
                  <a:pt x="4487" y="2855"/>
                </a:lnTo>
                <a:lnTo>
                  <a:pt x="4447" y="2846"/>
                </a:lnTo>
                <a:lnTo>
                  <a:pt x="4410" y="2836"/>
                </a:lnTo>
                <a:lnTo>
                  <a:pt x="4374" y="2825"/>
                </a:lnTo>
                <a:lnTo>
                  <a:pt x="4339" y="2813"/>
                </a:lnTo>
                <a:lnTo>
                  <a:pt x="4306" y="2800"/>
                </a:lnTo>
                <a:lnTo>
                  <a:pt x="4273" y="2784"/>
                </a:lnTo>
                <a:lnTo>
                  <a:pt x="4242" y="2767"/>
                </a:lnTo>
                <a:lnTo>
                  <a:pt x="4212" y="2749"/>
                </a:lnTo>
                <a:lnTo>
                  <a:pt x="4182" y="2729"/>
                </a:lnTo>
                <a:lnTo>
                  <a:pt x="4153" y="2709"/>
                </a:lnTo>
                <a:lnTo>
                  <a:pt x="4124" y="2687"/>
                </a:lnTo>
                <a:lnTo>
                  <a:pt x="4089" y="2679"/>
                </a:lnTo>
                <a:lnTo>
                  <a:pt x="4057" y="2669"/>
                </a:lnTo>
                <a:lnTo>
                  <a:pt x="4026" y="2658"/>
                </a:lnTo>
                <a:lnTo>
                  <a:pt x="3996" y="2645"/>
                </a:lnTo>
                <a:lnTo>
                  <a:pt x="3968" y="2630"/>
                </a:lnTo>
                <a:lnTo>
                  <a:pt x="3942" y="2615"/>
                </a:lnTo>
                <a:lnTo>
                  <a:pt x="3918" y="2597"/>
                </a:lnTo>
                <a:lnTo>
                  <a:pt x="3895" y="2579"/>
                </a:lnTo>
                <a:lnTo>
                  <a:pt x="3875" y="2559"/>
                </a:lnTo>
                <a:lnTo>
                  <a:pt x="3858" y="2539"/>
                </a:lnTo>
                <a:lnTo>
                  <a:pt x="3843" y="2518"/>
                </a:lnTo>
                <a:lnTo>
                  <a:pt x="3836" y="2506"/>
                </a:lnTo>
                <a:lnTo>
                  <a:pt x="3830" y="2494"/>
                </a:lnTo>
                <a:lnTo>
                  <a:pt x="3824" y="2483"/>
                </a:lnTo>
                <a:lnTo>
                  <a:pt x="3820" y="2472"/>
                </a:lnTo>
                <a:lnTo>
                  <a:pt x="3815" y="2460"/>
                </a:lnTo>
                <a:lnTo>
                  <a:pt x="3812" y="2447"/>
                </a:lnTo>
                <a:lnTo>
                  <a:pt x="3810" y="2435"/>
                </a:lnTo>
                <a:lnTo>
                  <a:pt x="3807" y="2423"/>
                </a:lnTo>
                <a:lnTo>
                  <a:pt x="3806" y="2411"/>
                </a:lnTo>
                <a:lnTo>
                  <a:pt x="3806" y="2397"/>
                </a:lnTo>
                <a:lnTo>
                  <a:pt x="3742" y="2337"/>
                </a:lnTo>
                <a:lnTo>
                  <a:pt x="3671" y="2275"/>
                </a:lnTo>
                <a:lnTo>
                  <a:pt x="3633" y="2243"/>
                </a:lnTo>
                <a:lnTo>
                  <a:pt x="3594" y="2210"/>
                </a:lnTo>
                <a:lnTo>
                  <a:pt x="3553" y="2177"/>
                </a:lnTo>
                <a:lnTo>
                  <a:pt x="3510" y="2143"/>
                </a:lnTo>
                <a:close/>
                <a:moveTo>
                  <a:pt x="1226" y="3231"/>
                </a:moveTo>
                <a:lnTo>
                  <a:pt x="1226" y="3231"/>
                </a:lnTo>
                <a:lnTo>
                  <a:pt x="1232" y="3216"/>
                </a:lnTo>
                <a:lnTo>
                  <a:pt x="1239" y="3201"/>
                </a:lnTo>
                <a:lnTo>
                  <a:pt x="1245" y="3184"/>
                </a:lnTo>
                <a:lnTo>
                  <a:pt x="1250" y="3167"/>
                </a:lnTo>
                <a:lnTo>
                  <a:pt x="1253" y="3151"/>
                </a:lnTo>
                <a:lnTo>
                  <a:pt x="1256" y="3134"/>
                </a:lnTo>
                <a:lnTo>
                  <a:pt x="1258" y="3116"/>
                </a:lnTo>
                <a:lnTo>
                  <a:pt x="1258" y="3098"/>
                </a:lnTo>
                <a:lnTo>
                  <a:pt x="1258" y="3084"/>
                </a:lnTo>
                <a:lnTo>
                  <a:pt x="1257" y="3069"/>
                </a:lnTo>
                <a:lnTo>
                  <a:pt x="1255" y="3055"/>
                </a:lnTo>
                <a:lnTo>
                  <a:pt x="1252" y="3041"/>
                </a:lnTo>
                <a:lnTo>
                  <a:pt x="1249" y="3027"/>
                </a:lnTo>
                <a:lnTo>
                  <a:pt x="1246" y="3014"/>
                </a:lnTo>
                <a:lnTo>
                  <a:pt x="1241" y="3000"/>
                </a:lnTo>
                <a:lnTo>
                  <a:pt x="1236" y="2988"/>
                </a:lnTo>
                <a:lnTo>
                  <a:pt x="1230" y="2975"/>
                </a:lnTo>
                <a:lnTo>
                  <a:pt x="1224" y="2962"/>
                </a:lnTo>
                <a:lnTo>
                  <a:pt x="1210" y="2939"/>
                </a:lnTo>
                <a:lnTo>
                  <a:pt x="1193" y="2918"/>
                </a:lnTo>
                <a:lnTo>
                  <a:pt x="1175" y="2898"/>
                </a:lnTo>
                <a:lnTo>
                  <a:pt x="1154" y="2879"/>
                </a:lnTo>
                <a:lnTo>
                  <a:pt x="1133" y="2862"/>
                </a:lnTo>
                <a:lnTo>
                  <a:pt x="1110" y="2849"/>
                </a:lnTo>
                <a:lnTo>
                  <a:pt x="1097" y="2842"/>
                </a:lnTo>
                <a:lnTo>
                  <a:pt x="1085" y="2836"/>
                </a:lnTo>
                <a:lnTo>
                  <a:pt x="1072" y="2831"/>
                </a:lnTo>
                <a:lnTo>
                  <a:pt x="1058" y="2826"/>
                </a:lnTo>
                <a:lnTo>
                  <a:pt x="1045" y="2823"/>
                </a:lnTo>
                <a:lnTo>
                  <a:pt x="1032" y="2820"/>
                </a:lnTo>
                <a:lnTo>
                  <a:pt x="1017" y="2817"/>
                </a:lnTo>
                <a:lnTo>
                  <a:pt x="1003" y="2815"/>
                </a:lnTo>
                <a:lnTo>
                  <a:pt x="988" y="2814"/>
                </a:lnTo>
                <a:lnTo>
                  <a:pt x="974" y="2814"/>
                </a:lnTo>
                <a:lnTo>
                  <a:pt x="959" y="2814"/>
                </a:lnTo>
                <a:lnTo>
                  <a:pt x="945" y="2815"/>
                </a:lnTo>
                <a:lnTo>
                  <a:pt x="930" y="2817"/>
                </a:lnTo>
                <a:lnTo>
                  <a:pt x="917" y="2820"/>
                </a:lnTo>
                <a:lnTo>
                  <a:pt x="902" y="2823"/>
                </a:lnTo>
                <a:lnTo>
                  <a:pt x="889" y="2826"/>
                </a:lnTo>
                <a:lnTo>
                  <a:pt x="877" y="2831"/>
                </a:lnTo>
                <a:lnTo>
                  <a:pt x="863" y="2836"/>
                </a:lnTo>
                <a:lnTo>
                  <a:pt x="851" y="2842"/>
                </a:lnTo>
                <a:lnTo>
                  <a:pt x="839" y="2849"/>
                </a:lnTo>
                <a:lnTo>
                  <a:pt x="815" y="2862"/>
                </a:lnTo>
                <a:lnTo>
                  <a:pt x="793" y="2879"/>
                </a:lnTo>
                <a:lnTo>
                  <a:pt x="773" y="2898"/>
                </a:lnTo>
                <a:lnTo>
                  <a:pt x="754" y="2918"/>
                </a:lnTo>
                <a:lnTo>
                  <a:pt x="738" y="2939"/>
                </a:lnTo>
                <a:lnTo>
                  <a:pt x="724" y="2962"/>
                </a:lnTo>
                <a:lnTo>
                  <a:pt x="717" y="2975"/>
                </a:lnTo>
                <a:lnTo>
                  <a:pt x="712" y="2988"/>
                </a:lnTo>
                <a:lnTo>
                  <a:pt x="707" y="3000"/>
                </a:lnTo>
                <a:lnTo>
                  <a:pt x="703" y="3014"/>
                </a:lnTo>
                <a:lnTo>
                  <a:pt x="698" y="3027"/>
                </a:lnTo>
                <a:lnTo>
                  <a:pt x="695" y="3041"/>
                </a:lnTo>
                <a:lnTo>
                  <a:pt x="693" y="3055"/>
                </a:lnTo>
                <a:lnTo>
                  <a:pt x="691" y="3069"/>
                </a:lnTo>
                <a:lnTo>
                  <a:pt x="689" y="3084"/>
                </a:lnTo>
                <a:lnTo>
                  <a:pt x="689" y="3098"/>
                </a:lnTo>
                <a:lnTo>
                  <a:pt x="691" y="3123"/>
                </a:lnTo>
                <a:lnTo>
                  <a:pt x="682" y="3124"/>
                </a:lnTo>
                <a:lnTo>
                  <a:pt x="684" y="3153"/>
                </a:lnTo>
                <a:lnTo>
                  <a:pt x="687" y="3181"/>
                </a:lnTo>
                <a:lnTo>
                  <a:pt x="692" y="3209"/>
                </a:lnTo>
                <a:lnTo>
                  <a:pt x="698" y="3235"/>
                </a:lnTo>
                <a:lnTo>
                  <a:pt x="706" y="3261"/>
                </a:lnTo>
                <a:lnTo>
                  <a:pt x="715" y="3287"/>
                </a:lnTo>
                <a:lnTo>
                  <a:pt x="726" y="3311"/>
                </a:lnTo>
                <a:lnTo>
                  <a:pt x="738" y="3335"/>
                </a:lnTo>
                <a:lnTo>
                  <a:pt x="753" y="3357"/>
                </a:lnTo>
                <a:lnTo>
                  <a:pt x="769" y="3379"/>
                </a:lnTo>
                <a:lnTo>
                  <a:pt x="785" y="3399"/>
                </a:lnTo>
                <a:lnTo>
                  <a:pt x="804" y="3419"/>
                </a:lnTo>
                <a:lnTo>
                  <a:pt x="823" y="3437"/>
                </a:lnTo>
                <a:lnTo>
                  <a:pt x="845" y="3454"/>
                </a:lnTo>
                <a:lnTo>
                  <a:pt x="868" y="3468"/>
                </a:lnTo>
                <a:lnTo>
                  <a:pt x="892" y="3483"/>
                </a:lnTo>
                <a:lnTo>
                  <a:pt x="918" y="3495"/>
                </a:lnTo>
                <a:lnTo>
                  <a:pt x="938" y="3503"/>
                </a:lnTo>
                <a:lnTo>
                  <a:pt x="959" y="3510"/>
                </a:lnTo>
                <a:lnTo>
                  <a:pt x="980" y="3515"/>
                </a:lnTo>
                <a:lnTo>
                  <a:pt x="1002" y="3520"/>
                </a:lnTo>
                <a:lnTo>
                  <a:pt x="1023" y="3523"/>
                </a:lnTo>
                <a:lnTo>
                  <a:pt x="1044" y="3525"/>
                </a:lnTo>
                <a:lnTo>
                  <a:pt x="1066" y="3525"/>
                </a:lnTo>
                <a:lnTo>
                  <a:pt x="1087" y="3525"/>
                </a:lnTo>
                <a:lnTo>
                  <a:pt x="1111" y="3523"/>
                </a:lnTo>
                <a:lnTo>
                  <a:pt x="1132" y="3520"/>
                </a:lnTo>
                <a:lnTo>
                  <a:pt x="1154" y="3515"/>
                </a:lnTo>
                <a:lnTo>
                  <a:pt x="1175" y="3510"/>
                </a:lnTo>
                <a:lnTo>
                  <a:pt x="1197" y="3503"/>
                </a:lnTo>
                <a:lnTo>
                  <a:pt x="1218" y="3494"/>
                </a:lnTo>
                <a:lnTo>
                  <a:pt x="1238" y="3485"/>
                </a:lnTo>
                <a:lnTo>
                  <a:pt x="1258" y="3474"/>
                </a:lnTo>
                <a:lnTo>
                  <a:pt x="1272" y="3465"/>
                </a:lnTo>
                <a:lnTo>
                  <a:pt x="1286" y="3456"/>
                </a:lnTo>
                <a:lnTo>
                  <a:pt x="1300" y="3446"/>
                </a:lnTo>
                <a:lnTo>
                  <a:pt x="1313" y="3435"/>
                </a:lnTo>
                <a:lnTo>
                  <a:pt x="1325" y="3425"/>
                </a:lnTo>
                <a:lnTo>
                  <a:pt x="1337" y="3414"/>
                </a:lnTo>
                <a:lnTo>
                  <a:pt x="1359" y="3389"/>
                </a:lnTo>
                <a:lnTo>
                  <a:pt x="1378" y="3365"/>
                </a:lnTo>
                <a:lnTo>
                  <a:pt x="1396" y="3338"/>
                </a:lnTo>
                <a:lnTo>
                  <a:pt x="1412" y="3310"/>
                </a:lnTo>
                <a:lnTo>
                  <a:pt x="1426" y="3281"/>
                </a:lnTo>
                <a:lnTo>
                  <a:pt x="1439" y="3251"/>
                </a:lnTo>
                <a:lnTo>
                  <a:pt x="1449" y="3221"/>
                </a:lnTo>
                <a:lnTo>
                  <a:pt x="1456" y="3189"/>
                </a:lnTo>
                <a:lnTo>
                  <a:pt x="1463" y="3157"/>
                </a:lnTo>
                <a:lnTo>
                  <a:pt x="1469" y="3125"/>
                </a:lnTo>
                <a:lnTo>
                  <a:pt x="1472" y="3092"/>
                </a:lnTo>
                <a:lnTo>
                  <a:pt x="1474" y="3059"/>
                </a:lnTo>
                <a:lnTo>
                  <a:pt x="1474" y="3026"/>
                </a:lnTo>
                <a:lnTo>
                  <a:pt x="1473" y="2680"/>
                </a:lnTo>
                <a:lnTo>
                  <a:pt x="1505" y="2674"/>
                </a:lnTo>
                <a:lnTo>
                  <a:pt x="1539" y="2667"/>
                </a:lnTo>
                <a:lnTo>
                  <a:pt x="1571" y="2658"/>
                </a:lnTo>
                <a:lnTo>
                  <a:pt x="1604" y="2648"/>
                </a:lnTo>
                <a:lnTo>
                  <a:pt x="1635" y="2636"/>
                </a:lnTo>
                <a:lnTo>
                  <a:pt x="1665" y="2622"/>
                </a:lnTo>
                <a:lnTo>
                  <a:pt x="1695" y="2607"/>
                </a:lnTo>
                <a:lnTo>
                  <a:pt x="1724" y="2590"/>
                </a:lnTo>
                <a:lnTo>
                  <a:pt x="1743" y="2578"/>
                </a:lnTo>
                <a:lnTo>
                  <a:pt x="1761" y="2566"/>
                </a:lnTo>
                <a:lnTo>
                  <a:pt x="1779" y="2552"/>
                </a:lnTo>
                <a:lnTo>
                  <a:pt x="1794" y="2538"/>
                </a:lnTo>
                <a:lnTo>
                  <a:pt x="1811" y="2523"/>
                </a:lnTo>
                <a:lnTo>
                  <a:pt x="1825" y="2508"/>
                </a:lnTo>
                <a:lnTo>
                  <a:pt x="1841" y="2492"/>
                </a:lnTo>
                <a:lnTo>
                  <a:pt x="1854" y="2476"/>
                </a:lnTo>
                <a:lnTo>
                  <a:pt x="1868" y="2459"/>
                </a:lnTo>
                <a:lnTo>
                  <a:pt x="1880" y="2442"/>
                </a:lnTo>
                <a:lnTo>
                  <a:pt x="1891" y="2423"/>
                </a:lnTo>
                <a:lnTo>
                  <a:pt x="1902" y="2405"/>
                </a:lnTo>
                <a:lnTo>
                  <a:pt x="1912" y="2385"/>
                </a:lnTo>
                <a:lnTo>
                  <a:pt x="1922" y="2366"/>
                </a:lnTo>
                <a:lnTo>
                  <a:pt x="1930" y="2345"/>
                </a:lnTo>
                <a:lnTo>
                  <a:pt x="1938" y="2325"/>
                </a:lnTo>
                <a:lnTo>
                  <a:pt x="1949" y="2291"/>
                </a:lnTo>
                <a:lnTo>
                  <a:pt x="1957" y="2258"/>
                </a:lnTo>
                <a:lnTo>
                  <a:pt x="1964" y="2223"/>
                </a:lnTo>
                <a:lnTo>
                  <a:pt x="1968" y="2189"/>
                </a:lnTo>
                <a:lnTo>
                  <a:pt x="1970" y="2154"/>
                </a:lnTo>
                <a:lnTo>
                  <a:pt x="1971" y="2120"/>
                </a:lnTo>
                <a:lnTo>
                  <a:pt x="1971" y="2085"/>
                </a:lnTo>
                <a:lnTo>
                  <a:pt x="1969" y="2051"/>
                </a:lnTo>
                <a:lnTo>
                  <a:pt x="1967" y="2027"/>
                </a:lnTo>
                <a:lnTo>
                  <a:pt x="1964" y="2004"/>
                </a:lnTo>
                <a:lnTo>
                  <a:pt x="1959" y="1981"/>
                </a:lnTo>
                <a:lnTo>
                  <a:pt x="1954" y="1959"/>
                </a:lnTo>
                <a:lnTo>
                  <a:pt x="1947" y="1936"/>
                </a:lnTo>
                <a:lnTo>
                  <a:pt x="1939" y="1915"/>
                </a:lnTo>
                <a:lnTo>
                  <a:pt x="1930" y="1892"/>
                </a:lnTo>
                <a:lnTo>
                  <a:pt x="1921" y="1871"/>
                </a:lnTo>
                <a:lnTo>
                  <a:pt x="1910" y="1850"/>
                </a:lnTo>
                <a:lnTo>
                  <a:pt x="1899" y="1830"/>
                </a:lnTo>
                <a:lnTo>
                  <a:pt x="1887" y="1810"/>
                </a:lnTo>
                <a:lnTo>
                  <a:pt x="1873" y="1791"/>
                </a:lnTo>
                <a:lnTo>
                  <a:pt x="1859" y="1772"/>
                </a:lnTo>
                <a:lnTo>
                  <a:pt x="1844" y="1754"/>
                </a:lnTo>
                <a:lnTo>
                  <a:pt x="1829" y="1737"/>
                </a:lnTo>
                <a:lnTo>
                  <a:pt x="1812" y="1721"/>
                </a:lnTo>
                <a:lnTo>
                  <a:pt x="1793" y="1704"/>
                </a:lnTo>
                <a:lnTo>
                  <a:pt x="1774" y="1688"/>
                </a:lnTo>
                <a:lnTo>
                  <a:pt x="1755" y="1674"/>
                </a:lnTo>
                <a:lnTo>
                  <a:pt x="1734" y="1661"/>
                </a:lnTo>
                <a:lnTo>
                  <a:pt x="1714" y="1647"/>
                </a:lnTo>
                <a:lnTo>
                  <a:pt x="1692" y="1636"/>
                </a:lnTo>
                <a:lnTo>
                  <a:pt x="1669" y="1626"/>
                </a:lnTo>
                <a:lnTo>
                  <a:pt x="1647" y="1617"/>
                </a:lnTo>
                <a:lnTo>
                  <a:pt x="1625" y="1609"/>
                </a:lnTo>
                <a:lnTo>
                  <a:pt x="1604" y="1603"/>
                </a:lnTo>
                <a:lnTo>
                  <a:pt x="1581" y="1597"/>
                </a:lnTo>
                <a:lnTo>
                  <a:pt x="1559" y="1593"/>
                </a:lnTo>
                <a:lnTo>
                  <a:pt x="1536" y="1590"/>
                </a:lnTo>
                <a:lnTo>
                  <a:pt x="1513" y="1588"/>
                </a:lnTo>
                <a:lnTo>
                  <a:pt x="1490" y="1587"/>
                </a:lnTo>
                <a:lnTo>
                  <a:pt x="1468" y="1587"/>
                </a:lnTo>
                <a:lnTo>
                  <a:pt x="1465" y="1158"/>
                </a:lnTo>
                <a:lnTo>
                  <a:pt x="1498" y="1123"/>
                </a:lnTo>
                <a:lnTo>
                  <a:pt x="1530" y="1089"/>
                </a:lnTo>
                <a:lnTo>
                  <a:pt x="1562" y="1053"/>
                </a:lnTo>
                <a:lnTo>
                  <a:pt x="1592" y="1016"/>
                </a:lnTo>
                <a:lnTo>
                  <a:pt x="1622" y="978"/>
                </a:lnTo>
                <a:lnTo>
                  <a:pt x="1651" y="941"/>
                </a:lnTo>
                <a:lnTo>
                  <a:pt x="1679" y="901"/>
                </a:lnTo>
                <a:lnTo>
                  <a:pt x="1705" y="862"/>
                </a:lnTo>
                <a:lnTo>
                  <a:pt x="1728" y="821"/>
                </a:lnTo>
                <a:lnTo>
                  <a:pt x="1751" y="780"/>
                </a:lnTo>
                <a:lnTo>
                  <a:pt x="1771" y="738"/>
                </a:lnTo>
                <a:lnTo>
                  <a:pt x="1780" y="715"/>
                </a:lnTo>
                <a:lnTo>
                  <a:pt x="1789" y="693"/>
                </a:lnTo>
                <a:lnTo>
                  <a:pt x="1796" y="672"/>
                </a:lnTo>
                <a:lnTo>
                  <a:pt x="1803" y="648"/>
                </a:lnTo>
                <a:lnTo>
                  <a:pt x="1810" y="626"/>
                </a:lnTo>
                <a:lnTo>
                  <a:pt x="1815" y="603"/>
                </a:lnTo>
                <a:lnTo>
                  <a:pt x="1821" y="579"/>
                </a:lnTo>
                <a:lnTo>
                  <a:pt x="1825" y="556"/>
                </a:lnTo>
                <a:lnTo>
                  <a:pt x="1829" y="533"/>
                </a:lnTo>
                <a:lnTo>
                  <a:pt x="1831" y="508"/>
                </a:lnTo>
                <a:lnTo>
                  <a:pt x="1834" y="463"/>
                </a:lnTo>
                <a:lnTo>
                  <a:pt x="1835" y="418"/>
                </a:lnTo>
                <a:lnTo>
                  <a:pt x="1834" y="372"/>
                </a:lnTo>
                <a:lnTo>
                  <a:pt x="1833" y="349"/>
                </a:lnTo>
                <a:lnTo>
                  <a:pt x="1831" y="325"/>
                </a:lnTo>
                <a:lnTo>
                  <a:pt x="1829" y="302"/>
                </a:lnTo>
                <a:lnTo>
                  <a:pt x="1824" y="280"/>
                </a:lnTo>
                <a:lnTo>
                  <a:pt x="1820" y="257"/>
                </a:lnTo>
                <a:lnTo>
                  <a:pt x="1815" y="235"/>
                </a:lnTo>
                <a:lnTo>
                  <a:pt x="1809" y="213"/>
                </a:lnTo>
                <a:lnTo>
                  <a:pt x="1802" y="192"/>
                </a:lnTo>
                <a:lnTo>
                  <a:pt x="1793" y="170"/>
                </a:lnTo>
                <a:lnTo>
                  <a:pt x="1784" y="149"/>
                </a:lnTo>
                <a:lnTo>
                  <a:pt x="1770" y="122"/>
                </a:lnTo>
                <a:lnTo>
                  <a:pt x="1762" y="109"/>
                </a:lnTo>
                <a:lnTo>
                  <a:pt x="1753" y="97"/>
                </a:lnTo>
                <a:lnTo>
                  <a:pt x="1743" y="85"/>
                </a:lnTo>
                <a:lnTo>
                  <a:pt x="1733" y="73"/>
                </a:lnTo>
                <a:lnTo>
                  <a:pt x="1723" y="62"/>
                </a:lnTo>
                <a:lnTo>
                  <a:pt x="1712" y="51"/>
                </a:lnTo>
                <a:lnTo>
                  <a:pt x="1700" y="42"/>
                </a:lnTo>
                <a:lnTo>
                  <a:pt x="1688" y="33"/>
                </a:lnTo>
                <a:lnTo>
                  <a:pt x="1675" y="25"/>
                </a:lnTo>
                <a:lnTo>
                  <a:pt x="1661" y="18"/>
                </a:lnTo>
                <a:lnTo>
                  <a:pt x="1648" y="12"/>
                </a:lnTo>
                <a:lnTo>
                  <a:pt x="1634" y="7"/>
                </a:lnTo>
                <a:lnTo>
                  <a:pt x="1618" y="3"/>
                </a:lnTo>
                <a:lnTo>
                  <a:pt x="1602" y="1"/>
                </a:lnTo>
                <a:lnTo>
                  <a:pt x="1587" y="0"/>
                </a:lnTo>
                <a:lnTo>
                  <a:pt x="1571" y="0"/>
                </a:lnTo>
                <a:lnTo>
                  <a:pt x="1556" y="1"/>
                </a:lnTo>
                <a:lnTo>
                  <a:pt x="1541" y="3"/>
                </a:lnTo>
                <a:lnTo>
                  <a:pt x="1527" y="7"/>
                </a:lnTo>
                <a:lnTo>
                  <a:pt x="1512" y="11"/>
                </a:lnTo>
                <a:lnTo>
                  <a:pt x="1499" y="17"/>
                </a:lnTo>
                <a:lnTo>
                  <a:pt x="1485" y="22"/>
                </a:lnTo>
                <a:lnTo>
                  <a:pt x="1473" y="30"/>
                </a:lnTo>
                <a:lnTo>
                  <a:pt x="1461" y="38"/>
                </a:lnTo>
                <a:lnTo>
                  <a:pt x="1449" y="47"/>
                </a:lnTo>
                <a:lnTo>
                  <a:pt x="1437" y="57"/>
                </a:lnTo>
                <a:lnTo>
                  <a:pt x="1426" y="67"/>
                </a:lnTo>
                <a:lnTo>
                  <a:pt x="1415" y="78"/>
                </a:lnTo>
                <a:lnTo>
                  <a:pt x="1395" y="101"/>
                </a:lnTo>
                <a:lnTo>
                  <a:pt x="1376" y="126"/>
                </a:lnTo>
                <a:lnTo>
                  <a:pt x="1358" y="153"/>
                </a:lnTo>
                <a:lnTo>
                  <a:pt x="1343" y="180"/>
                </a:lnTo>
                <a:lnTo>
                  <a:pt x="1328" y="208"/>
                </a:lnTo>
                <a:lnTo>
                  <a:pt x="1316" y="237"/>
                </a:lnTo>
                <a:lnTo>
                  <a:pt x="1305" y="265"/>
                </a:lnTo>
                <a:lnTo>
                  <a:pt x="1296" y="293"/>
                </a:lnTo>
                <a:lnTo>
                  <a:pt x="1287" y="320"/>
                </a:lnTo>
                <a:lnTo>
                  <a:pt x="1278" y="355"/>
                </a:lnTo>
                <a:lnTo>
                  <a:pt x="1271" y="391"/>
                </a:lnTo>
                <a:lnTo>
                  <a:pt x="1267" y="428"/>
                </a:lnTo>
                <a:lnTo>
                  <a:pt x="1264" y="465"/>
                </a:lnTo>
                <a:lnTo>
                  <a:pt x="1261" y="501"/>
                </a:lnTo>
                <a:lnTo>
                  <a:pt x="1260" y="539"/>
                </a:lnTo>
                <a:lnTo>
                  <a:pt x="1260" y="613"/>
                </a:lnTo>
                <a:lnTo>
                  <a:pt x="1261" y="723"/>
                </a:lnTo>
                <a:lnTo>
                  <a:pt x="1264" y="1075"/>
                </a:lnTo>
                <a:lnTo>
                  <a:pt x="1200" y="1137"/>
                </a:lnTo>
                <a:lnTo>
                  <a:pt x="1138" y="1198"/>
                </a:lnTo>
                <a:lnTo>
                  <a:pt x="1024" y="1308"/>
                </a:lnTo>
                <a:lnTo>
                  <a:pt x="967" y="1364"/>
                </a:lnTo>
                <a:lnTo>
                  <a:pt x="912" y="1422"/>
                </a:lnTo>
                <a:lnTo>
                  <a:pt x="859" y="1481"/>
                </a:lnTo>
                <a:lnTo>
                  <a:pt x="833" y="1511"/>
                </a:lnTo>
                <a:lnTo>
                  <a:pt x="808" y="1541"/>
                </a:lnTo>
                <a:lnTo>
                  <a:pt x="783" y="1572"/>
                </a:lnTo>
                <a:lnTo>
                  <a:pt x="759" y="1604"/>
                </a:lnTo>
                <a:lnTo>
                  <a:pt x="735" y="1636"/>
                </a:lnTo>
                <a:lnTo>
                  <a:pt x="713" y="1668"/>
                </a:lnTo>
                <a:lnTo>
                  <a:pt x="701" y="1687"/>
                </a:lnTo>
                <a:lnTo>
                  <a:pt x="689" y="1706"/>
                </a:lnTo>
                <a:lnTo>
                  <a:pt x="678" y="1726"/>
                </a:lnTo>
                <a:lnTo>
                  <a:pt x="667" y="1746"/>
                </a:lnTo>
                <a:lnTo>
                  <a:pt x="657" y="1767"/>
                </a:lnTo>
                <a:lnTo>
                  <a:pt x="648" y="1788"/>
                </a:lnTo>
                <a:lnTo>
                  <a:pt x="639" y="1809"/>
                </a:lnTo>
                <a:lnTo>
                  <a:pt x="631" y="1830"/>
                </a:lnTo>
                <a:lnTo>
                  <a:pt x="624" y="1856"/>
                </a:lnTo>
                <a:lnTo>
                  <a:pt x="616" y="1880"/>
                </a:lnTo>
                <a:lnTo>
                  <a:pt x="610" y="1906"/>
                </a:lnTo>
                <a:lnTo>
                  <a:pt x="605" y="1931"/>
                </a:lnTo>
                <a:lnTo>
                  <a:pt x="601" y="1957"/>
                </a:lnTo>
                <a:lnTo>
                  <a:pt x="598" y="1983"/>
                </a:lnTo>
                <a:lnTo>
                  <a:pt x="596" y="2009"/>
                </a:lnTo>
                <a:lnTo>
                  <a:pt x="595" y="2035"/>
                </a:lnTo>
                <a:lnTo>
                  <a:pt x="596" y="2061"/>
                </a:lnTo>
                <a:lnTo>
                  <a:pt x="597" y="2086"/>
                </a:lnTo>
                <a:lnTo>
                  <a:pt x="599" y="2112"/>
                </a:lnTo>
                <a:lnTo>
                  <a:pt x="602" y="2138"/>
                </a:lnTo>
                <a:lnTo>
                  <a:pt x="608" y="2163"/>
                </a:lnTo>
                <a:lnTo>
                  <a:pt x="614" y="2189"/>
                </a:lnTo>
                <a:lnTo>
                  <a:pt x="620" y="2214"/>
                </a:lnTo>
                <a:lnTo>
                  <a:pt x="629" y="2239"/>
                </a:lnTo>
                <a:lnTo>
                  <a:pt x="638" y="2263"/>
                </a:lnTo>
                <a:lnTo>
                  <a:pt x="648" y="2288"/>
                </a:lnTo>
                <a:lnTo>
                  <a:pt x="659" y="2311"/>
                </a:lnTo>
                <a:lnTo>
                  <a:pt x="672" y="2334"/>
                </a:lnTo>
                <a:lnTo>
                  <a:pt x="685" y="2356"/>
                </a:lnTo>
                <a:lnTo>
                  <a:pt x="698" y="2377"/>
                </a:lnTo>
                <a:lnTo>
                  <a:pt x="713" y="2398"/>
                </a:lnTo>
                <a:lnTo>
                  <a:pt x="728" y="2420"/>
                </a:lnTo>
                <a:lnTo>
                  <a:pt x="745" y="2438"/>
                </a:lnTo>
                <a:lnTo>
                  <a:pt x="762" y="2457"/>
                </a:lnTo>
                <a:lnTo>
                  <a:pt x="780" y="2476"/>
                </a:lnTo>
                <a:lnTo>
                  <a:pt x="799" y="2494"/>
                </a:lnTo>
                <a:lnTo>
                  <a:pt x="819" y="2511"/>
                </a:lnTo>
                <a:lnTo>
                  <a:pt x="839" y="2528"/>
                </a:lnTo>
                <a:lnTo>
                  <a:pt x="859" y="2543"/>
                </a:lnTo>
                <a:lnTo>
                  <a:pt x="880" y="2558"/>
                </a:lnTo>
                <a:lnTo>
                  <a:pt x="900" y="2570"/>
                </a:lnTo>
                <a:lnTo>
                  <a:pt x="920" y="2582"/>
                </a:lnTo>
                <a:lnTo>
                  <a:pt x="940" y="2593"/>
                </a:lnTo>
                <a:lnTo>
                  <a:pt x="960" y="2603"/>
                </a:lnTo>
                <a:lnTo>
                  <a:pt x="981" y="2613"/>
                </a:lnTo>
                <a:lnTo>
                  <a:pt x="1003" y="2622"/>
                </a:lnTo>
                <a:lnTo>
                  <a:pt x="1024" y="2631"/>
                </a:lnTo>
                <a:lnTo>
                  <a:pt x="1045" y="2639"/>
                </a:lnTo>
                <a:lnTo>
                  <a:pt x="1073" y="2648"/>
                </a:lnTo>
                <a:lnTo>
                  <a:pt x="1101" y="2657"/>
                </a:lnTo>
                <a:lnTo>
                  <a:pt x="1129" y="2664"/>
                </a:lnTo>
                <a:lnTo>
                  <a:pt x="1156" y="2670"/>
                </a:lnTo>
                <a:lnTo>
                  <a:pt x="1185" y="2676"/>
                </a:lnTo>
                <a:lnTo>
                  <a:pt x="1214" y="2680"/>
                </a:lnTo>
                <a:lnTo>
                  <a:pt x="1242" y="2684"/>
                </a:lnTo>
                <a:lnTo>
                  <a:pt x="1271" y="2687"/>
                </a:lnTo>
                <a:lnTo>
                  <a:pt x="1274" y="3027"/>
                </a:lnTo>
                <a:lnTo>
                  <a:pt x="1272" y="3053"/>
                </a:lnTo>
                <a:lnTo>
                  <a:pt x="1271" y="3079"/>
                </a:lnTo>
                <a:lnTo>
                  <a:pt x="1268" y="3105"/>
                </a:lnTo>
                <a:lnTo>
                  <a:pt x="1264" y="3132"/>
                </a:lnTo>
                <a:lnTo>
                  <a:pt x="1257" y="3158"/>
                </a:lnTo>
                <a:lnTo>
                  <a:pt x="1248" y="3183"/>
                </a:lnTo>
                <a:lnTo>
                  <a:pt x="1238" y="3207"/>
                </a:lnTo>
                <a:lnTo>
                  <a:pt x="1232" y="3220"/>
                </a:lnTo>
                <a:lnTo>
                  <a:pt x="1226" y="3231"/>
                </a:lnTo>
                <a:close/>
                <a:moveTo>
                  <a:pt x="1266" y="1636"/>
                </a:moveTo>
                <a:lnTo>
                  <a:pt x="1266" y="1636"/>
                </a:lnTo>
                <a:lnTo>
                  <a:pt x="1236" y="1652"/>
                </a:lnTo>
                <a:lnTo>
                  <a:pt x="1206" y="1668"/>
                </a:lnTo>
                <a:lnTo>
                  <a:pt x="1177" y="1687"/>
                </a:lnTo>
                <a:lnTo>
                  <a:pt x="1149" y="1707"/>
                </a:lnTo>
                <a:lnTo>
                  <a:pt x="1121" y="1728"/>
                </a:lnTo>
                <a:lnTo>
                  <a:pt x="1095" y="1751"/>
                </a:lnTo>
                <a:lnTo>
                  <a:pt x="1070" y="1774"/>
                </a:lnTo>
                <a:lnTo>
                  <a:pt x="1046" y="1799"/>
                </a:lnTo>
                <a:lnTo>
                  <a:pt x="1026" y="1820"/>
                </a:lnTo>
                <a:lnTo>
                  <a:pt x="1172" y="1958"/>
                </a:lnTo>
                <a:lnTo>
                  <a:pt x="1192" y="1938"/>
                </a:lnTo>
                <a:lnTo>
                  <a:pt x="1210" y="1920"/>
                </a:lnTo>
                <a:lnTo>
                  <a:pt x="1228" y="1902"/>
                </a:lnTo>
                <a:lnTo>
                  <a:pt x="1248" y="1886"/>
                </a:lnTo>
                <a:lnTo>
                  <a:pt x="1268" y="1870"/>
                </a:lnTo>
                <a:lnTo>
                  <a:pt x="1270" y="2484"/>
                </a:lnTo>
                <a:lnTo>
                  <a:pt x="1230" y="2479"/>
                </a:lnTo>
                <a:lnTo>
                  <a:pt x="1190" y="2471"/>
                </a:lnTo>
                <a:lnTo>
                  <a:pt x="1151" y="2461"/>
                </a:lnTo>
                <a:lnTo>
                  <a:pt x="1112" y="2448"/>
                </a:lnTo>
                <a:lnTo>
                  <a:pt x="1081" y="2437"/>
                </a:lnTo>
                <a:lnTo>
                  <a:pt x="1049" y="2423"/>
                </a:lnTo>
                <a:lnTo>
                  <a:pt x="1020" y="2407"/>
                </a:lnTo>
                <a:lnTo>
                  <a:pt x="992" y="2389"/>
                </a:lnTo>
                <a:lnTo>
                  <a:pt x="964" y="2369"/>
                </a:lnTo>
                <a:lnTo>
                  <a:pt x="936" y="2346"/>
                </a:lnTo>
                <a:lnTo>
                  <a:pt x="924" y="2335"/>
                </a:lnTo>
                <a:lnTo>
                  <a:pt x="911" y="2321"/>
                </a:lnTo>
                <a:lnTo>
                  <a:pt x="899" y="2309"/>
                </a:lnTo>
                <a:lnTo>
                  <a:pt x="888" y="2296"/>
                </a:lnTo>
                <a:lnTo>
                  <a:pt x="877" y="2281"/>
                </a:lnTo>
                <a:lnTo>
                  <a:pt x="867" y="2268"/>
                </a:lnTo>
                <a:lnTo>
                  <a:pt x="858" y="2252"/>
                </a:lnTo>
                <a:lnTo>
                  <a:pt x="849" y="2238"/>
                </a:lnTo>
                <a:lnTo>
                  <a:pt x="840" y="2222"/>
                </a:lnTo>
                <a:lnTo>
                  <a:pt x="832" y="2207"/>
                </a:lnTo>
                <a:lnTo>
                  <a:pt x="825" y="2190"/>
                </a:lnTo>
                <a:lnTo>
                  <a:pt x="820" y="2173"/>
                </a:lnTo>
                <a:lnTo>
                  <a:pt x="814" y="2156"/>
                </a:lnTo>
                <a:lnTo>
                  <a:pt x="809" y="2139"/>
                </a:lnTo>
                <a:lnTo>
                  <a:pt x="805" y="2122"/>
                </a:lnTo>
                <a:lnTo>
                  <a:pt x="802" y="2104"/>
                </a:lnTo>
                <a:lnTo>
                  <a:pt x="800" y="2087"/>
                </a:lnTo>
                <a:lnTo>
                  <a:pt x="798" y="2070"/>
                </a:lnTo>
                <a:lnTo>
                  <a:pt x="796" y="2052"/>
                </a:lnTo>
                <a:lnTo>
                  <a:pt x="796" y="2035"/>
                </a:lnTo>
                <a:lnTo>
                  <a:pt x="798" y="2017"/>
                </a:lnTo>
                <a:lnTo>
                  <a:pt x="799" y="1999"/>
                </a:lnTo>
                <a:lnTo>
                  <a:pt x="801" y="1983"/>
                </a:lnTo>
                <a:lnTo>
                  <a:pt x="803" y="1965"/>
                </a:lnTo>
                <a:lnTo>
                  <a:pt x="808" y="1948"/>
                </a:lnTo>
                <a:lnTo>
                  <a:pt x="811" y="1930"/>
                </a:lnTo>
                <a:lnTo>
                  <a:pt x="816" y="1914"/>
                </a:lnTo>
                <a:lnTo>
                  <a:pt x="822" y="1897"/>
                </a:lnTo>
                <a:lnTo>
                  <a:pt x="834" y="1866"/>
                </a:lnTo>
                <a:lnTo>
                  <a:pt x="848" y="1837"/>
                </a:lnTo>
                <a:lnTo>
                  <a:pt x="863" y="1808"/>
                </a:lnTo>
                <a:lnTo>
                  <a:pt x="881" y="1780"/>
                </a:lnTo>
                <a:lnTo>
                  <a:pt x="901" y="1751"/>
                </a:lnTo>
                <a:lnTo>
                  <a:pt x="922" y="1722"/>
                </a:lnTo>
                <a:lnTo>
                  <a:pt x="944" y="1693"/>
                </a:lnTo>
                <a:lnTo>
                  <a:pt x="966" y="1665"/>
                </a:lnTo>
                <a:lnTo>
                  <a:pt x="989" y="1638"/>
                </a:lnTo>
                <a:lnTo>
                  <a:pt x="1013" y="1610"/>
                </a:lnTo>
                <a:lnTo>
                  <a:pt x="1062" y="1557"/>
                </a:lnTo>
                <a:lnTo>
                  <a:pt x="1112" y="1506"/>
                </a:lnTo>
                <a:lnTo>
                  <a:pt x="1162" y="1454"/>
                </a:lnTo>
                <a:lnTo>
                  <a:pt x="1265" y="1355"/>
                </a:lnTo>
                <a:lnTo>
                  <a:pt x="1266" y="1636"/>
                </a:lnTo>
                <a:close/>
                <a:moveTo>
                  <a:pt x="1469" y="1789"/>
                </a:moveTo>
                <a:lnTo>
                  <a:pt x="1472" y="2475"/>
                </a:lnTo>
                <a:lnTo>
                  <a:pt x="1491" y="2471"/>
                </a:lnTo>
                <a:lnTo>
                  <a:pt x="1510" y="2466"/>
                </a:lnTo>
                <a:lnTo>
                  <a:pt x="1529" y="2460"/>
                </a:lnTo>
                <a:lnTo>
                  <a:pt x="1548" y="2453"/>
                </a:lnTo>
                <a:lnTo>
                  <a:pt x="1566" y="2446"/>
                </a:lnTo>
                <a:lnTo>
                  <a:pt x="1583" y="2437"/>
                </a:lnTo>
                <a:lnTo>
                  <a:pt x="1601" y="2428"/>
                </a:lnTo>
                <a:lnTo>
                  <a:pt x="1618" y="2418"/>
                </a:lnTo>
                <a:lnTo>
                  <a:pt x="1640" y="2404"/>
                </a:lnTo>
                <a:lnTo>
                  <a:pt x="1660" y="2387"/>
                </a:lnTo>
                <a:lnTo>
                  <a:pt x="1679" y="2369"/>
                </a:lnTo>
                <a:lnTo>
                  <a:pt x="1697" y="2349"/>
                </a:lnTo>
                <a:lnTo>
                  <a:pt x="1713" y="2329"/>
                </a:lnTo>
                <a:lnTo>
                  <a:pt x="1726" y="2307"/>
                </a:lnTo>
                <a:lnTo>
                  <a:pt x="1738" y="2282"/>
                </a:lnTo>
                <a:lnTo>
                  <a:pt x="1748" y="2258"/>
                </a:lnTo>
                <a:lnTo>
                  <a:pt x="1755" y="2234"/>
                </a:lnTo>
                <a:lnTo>
                  <a:pt x="1761" y="2211"/>
                </a:lnTo>
                <a:lnTo>
                  <a:pt x="1765" y="2188"/>
                </a:lnTo>
                <a:lnTo>
                  <a:pt x="1768" y="2163"/>
                </a:lnTo>
                <a:lnTo>
                  <a:pt x="1770" y="2139"/>
                </a:lnTo>
                <a:lnTo>
                  <a:pt x="1770" y="2115"/>
                </a:lnTo>
                <a:lnTo>
                  <a:pt x="1770" y="2091"/>
                </a:lnTo>
                <a:lnTo>
                  <a:pt x="1768" y="2066"/>
                </a:lnTo>
                <a:lnTo>
                  <a:pt x="1764" y="2038"/>
                </a:lnTo>
                <a:lnTo>
                  <a:pt x="1758" y="2010"/>
                </a:lnTo>
                <a:lnTo>
                  <a:pt x="1750" y="1984"/>
                </a:lnTo>
                <a:lnTo>
                  <a:pt x="1738" y="1958"/>
                </a:lnTo>
                <a:lnTo>
                  <a:pt x="1725" y="1932"/>
                </a:lnTo>
                <a:lnTo>
                  <a:pt x="1709" y="1909"/>
                </a:lnTo>
                <a:lnTo>
                  <a:pt x="1693" y="1887"/>
                </a:lnTo>
                <a:lnTo>
                  <a:pt x="1673" y="1867"/>
                </a:lnTo>
                <a:lnTo>
                  <a:pt x="1663" y="1857"/>
                </a:lnTo>
                <a:lnTo>
                  <a:pt x="1651" y="1848"/>
                </a:lnTo>
                <a:lnTo>
                  <a:pt x="1639" y="1839"/>
                </a:lnTo>
                <a:lnTo>
                  <a:pt x="1628" y="1831"/>
                </a:lnTo>
                <a:lnTo>
                  <a:pt x="1616" y="1823"/>
                </a:lnTo>
                <a:lnTo>
                  <a:pt x="1602" y="1817"/>
                </a:lnTo>
                <a:lnTo>
                  <a:pt x="1590" y="1811"/>
                </a:lnTo>
                <a:lnTo>
                  <a:pt x="1577" y="1805"/>
                </a:lnTo>
                <a:lnTo>
                  <a:pt x="1563" y="1801"/>
                </a:lnTo>
                <a:lnTo>
                  <a:pt x="1550" y="1796"/>
                </a:lnTo>
                <a:lnTo>
                  <a:pt x="1537" y="1794"/>
                </a:lnTo>
                <a:lnTo>
                  <a:pt x="1523" y="1791"/>
                </a:lnTo>
                <a:lnTo>
                  <a:pt x="1510" y="1790"/>
                </a:lnTo>
                <a:lnTo>
                  <a:pt x="1495" y="1789"/>
                </a:lnTo>
                <a:lnTo>
                  <a:pt x="1482" y="1789"/>
                </a:lnTo>
                <a:lnTo>
                  <a:pt x="1469" y="1789"/>
                </a:lnTo>
                <a:close/>
                <a:moveTo>
                  <a:pt x="1464" y="851"/>
                </a:moveTo>
                <a:lnTo>
                  <a:pt x="1463" y="723"/>
                </a:lnTo>
                <a:lnTo>
                  <a:pt x="1462" y="611"/>
                </a:lnTo>
                <a:lnTo>
                  <a:pt x="1461" y="557"/>
                </a:lnTo>
                <a:lnTo>
                  <a:pt x="1462" y="504"/>
                </a:lnTo>
                <a:lnTo>
                  <a:pt x="1463" y="476"/>
                </a:lnTo>
                <a:lnTo>
                  <a:pt x="1465" y="449"/>
                </a:lnTo>
                <a:lnTo>
                  <a:pt x="1469" y="423"/>
                </a:lnTo>
                <a:lnTo>
                  <a:pt x="1474" y="398"/>
                </a:lnTo>
                <a:lnTo>
                  <a:pt x="1485" y="359"/>
                </a:lnTo>
                <a:lnTo>
                  <a:pt x="1494" y="329"/>
                </a:lnTo>
                <a:lnTo>
                  <a:pt x="1507" y="297"/>
                </a:lnTo>
                <a:lnTo>
                  <a:pt x="1513" y="282"/>
                </a:lnTo>
                <a:lnTo>
                  <a:pt x="1520" y="267"/>
                </a:lnTo>
                <a:lnTo>
                  <a:pt x="1527" y="254"/>
                </a:lnTo>
                <a:lnTo>
                  <a:pt x="1534" y="242"/>
                </a:lnTo>
                <a:lnTo>
                  <a:pt x="1542" y="232"/>
                </a:lnTo>
                <a:lnTo>
                  <a:pt x="1550" y="225"/>
                </a:lnTo>
                <a:lnTo>
                  <a:pt x="1553" y="223"/>
                </a:lnTo>
                <a:lnTo>
                  <a:pt x="1558" y="221"/>
                </a:lnTo>
                <a:lnTo>
                  <a:pt x="1562" y="219"/>
                </a:lnTo>
                <a:lnTo>
                  <a:pt x="1566" y="219"/>
                </a:lnTo>
                <a:lnTo>
                  <a:pt x="1570" y="221"/>
                </a:lnTo>
                <a:lnTo>
                  <a:pt x="1573" y="223"/>
                </a:lnTo>
                <a:lnTo>
                  <a:pt x="1581" y="228"/>
                </a:lnTo>
                <a:lnTo>
                  <a:pt x="1588" y="237"/>
                </a:lnTo>
                <a:lnTo>
                  <a:pt x="1595" y="248"/>
                </a:lnTo>
                <a:lnTo>
                  <a:pt x="1600" y="258"/>
                </a:lnTo>
                <a:lnTo>
                  <a:pt x="1605" y="270"/>
                </a:lnTo>
                <a:lnTo>
                  <a:pt x="1610" y="286"/>
                </a:lnTo>
                <a:lnTo>
                  <a:pt x="1617" y="310"/>
                </a:lnTo>
                <a:lnTo>
                  <a:pt x="1621" y="332"/>
                </a:lnTo>
                <a:lnTo>
                  <a:pt x="1626" y="356"/>
                </a:lnTo>
                <a:lnTo>
                  <a:pt x="1628" y="380"/>
                </a:lnTo>
                <a:lnTo>
                  <a:pt x="1629" y="404"/>
                </a:lnTo>
                <a:lnTo>
                  <a:pt x="1629" y="429"/>
                </a:lnTo>
                <a:lnTo>
                  <a:pt x="1628" y="452"/>
                </a:lnTo>
                <a:lnTo>
                  <a:pt x="1627" y="476"/>
                </a:lnTo>
                <a:lnTo>
                  <a:pt x="1624" y="502"/>
                </a:lnTo>
                <a:lnTo>
                  <a:pt x="1619" y="528"/>
                </a:lnTo>
                <a:lnTo>
                  <a:pt x="1615" y="554"/>
                </a:lnTo>
                <a:lnTo>
                  <a:pt x="1608" y="578"/>
                </a:lnTo>
                <a:lnTo>
                  <a:pt x="1600" y="603"/>
                </a:lnTo>
                <a:lnTo>
                  <a:pt x="1592" y="627"/>
                </a:lnTo>
                <a:lnTo>
                  <a:pt x="1582" y="652"/>
                </a:lnTo>
                <a:lnTo>
                  <a:pt x="1572" y="675"/>
                </a:lnTo>
                <a:lnTo>
                  <a:pt x="1561" y="699"/>
                </a:lnTo>
                <a:lnTo>
                  <a:pt x="1549" y="721"/>
                </a:lnTo>
                <a:lnTo>
                  <a:pt x="1537" y="744"/>
                </a:lnTo>
                <a:lnTo>
                  <a:pt x="1523" y="766"/>
                </a:lnTo>
                <a:lnTo>
                  <a:pt x="1509" y="788"/>
                </a:lnTo>
                <a:lnTo>
                  <a:pt x="1494" y="809"/>
                </a:lnTo>
                <a:lnTo>
                  <a:pt x="1464" y="851"/>
                </a:lnTo>
                <a:close/>
                <a:moveTo>
                  <a:pt x="154" y="3429"/>
                </a:moveTo>
                <a:lnTo>
                  <a:pt x="154" y="3429"/>
                </a:lnTo>
                <a:lnTo>
                  <a:pt x="147" y="3435"/>
                </a:lnTo>
                <a:lnTo>
                  <a:pt x="138" y="3439"/>
                </a:lnTo>
                <a:lnTo>
                  <a:pt x="130" y="3443"/>
                </a:lnTo>
                <a:lnTo>
                  <a:pt x="121" y="3446"/>
                </a:lnTo>
                <a:lnTo>
                  <a:pt x="112" y="3448"/>
                </a:lnTo>
                <a:lnTo>
                  <a:pt x="103" y="3449"/>
                </a:lnTo>
                <a:lnTo>
                  <a:pt x="93" y="3449"/>
                </a:lnTo>
                <a:lnTo>
                  <a:pt x="84" y="3448"/>
                </a:lnTo>
                <a:lnTo>
                  <a:pt x="75" y="3447"/>
                </a:lnTo>
                <a:lnTo>
                  <a:pt x="66" y="3445"/>
                </a:lnTo>
                <a:lnTo>
                  <a:pt x="58" y="3442"/>
                </a:lnTo>
                <a:lnTo>
                  <a:pt x="50" y="3438"/>
                </a:lnTo>
                <a:lnTo>
                  <a:pt x="42" y="3433"/>
                </a:lnTo>
                <a:lnTo>
                  <a:pt x="35" y="3427"/>
                </a:lnTo>
                <a:lnTo>
                  <a:pt x="27" y="3420"/>
                </a:lnTo>
                <a:lnTo>
                  <a:pt x="22" y="3414"/>
                </a:lnTo>
                <a:lnTo>
                  <a:pt x="16" y="3406"/>
                </a:lnTo>
                <a:lnTo>
                  <a:pt x="11" y="3397"/>
                </a:lnTo>
                <a:lnTo>
                  <a:pt x="7" y="3389"/>
                </a:lnTo>
                <a:lnTo>
                  <a:pt x="4" y="3380"/>
                </a:lnTo>
                <a:lnTo>
                  <a:pt x="2" y="3371"/>
                </a:lnTo>
                <a:lnTo>
                  <a:pt x="0" y="3361"/>
                </a:lnTo>
                <a:lnTo>
                  <a:pt x="0" y="3352"/>
                </a:lnTo>
                <a:lnTo>
                  <a:pt x="2" y="3343"/>
                </a:lnTo>
                <a:lnTo>
                  <a:pt x="3" y="3335"/>
                </a:lnTo>
                <a:lnTo>
                  <a:pt x="5" y="3326"/>
                </a:lnTo>
                <a:lnTo>
                  <a:pt x="8" y="3318"/>
                </a:lnTo>
                <a:lnTo>
                  <a:pt x="13" y="3309"/>
                </a:lnTo>
                <a:lnTo>
                  <a:pt x="17" y="3301"/>
                </a:lnTo>
                <a:lnTo>
                  <a:pt x="23" y="3293"/>
                </a:lnTo>
                <a:lnTo>
                  <a:pt x="29" y="3287"/>
                </a:lnTo>
                <a:lnTo>
                  <a:pt x="37" y="3280"/>
                </a:lnTo>
                <a:lnTo>
                  <a:pt x="76" y="3250"/>
                </a:lnTo>
                <a:lnTo>
                  <a:pt x="123" y="3215"/>
                </a:lnTo>
                <a:lnTo>
                  <a:pt x="187" y="3168"/>
                </a:lnTo>
                <a:lnTo>
                  <a:pt x="265" y="3114"/>
                </a:lnTo>
                <a:lnTo>
                  <a:pt x="357" y="3050"/>
                </a:lnTo>
                <a:lnTo>
                  <a:pt x="463" y="2981"/>
                </a:lnTo>
                <a:lnTo>
                  <a:pt x="520" y="2946"/>
                </a:lnTo>
                <a:lnTo>
                  <a:pt x="581" y="2908"/>
                </a:lnTo>
                <a:lnTo>
                  <a:pt x="572" y="2926"/>
                </a:lnTo>
                <a:lnTo>
                  <a:pt x="566" y="2943"/>
                </a:lnTo>
                <a:lnTo>
                  <a:pt x="559" y="2962"/>
                </a:lnTo>
                <a:lnTo>
                  <a:pt x="553" y="2981"/>
                </a:lnTo>
                <a:lnTo>
                  <a:pt x="519" y="2983"/>
                </a:lnTo>
                <a:lnTo>
                  <a:pt x="532" y="3162"/>
                </a:lnTo>
                <a:lnTo>
                  <a:pt x="450" y="3216"/>
                </a:lnTo>
                <a:lnTo>
                  <a:pt x="375" y="3267"/>
                </a:lnTo>
                <a:lnTo>
                  <a:pt x="312" y="3312"/>
                </a:lnTo>
                <a:lnTo>
                  <a:pt x="257" y="3351"/>
                </a:lnTo>
                <a:lnTo>
                  <a:pt x="181" y="3408"/>
                </a:lnTo>
                <a:lnTo>
                  <a:pt x="154" y="3429"/>
                </a:lnTo>
                <a:close/>
                <a:moveTo>
                  <a:pt x="140" y="1124"/>
                </a:moveTo>
                <a:lnTo>
                  <a:pt x="140" y="1124"/>
                </a:lnTo>
                <a:lnTo>
                  <a:pt x="131" y="1129"/>
                </a:lnTo>
                <a:lnTo>
                  <a:pt x="122" y="1131"/>
                </a:lnTo>
                <a:lnTo>
                  <a:pt x="113" y="1133"/>
                </a:lnTo>
                <a:lnTo>
                  <a:pt x="103" y="1134"/>
                </a:lnTo>
                <a:lnTo>
                  <a:pt x="94" y="1136"/>
                </a:lnTo>
                <a:lnTo>
                  <a:pt x="85" y="1134"/>
                </a:lnTo>
                <a:lnTo>
                  <a:pt x="76" y="1133"/>
                </a:lnTo>
                <a:lnTo>
                  <a:pt x="67" y="1131"/>
                </a:lnTo>
                <a:lnTo>
                  <a:pt x="58" y="1128"/>
                </a:lnTo>
                <a:lnTo>
                  <a:pt x="51" y="1124"/>
                </a:lnTo>
                <a:lnTo>
                  <a:pt x="43" y="1119"/>
                </a:lnTo>
                <a:lnTo>
                  <a:pt x="35" y="1113"/>
                </a:lnTo>
                <a:lnTo>
                  <a:pt x="28" y="1108"/>
                </a:lnTo>
                <a:lnTo>
                  <a:pt x="22" y="1101"/>
                </a:lnTo>
                <a:lnTo>
                  <a:pt x="16" y="1093"/>
                </a:lnTo>
                <a:lnTo>
                  <a:pt x="12" y="1084"/>
                </a:lnTo>
                <a:lnTo>
                  <a:pt x="7" y="1075"/>
                </a:lnTo>
                <a:lnTo>
                  <a:pt x="4" y="1066"/>
                </a:lnTo>
                <a:lnTo>
                  <a:pt x="2" y="1058"/>
                </a:lnTo>
                <a:lnTo>
                  <a:pt x="0" y="1049"/>
                </a:lnTo>
                <a:lnTo>
                  <a:pt x="0" y="1040"/>
                </a:lnTo>
                <a:lnTo>
                  <a:pt x="2" y="1030"/>
                </a:lnTo>
                <a:lnTo>
                  <a:pt x="3" y="1021"/>
                </a:lnTo>
                <a:lnTo>
                  <a:pt x="5" y="1012"/>
                </a:lnTo>
                <a:lnTo>
                  <a:pt x="8" y="1004"/>
                </a:lnTo>
                <a:lnTo>
                  <a:pt x="12" y="995"/>
                </a:lnTo>
                <a:lnTo>
                  <a:pt x="16" y="987"/>
                </a:lnTo>
                <a:lnTo>
                  <a:pt x="22" y="981"/>
                </a:lnTo>
                <a:lnTo>
                  <a:pt x="28" y="973"/>
                </a:lnTo>
                <a:lnTo>
                  <a:pt x="35" y="967"/>
                </a:lnTo>
                <a:lnTo>
                  <a:pt x="43" y="962"/>
                </a:lnTo>
                <a:lnTo>
                  <a:pt x="51" y="956"/>
                </a:lnTo>
                <a:lnTo>
                  <a:pt x="73" y="945"/>
                </a:lnTo>
                <a:lnTo>
                  <a:pt x="133" y="916"/>
                </a:lnTo>
                <a:lnTo>
                  <a:pt x="177" y="895"/>
                </a:lnTo>
                <a:lnTo>
                  <a:pt x="228" y="871"/>
                </a:lnTo>
                <a:lnTo>
                  <a:pt x="288" y="846"/>
                </a:lnTo>
                <a:lnTo>
                  <a:pt x="355" y="818"/>
                </a:lnTo>
                <a:lnTo>
                  <a:pt x="429" y="789"/>
                </a:lnTo>
                <a:lnTo>
                  <a:pt x="510" y="758"/>
                </a:lnTo>
                <a:lnTo>
                  <a:pt x="597" y="727"/>
                </a:lnTo>
                <a:lnTo>
                  <a:pt x="689" y="695"/>
                </a:lnTo>
                <a:lnTo>
                  <a:pt x="788" y="665"/>
                </a:lnTo>
                <a:lnTo>
                  <a:pt x="890" y="636"/>
                </a:lnTo>
                <a:lnTo>
                  <a:pt x="942" y="622"/>
                </a:lnTo>
                <a:lnTo>
                  <a:pt x="997" y="608"/>
                </a:lnTo>
                <a:lnTo>
                  <a:pt x="1052" y="595"/>
                </a:lnTo>
                <a:lnTo>
                  <a:pt x="1107" y="582"/>
                </a:lnTo>
                <a:lnTo>
                  <a:pt x="1109" y="614"/>
                </a:lnTo>
                <a:lnTo>
                  <a:pt x="1110" y="724"/>
                </a:lnTo>
                <a:lnTo>
                  <a:pt x="1110" y="774"/>
                </a:lnTo>
                <a:lnTo>
                  <a:pt x="1058" y="787"/>
                </a:lnTo>
                <a:lnTo>
                  <a:pt x="1007" y="799"/>
                </a:lnTo>
                <a:lnTo>
                  <a:pt x="909" y="826"/>
                </a:lnTo>
                <a:lnTo>
                  <a:pt x="815" y="854"/>
                </a:lnTo>
                <a:lnTo>
                  <a:pt x="725" y="883"/>
                </a:lnTo>
                <a:lnTo>
                  <a:pt x="640" y="912"/>
                </a:lnTo>
                <a:lnTo>
                  <a:pt x="560" y="941"/>
                </a:lnTo>
                <a:lnTo>
                  <a:pt x="487" y="969"/>
                </a:lnTo>
                <a:lnTo>
                  <a:pt x="419" y="996"/>
                </a:lnTo>
                <a:lnTo>
                  <a:pt x="356" y="1023"/>
                </a:lnTo>
                <a:lnTo>
                  <a:pt x="301" y="1046"/>
                </a:lnTo>
                <a:lnTo>
                  <a:pt x="255" y="1069"/>
                </a:lnTo>
                <a:lnTo>
                  <a:pt x="215" y="1087"/>
                </a:lnTo>
                <a:lnTo>
                  <a:pt x="159" y="1114"/>
                </a:lnTo>
                <a:lnTo>
                  <a:pt x="140" y="1124"/>
                </a:lnTo>
                <a:close/>
              </a:path>
            </a:pathLst>
          </a:custGeom>
          <a:solidFill>
            <a:srgbClr val="FFFFFF"/>
          </a:solidFill>
          <a:ln>
            <a:noFill/>
          </a:ln>
        </p:spPr>
        <p:txBody>
          <a:bodyPr/>
          <a:lstStyle/>
          <a:p>
            <a:endParaRPr lang="zh-CN" altLang="en-US"/>
          </a:p>
        </p:txBody>
      </p:sp>
      <p:sp>
        <p:nvSpPr>
          <p:cNvPr id="41" name="KSO_Shape"/>
          <p:cNvSpPr/>
          <p:nvPr/>
        </p:nvSpPr>
        <p:spPr bwMode="auto">
          <a:xfrm>
            <a:off x="5510785" y="4607813"/>
            <a:ext cx="973107" cy="903368"/>
          </a:xfrm>
          <a:custGeom>
            <a:avLst/>
            <a:gdLst>
              <a:gd name="T0" fmla="*/ 0 w 99"/>
              <a:gd name="T1" fmla="*/ 2147483646 h 92"/>
              <a:gd name="T2" fmla="*/ 0 w 99"/>
              <a:gd name="T3" fmla="*/ 2147483646 h 92"/>
              <a:gd name="T4" fmla="*/ 2147483646 w 99"/>
              <a:gd name="T5" fmla="*/ 2147483646 h 92"/>
              <a:gd name="T6" fmla="*/ 2147483646 w 99"/>
              <a:gd name="T7" fmla="*/ 2147483646 h 92"/>
              <a:gd name="T8" fmla="*/ 2147483646 w 99"/>
              <a:gd name="T9" fmla="*/ 2147483646 h 92"/>
              <a:gd name="T10" fmla="*/ 2147483646 w 99"/>
              <a:gd name="T11" fmla="*/ 2147483646 h 92"/>
              <a:gd name="T12" fmla="*/ 2147483646 w 99"/>
              <a:gd name="T13" fmla="*/ 2147483646 h 92"/>
              <a:gd name="T14" fmla="*/ 2147483646 w 99"/>
              <a:gd name="T15" fmla="*/ 2147483646 h 92"/>
              <a:gd name="T16" fmla="*/ 2147483646 w 99"/>
              <a:gd name="T17" fmla="*/ 2147483646 h 92"/>
              <a:gd name="T18" fmla="*/ 2147483646 w 99"/>
              <a:gd name="T19" fmla="*/ 2147483646 h 92"/>
              <a:gd name="T20" fmla="*/ 2147483646 w 99"/>
              <a:gd name="T21" fmla="*/ 2147483646 h 92"/>
              <a:gd name="T22" fmla="*/ 0 w 99"/>
              <a:gd name="T23" fmla="*/ 2147483646 h 92"/>
              <a:gd name="T24" fmla="*/ 2147483646 w 99"/>
              <a:gd name="T25" fmla="*/ 2147483646 h 92"/>
              <a:gd name="T26" fmla="*/ 2147483646 w 99"/>
              <a:gd name="T27" fmla="*/ 2147483646 h 92"/>
              <a:gd name="T28" fmla="*/ 2147483646 w 99"/>
              <a:gd name="T29" fmla="*/ 2147483646 h 92"/>
              <a:gd name="T30" fmla="*/ 2147483646 w 99"/>
              <a:gd name="T31" fmla="*/ 2147483646 h 92"/>
              <a:gd name="T32" fmla="*/ 2147483646 w 99"/>
              <a:gd name="T33" fmla="*/ 2147483646 h 92"/>
              <a:gd name="T34" fmla="*/ 2147483646 w 99"/>
              <a:gd name="T35" fmla="*/ 2147483646 h 92"/>
              <a:gd name="T36" fmla="*/ 2147483646 w 99"/>
              <a:gd name="T37" fmla="*/ 2147483646 h 92"/>
              <a:gd name="T38" fmla="*/ 2147483646 w 99"/>
              <a:gd name="T39" fmla="*/ 2147483646 h 92"/>
              <a:gd name="T40" fmla="*/ 2147483646 w 99"/>
              <a:gd name="T41" fmla="*/ 2147483646 h 92"/>
              <a:gd name="T42" fmla="*/ 2147483646 w 99"/>
              <a:gd name="T43" fmla="*/ 2147483646 h 92"/>
              <a:gd name="T44" fmla="*/ 2147483646 w 99"/>
              <a:gd name="T45" fmla="*/ 2147483646 h 92"/>
              <a:gd name="T46" fmla="*/ 2147483646 w 99"/>
              <a:gd name="T47" fmla="*/ 2147483646 h 92"/>
              <a:gd name="T48" fmla="*/ 2147483646 w 99"/>
              <a:gd name="T49" fmla="*/ 2147483646 h 92"/>
              <a:gd name="T50" fmla="*/ 2147483646 w 99"/>
              <a:gd name="T51" fmla="*/ 2147483646 h 92"/>
              <a:gd name="T52" fmla="*/ 2147483646 w 99"/>
              <a:gd name="T53" fmla="*/ 2147483646 h 92"/>
              <a:gd name="T54" fmla="*/ 2147483646 w 99"/>
              <a:gd name="T55" fmla="*/ 2147483646 h 92"/>
              <a:gd name="T56" fmla="*/ 2147483646 w 99"/>
              <a:gd name="T57" fmla="*/ 2147483646 h 92"/>
              <a:gd name="T58" fmla="*/ 2147483646 w 99"/>
              <a:gd name="T59" fmla="*/ 2147483646 h 92"/>
              <a:gd name="T60" fmla="*/ 2147483646 w 99"/>
              <a:gd name="T61" fmla="*/ 2147483646 h 92"/>
              <a:gd name="T62" fmla="*/ 2147483646 w 99"/>
              <a:gd name="T63" fmla="*/ 2147483646 h 92"/>
              <a:gd name="T64" fmla="*/ 2147483646 w 99"/>
              <a:gd name="T65" fmla="*/ 2147483646 h 92"/>
              <a:gd name="T66" fmla="*/ 2147483646 w 99"/>
              <a:gd name="T67" fmla="*/ 2147483646 h 92"/>
              <a:gd name="T68" fmla="*/ 2147483646 w 99"/>
              <a:gd name="T69" fmla="*/ 2147483646 h 92"/>
              <a:gd name="T70" fmla="*/ 2147483646 w 99"/>
              <a:gd name="T71" fmla="*/ 2147483646 h 92"/>
              <a:gd name="T72" fmla="*/ 2147483646 w 99"/>
              <a:gd name="T73" fmla="*/ 2147483646 h 92"/>
              <a:gd name="T74" fmla="*/ 2147483646 w 99"/>
              <a:gd name="T75" fmla="*/ 2147483646 h 92"/>
              <a:gd name="T76" fmla="*/ 2147483646 w 99"/>
              <a:gd name="T77" fmla="*/ 2147483646 h 92"/>
              <a:gd name="T78" fmla="*/ 2147483646 w 99"/>
              <a:gd name="T79" fmla="*/ 2147483646 h 92"/>
              <a:gd name="T80" fmla="*/ 2147483646 w 99"/>
              <a:gd name="T81" fmla="*/ 2147483646 h 92"/>
              <a:gd name="T82" fmla="*/ 2147483646 w 99"/>
              <a:gd name="T83" fmla="*/ 2147483646 h 92"/>
              <a:gd name="T84" fmla="*/ 2147483646 w 99"/>
              <a:gd name="T85" fmla="*/ 2147483646 h 92"/>
              <a:gd name="T86" fmla="*/ 2147483646 w 99"/>
              <a:gd name="T87" fmla="*/ 2147483646 h 92"/>
              <a:gd name="T88" fmla="*/ 2147483646 w 99"/>
              <a:gd name="T89" fmla="*/ 2147483646 h 92"/>
              <a:gd name="T90" fmla="*/ 2147483646 w 99"/>
              <a:gd name="T91" fmla="*/ 2147483646 h 92"/>
              <a:gd name="T92" fmla="*/ 2147483646 w 99"/>
              <a:gd name="T93" fmla="*/ 2147483646 h 92"/>
              <a:gd name="T94" fmla="*/ 2147483646 w 99"/>
              <a:gd name="T95" fmla="*/ 2147483646 h 92"/>
              <a:gd name="T96" fmla="*/ 2147483646 w 99"/>
              <a:gd name="T97" fmla="*/ 2147483646 h 92"/>
              <a:gd name="T98" fmla="*/ 2147483646 w 99"/>
              <a:gd name="T99" fmla="*/ 2147483646 h 92"/>
              <a:gd name="T100" fmla="*/ 2147483646 w 99"/>
              <a:gd name="T101" fmla="*/ 2147483646 h 92"/>
              <a:gd name="T102" fmla="*/ 2147483646 w 99"/>
              <a:gd name="T103" fmla="*/ 2147483646 h 92"/>
              <a:gd name="T104" fmla="*/ 2147483646 w 99"/>
              <a:gd name="T105" fmla="*/ 2147483646 h 92"/>
              <a:gd name="T106" fmla="*/ 2147483646 w 99"/>
              <a:gd name="T107" fmla="*/ 2147483646 h 92"/>
              <a:gd name="T108" fmla="*/ 2147483646 w 99"/>
              <a:gd name="T109" fmla="*/ 2147483646 h 92"/>
              <a:gd name="T110" fmla="*/ 2147483646 w 99"/>
              <a:gd name="T111" fmla="*/ 2147483646 h 92"/>
              <a:gd name="T112" fmla="*/ 2147483646 w 99"/>
              <a:gd name="T113" fmla="*/ 2147483646 h 9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9" h="92">
                <a:moveTo>
                  <a:pt x="0" y="89"/>
                </a:moveTo>
                <a:cubicBezTo>
                  <a:pt x="0" y="92"/>
                  <a:pt x="0" y="92"/>
                  <a:pt x="0" y="92"/>
                </a:cubicBezTo>
                <a:cubicBezTo>
                  <a:pt x="3" y="92"/>
                  <a:pt x="3" y="92"/>
                  <a:pt x="3" y="92"/>
                </a:cubicBezTo>
                <a:cubicBezTo>
                  <a:pt x="96" y="92"/>
                  <a:pt x="96" y="92"/>
                  <a:pt x="96" y="92"/>
                </a:cubicBezTo>
                <a:cubicBezTo>
                  <a:pt x="99" y="92"/>
                  <a:pt x="99" y="92"/>
                  <a:pt x="99" y="92"/>
                </a:cubicBezTo>
                <a:cubicBezTo>
                  <a:pt x="99" y="89"/>
                  <a:pt x="99" y="89"/>
                  <a:pt x="99" y="89"/>
                </a:cubicBezTo>
                <a:cubicBezTo>
                  <a:pt x="99" y="52"/>
                  <a:pt x="99" y="52"/>
                  <a:pt x="99" y="52"/>
                </a:cubicBezTo>
                <a:cubicBezTo>
                  <a:pt x="99" y="46"/>
                  <a:pt x="94" y="42"/>
                  <a:pt x="89" y="41"/>
                </a:cubicBezTo>
                <a:cubicBezTo>
                  <a:pt x="75" y="38"/>
                  <a:pt x="64" y="42"/>
                  <a:pt x="55" y="31"/>
                </a:cubicBezTo>
                <a:cubicBezTo>
                  <a:pt x="52" y="28"/>
                  <a:pt x="49" y="23"/>
                  <a:pt x="45" y="19"/>
                </a:cubicBezTo>
                <a:cubicBezTo>
                  <a:pt x="29" y="0"/>
                  <a:pt x="1" y="13"/>
                  <a:pt x="1" y="32"/>
                </a:cubicBezTo>
                <a:cubicBezTo>
                  <a:pt x="0" y="89"/>
                  <a:pt x="0" y="89"/>
                  <a:pt x="0" y="89"/>
                </a:cubicBezTo>
                <a:close/>
                <a:moveTo>
                  <a:pt x="88" y="73"/>
                </a:moveTo>
                <a:cubicBezTo>
                  <a:pt x="93" y="73"/>
                  <a:pt x="93" y="73"/>
                  <a:pt x="93" y="73"/>
                </a:cubicBezTo>
                <a:cubicBezTo>
                  <a:pt x="93" y="87"/>
                  <a:pt x="93" y="87"/>
                  <a:pt x="93" y="87"/>
                </a:cubicBezTo>
                <a:cubicBezTo>
                  <a:pt x="6" y="87"/>
                  <a:pt x="6" y="87"/>
                  <a:pt x="6" y="87"/>
                </a:cubicBezTo>
                <a:cubicBezTo>
                  <a:pt x="6" y="73"/>
                  <a:pt x="6" y="73"/>
                  <a:pt x="6" y="73"/>
                </a:cubicBezTo>
                <a:cubicBezTo>
                  <a:pt x="12" y="73"/>
                  <a:pt x="12" y="73"/>
                  <a:pt x="12" y="73"/>
                </a:cubicBezTo>
                <a:cubicBezTo>
                  <a:pt x="12" y="81"/>
                  <a:pt x="12" y="81"/>
                  <a:pt x="12" y="81"/>
                </a:cubicBezTo>
                <a:cubicBezTo>
                  <a:pt x="16" y="81"/>
                  <a:pt x="16" y="81"/>
                  <a:pt x="16" y="81"/>
                </a:cubicBezTo>
                <a:cubicBezTo>
                  <a:pt x="16" y="73"/>
                  <a:pt x="16" y="73"/>
                  <a:pt x="16" y="73"/>
                </a:cubicBezTo>
                <a:cubicBezTo>
                  <a:pt x="18" y="73"/>
                  <a:pt x="18" y="73"/>
                  <a:pt x="18" y="73"/>
                </a:cubicBezTo>
                <a:cubicBezTo>
                  <a:pt x="18" y="81"/>
                  <a:pt x="18" y="81"/>
                  <a:pt x="18" y="81"/>
                </a:cubicBezTo>
                <a:cubicBezTo>
                  <a:pt x="22" y="81"/>
                  <a:pt x="22" y="81"/>
                  <a:pt x="22" y="81"/>
                </a:cubicBezTo>
                <a:cubicBezTo>
                  <a:pt x="22" y="73"/>
                  <a:pt x="22" y="73"/>
                  <a:pt x="22" y="73"/>
                </a:cubicBezTo>
                <a:cubicBezTo>
                  <a:pt x="29" y="73"/>
                  <a:pt x="29" y="73"/>
                  <a:pt x="29" y="73"/>
                </a:cubicBezTo>
                <a:cubicBezTo>
                  <a:pt x="29" y="81"/>
                  <a:pt x="29" y="81"/>
                  <a:pt x="29" y="81"/>
                </a:cubicBezTo>
                <a:cubicBezTo>
                  <a:pt x="33" y="81"/>
                  <a:pt x="33" y="81"/>
                  <a:pt x="33" y="81"/>
                </a:cubicBezTo>
                <a:cubicBezTo>
                  <a:pt x="33" y="73"/>
                  <a:pt x="33" y="73"/>
                  <a:pt x="33" y="73"/>
                </a:cubicBezTo>
                <a:cubicBezTo>
                  <a:pt x="35" y="73"/>
                  <a:pt x="35" y="73"/>
                  <a:pt x="35" y="73"/>
                </a:cubicBezTo>
                <a:cubicBezTo>
                  <a:pt x="35" y="81"/>
                  <a:pt x="35" y="81"/>
                  <a:pt x="35" y="81"/>
                </a:cubicBezTo>
                <a:cubicBezTo>
                  <a:pt x="39" y="81"/>
                  <a:pt x="39" y="81"/>
                  <a:pt x="39" y="81"/>
                </a:cubicBezTo>
                <a:cubicBezTo>
                  <a:pt x="39" y="73"/>
                  <a:pt x="39" y="73"/>
                  <a:pt x="39" y="73"/>
                </a:cubicBezTo>
                <a:cubicBezTo>
                  <a:pt x="41" y="73"/>
                  <a:pt x="41" y="73"/>
                  <a:pt x="41" y="73"/>
                </a:cubicBezTo>
                <a:cubicBezTo>
                  <a:pt x="41" y="81"/>
                  <a:pt x="41" y="81"/>
                  <a:pt x="41" y="81"/>
                </a:cubicBezTo>
                <a:cubicBezTo>
                  <a:pt x="45" y="81"/>
                  <a:pt x="45" y="81"/>
                  <a:pt x="45" y="81"/>
                </a:cubicBezTo>
                <a:cubicBezTo>
                  <a:pt x="45" y="73"/>
                  <a:pt x="45" y="73"/>
                  <a:pt x="45" y="73"/>
                </a:cubicBezTo>
                <a:cubicBezTo>
                  <a:pt x="55" y="73"/>
                  <a:pt x="55" y="73"/>
                  <a:pt x="55" y="73"/>
                </a:cubicBezTo>
                <a:cubicBezTo>
                  <a:pt x="55" y="81"/>
                  <a:pt x="55" y="81"/>
                  <a:pt x="55" y="81"/>
                </a:cubicBezTo>
                <a:cubicBezTo>
                  <a:pt x="59" y="81"/>
                  <a:pt x="59" y="81"/>
                  <a:pt x="59" y="81"/>
                </a:cubicBezTo>
                <a:cubicBezTo>
                  <a:pt x="59" y="73"/>
                  <a:pt x="59" y="73"/>
                  <a:pt x="59" y="73"/>
                </a:cubicBezTo>
                <a:cubicBezTo>
                  <a:pt x="61" y="73"/>
                  <a:pt x="61" y="73"/>
                  <a:pt x="61" y="73"/>
                </a:cubicBezTo>
                <a:cubicBezTo>
                  <a:pt x="61" y="81"/>
                  <a:pt x="61" y="81"/>
                  <a:pt x="61" y="81"/>
                </a:cubicBezTo>
                <a:cubicBezTo>
                  <a:pt x="65" y="81"/>
                  <a:pt x="65" y="81"/>
                  <a:pt x="65" y="81"/>
                </a:cubicBezTo>
                <a:cubicBezTo>
                  <a:pt x="65" y="73"/>
                  <a:pt x="65" y="73"/>
                  <a:pt x="65" y="73"/>
                </a:cubicBezTo>
                <a:cubicBezTo>
                  <a:pt x="72" y="73"/>
                  <a:pt x="72" y="73"/>
                  <a:pt x="72" y="73"/>
                </a:cubicBezTo>
                <a:cubicBezTo>
                  <a:pt x="72" y="81"/>
                  <a:pt x="72" y="81"/>
                  <a:pt x="72" y="81"/>
                </a:cubicBezTo>
                <a:cubicBezTo>
                  <a:pt x="75" y="81"/>
                  <a:pt x="75" y="81"/>
                  <a:pt x="75" y="81"/>
                </a:cubicBezTo>
                <a:cubicBezTo>
                  <a:pt x="75" y="73"/>
                  <a:pt x="75" y="73"/>
                  <a:pt x="75" y="73"/>
                </a:cubicBezTo>
                <a:cubicBezTo>
                  <a:pt x="78" y="73"/>
                  <a:pt x="78" y="73"/>
                  <a:pt x="78" y="73"/>
                </a:cubicBezTo>
                <a:cubicBezTo>
                  <a:pt x="78" y="81"/>
                  <a:pt x="78" y="81"/>
                  <a:pt x="78" y="81"/>
                </a:cubicBezTo>
                <a:cubicBezTo>
                  <a:pt x="82" y="81"/>
                  <a:pt x="82" y="81"/>
                  <a:pt x="82" y="81"/>
                </a:cubicBezTo>
                <a:cubicBezTo>
                  <a:pt x="82" y="73"/>
                  <a:pt x="82" y="73"/>
                  <a:pt x="82" y="73"/>
                </a:cubicBezTo>
                <a:cubicBezTo>
                  <a:pt x="84" y="73"/>
                  <a:pt x="84" y="73"/>
                  <a:pt x="84" y="73"/>
                </a:cubicBezTo>
                <a:cubicBezTo>
                  <a:pt x="84" y="81"/>
                  <a:pt x="84" y="81"/>
                  <a:pt x="84" y="81"/>
                </a:cubicBezTo>
                <a:cubicBezTo>
                  <a:pt x="88" y="81"/>
                  <a:pt x="88" y="81"/>
                  <a:pt x="88" y="81"/>
                </a:cubicBezTo>
                <a:lnTo>
                  <a:pt x="88" y="73"/>
                </a:lnTo>
                <a:close/>
              </a:path>
            </a:pathLst>
          </a:custGeom>
          <a:solidFill>
            <a:srgbClr val="FFFFFF"/>
          </a:solidFill>
          <a:ln>
            <a:noFill/>
          </a:ln>
        </p:spPr>
        <p:txBody>
          <a:bodyPr/>
          <a:lstStyle/>
          <a:p>
            <a:endParaRPr lang="zh-CN" altLang="en-US"/>
          </a:p>
        </p:txBody>
      </p:sp>
      <p:sp>
        <p:nvSpPr>
          <p:cNvPr id="52" name="KSO_Shape"/>
          <p:cNvSpPr/>
          <p:nvPr/>
        </p:nvSpPr>
        <p:spPr>
          <a:xfrm>
            <a:off x="9175161" y="4612629"/>
            <a:ext cx="766008" cy="1005701"/>
          </a:xfrm>
          <a:custGeom>
            <a:avLst/>
            <a:gdLst>
              <a:gd name="connsiteX0" fmla="*/ 306323 w 328394"/>
              <a:gd name="connsiteY0" fmla="*/ 0 h 431419"/>
              <a:gd name="connsiteX1" fmla="*/ 306331 w 328394"/>
              <a:gd name="connsiteY1" fmla="*/ 36 h 431419"/>
              <a:gd name="connsiteX2" fmla="*/ 325544 w 328394"/>
              <a:gd name="connsiteY2" fmla="*/ 36 h 431419"/>
              <a:gd name="connsiteX3" fmla="*/ 325544 w 328394"/>
              <a:gd name="connsiteY3" fmla="*/ 317821 h 431419"/>
              <a:gd name="connsiteX4" fmla="*/ 328111 w 328394"/>
              <a:gd name="connsiteY4" fmla="*/ 323780 h 431419"/>
              <a:gd name="connsiteX5" fmla="*/ 325545 w 328394"/>
              <a:gd name="connsiteY5" fmla="*/ 340266 h 431419"/>
              <a:gd name="connsiteX6" fmla="*/ 325544 w 328394"/>
              <a:gd name="connsiteY6" fmla="*/ 346202 h 431419"/>
              <a:gd name="connsiteX7" fmla="*/ 321479 w 328394"/>
              <a:gd name="connsiteY7" fmla="*/ 346202 h 431419"/>
              <a:gd name="connsiteX8" fmla="*/ 281040 w 328394"/>
              <a:gd name="connsiteY8" fmla="*/ 369925 h 431419"/>
              <a:gd name="connsiteX9" fmla="*/ 223073 w 328394"/>
              <a:gd name="connsiteY9" fmla="*/ 338542 h 431419"/>
              <a:gd name="connsiteX10" fmla="*/ 270144 w 328394"/>
              <a:gd name="connsiteY10" fmla="*/ 292398 h 431419"/>
              <a:gd name="connsiteX11" fmla="*/ 299582 w 328394"/>
              <a:gd name="connsiteY11" fmla="*/ 295430 h 431419"/>
              <a:gd name="connsiteX12" fmla="*/ 299582 w 328394"/>
              <a:gd name="connsiteY12" fmla="*/ 87758 h 431419"/>
              <a:gd name="connsiteX13" fmla="*/ 128591 w 328394"/>
              <a:gd name="connsiteY13" fmla="*/ 125907 h 431419"/>
              <a:gd name="connsiteX14" fmla="*/ 128590 w 328394"/>
              <a:gd name="connsiteY14" fmla="*/ 398933 h 431419"/>
              <a:gd name="connsiteX15" fmla="*/ 121924 w 328394"/>
              <a:gd name="connsiteY15" fmla="*/ 398933 h 431419"/>
              <a:gd name="connsiteX16" fmla="*/ 70841 w 328394"/>
              <a:gd name="connsiteY16" fmla="*/ 430564 h 431419"/>
              <a:gd name="connsiteX17" fmla="*/ 348 w 328394"/>
              <a:gd name="connsiteY17" fmla="*/ 392399 h 431419"/>
              <a:gd name="connsiteX18" fmla="*/ 57591 w 328394"/>
              <a:gd name="connsiteY18" fmla="*/ 336282 h 431419"/>
              <a:gd name="connsiteX19" fmla="*/ 93974 w 328394"/>
              <a:gd name="connsiteY19" fmla="*/ 340165 h 431419"/>
              <a:gd name="connsiteX20" fmla="*/ 93974 w 328394"/>
              <a:gd name="connsiteY20" fmla="*/ 48639 h 431419"/>
              <a:gd name="connsiteX21" fmla="*/ 104368 w 328394"/>
              <a:gd name="connsiteY21" fmla="*/ 48639 h 431419"/>
              <a:gd name="connsiteX22" fmla="*/ 103607 w 328394"/>
              <a:gd name="connsiteY22" fmla="*/ 45227 h 431419"/>
              <a:gd name="connsiteX23" fmla="*/ 299582 w 328394"/>
              <a:gd name="connsiteY23" fmla="*/ 1504 h 431419"/>
              <a:gd name="connsiteX24" fmla="*/ 299582 w 328394"/>
              <a:gd name="connsiteY24" fmla="*/ 36 h 431419"/>
              <a:gd name="connsiteX25" fmla="*/ 306163 w 328394"/>
              <a:gd name="connsiteY25" fmla="*/ 36 h 431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28394" h="431419">
                <a:moveTo>
                  <a:pt x="306323" y="0"/>
                </a:moveTo>
                <a:lnTo>
                  <a:pt x="306331" y="36"/>
                </a:lnTo>
                <a:lnTo>
                  <a:pt x="325544" y="36"/>
                </a:lnTo>
                <a:lnTo>
                  <a:pt x="325544" y="317821"/>
                </a:lnTo>
                <a:cubicBezTo>
                  <a:pt x="327257" y="319484"/>
                  <a:pt x="327803" y="321594"/>
                  <a:pt x="328111" y="323780"/>
                </a:cubicBezTo>
                <a:cubicBezTo>
                  <a:pt x="328908" y="329453"/>
                  <a:pt x="328014" y="335074"/>
                  <a:pt x="325545" y="340266"/>
                </a:cubicBezTo>
                <a:lnTo>
                  <a:pt x="325544" y="346202"/>
                </a:lnTo>
                <a:lnTo>
                  <a:pt x="321479" y="346202"/>
                </a:lnTo>
                <a:cubicBezTo>
                  <a:pt x="314214" y="358342"/>
                  <a:pt x="299178" y="367376"/>
                  <a:pt x="281040" y="369925"/>
                </a:cubicBezTo>
                <a:cubicBezTo>
                  <a:pt x="252034" y="374002"/>
                  <a:pt x="226082" y="359951"/>
                  <a:pt x="223073" y="338542"/>
                </a:cubicBezTo>
                <a:cubicBezTo>
                  <a:pt x="220064" y="317134"/>
                  <a:pt x="241139" y="296474"/>
                  <a:pt x="270144" y="292398"/>
                </a:cubicBezTo>
                <a:cubicBezTo>
                  <a:pt x="280773" y="290904"/>
                  <a:pt x="290991" y="291844"/>
                  <a:pt x="299582" y="295430"/>
                </a:cubicBezTo>
                <a:lnTo>
                  <a:pt x="299582" y="87758"/>
                </a:lnTo>
                <a:lnTo>
                  <a:pt x="128591" y="125907"/>
                </a:lnTo>
                <a:lnTo>
                  <a:pt x="128590" y="398933"/>
                </a:lnTo>
                <a:lnTo>
                  <a:pt x="121924" y="398933"/>
                </a:lnTo>
                <a:cubicBezTo>
                  <a:pt x="113631" y="414962"/>
                  <a:pt x="94384" y="427255"/>
                  <a:pt x="70841" y="430564"/>
                </a:cubicBezTo>
                <a:cubicBezTo>
                  <a:pt x="35568" y="435521"/>
                  <a:pt x="4007" y="418434"/>
                  <a:pt x="348" y="392399"/>
                </a:cubicBezTo>
                <a:cubicBezTo>
                  <a:pt x="-3311" y="366364"/>
                  <a:pt x="22318" y="341240"/>
                  <a:pt x="57591" y="336282"/>
                </a:cubicBezTo>
                <a:cubicBezTo>
                  <a:pt x="70754" y="334432"/>
                  <a:pt x="83402" y="335653"/>
                  <a:pt x="93974" y="340165"/>
                </a:cubicBezTo>
                <a:lnTo>
                  <a:pt x="93974" y="48639"/>
                </a:lnTo>
                <a:lnTo>
                  <a:pt x="104368" y="48639"/>
                </a:lnTo>
                <a:lnTo>
                  <a:pt x="103607" y="45227"/>
                </a:lnTo>
                <a:lnTo>
                  <a:pt x="299582" y="1504"/>
                </a:lnTo>
                <a:lnTo>
                  <a:pt x="299582" y="36"/>
                </a:lnTo>
                <a:lnTo>
                  <a:pt x="306163" y="36"/>
                </a:ln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2" name="组合 1"/>
          <p:cNvGrpSpPr/>
          <p:nvPr/>
        </p:nvGrpSpPr>
        <p:grpSpPr>
          <a:xfrm>
            <a:off x="7760133" y="5834468"/>
            <a:ext cx="3792618" cy="403538"/>
            <a:chOff x="1287565" y="3839790"/>
            <a:chExt cx="3792618" cy="403538"/>
          </a:xfrm>
        </p:grpSpPr>
        <p:sp>
          <p:nvSpPr>
            <p:cNvPr id="36" name="Freeform 66"/>
            <p:cNvSpPr>
              <a:spLocks noEditPoints="1"/>
            </p:cNvSpPr>
            <p:nvPr/>
          </p:nvSpPr>
          <p:spPr bwMode="auto">
            <a:xfrm rot="218059">
              <a:off x="128756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0" name="Freeform 66"/>
            <p:cNvSpPr>
              <a:spLocks noEditPoints="1"/>
            </p:cNvSpPr>
            <p:nvPr/>
          </p:nvSpPr>
          <p:spPr bwMode="auto">
            <a:xfrm rot="218059">
              <a:off x="171172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2" name="Freeform 66"/>
            <p:cNvSpPr>
              <a:spLocks noEditPoints="1"/>
            </p:cNvSpPr>
            <p:nvPr/>
          </p:nvSpPr>
          <p:spPr bwMode="auto">
            <a:xfrm rot="218059">
              <a:off x="213587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3" name="Freeform 66"/>
            <p:cNvSpPr>
              <a:spLocks noEditPoints="1"/>
            </p:cNvSpPr>
            <p:nvPr/>
          </p:nvSpPr>
          <p:spPr bwMode="auto">
            <a:xfrm rot="218059">
              <a:off x="256003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44" name="Freeform 66"/>
            <p:cNvSpPr>
              <a:spLocks noEditPoints="1"/>
            </p:cNvSpPr>
            <p:nvPr/>
          </p:nvSpPr>
          <p:spPr bwMode="auto">
            <a:xfrm rot="218059">
              <a:off x="298418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4" name="Freeform 66"/>
            <p:cNvSpPr>
              <a:spLocks noEditPoints="1"/>
            </p:cNvSpPr>
            <p:nvPr/>
          </p:nvSpPr>
          <p:spPr bwMode="auto">
            <a:xfrm rot="218059">
              <a:off x="340834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5" name="Freeform 66"/>
            <p:cNvSpPr>
              <a:spLocks noEditPoints="1"/>
            </p:cNvSpPr>
            <p:nvPr/>
          </p:nvSpPr>
          <p:spPr bwMode="auto">
            <a:xfrm rot="218059">
              <a:off x="383249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6" name="Freeform 66"/>
            <p:cNvSpPr>
              <a:spLocks noEditPoints="1"/>
            </p:cNvSpPr>
            <p:nvPr/>
          </p:nvSpPr>
          <p:spPr bwMode="auto">
            <a:xfrm rot="218059">
              <a:off x="4256650"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67" name="Freeform 66"/>
            <p:cNvSpPr>
              <a:spLocks noEditPoints="1"/>
            </p:cNvSpPr>
            <p:nvPr/>
          </p:nvSpPr>
          <p:spPr bwMode="auto">
            <a:xfrm rot="218059">
              <a:off x="4680805" y="383979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grpSp>
      <p:grpSp>
        <p:nvGrpSpPr>
          <p:cNvPr id="63" name="组合 62"/>
          <p:cNvGrpSpPr/>
          <p:nvPr/>
        </p:nvGrpSpPr>
        <p:grpSpPr>
          <a:xfrm>
            <a:off x="8495204" y="4350621"/>
            <a:ext cx="2322476" cy="1353156"/>
            <a:chOff x="2541588" y="3759200"/>
            <a:chExt cx="4168775" cy="2428875"/>
          </a:xfrm>
        </p:grpSpPr>
        <p:sp>
          <p:nvSpPr>
            <p:cNvPr id="68" name="Freeform 28"/>
            <p:cNvSpPr/>
            <p:nvPr/>
          </p:nvSpPr>
          <p:spPr bwMode="auto">
            <a:xfrm>
              <a:off x="5797550" y="5078413"/>
              <a:ext cx="282575" cy="168275"/>
            </a:xfrm>
            <a:custGeom>
              <a:avLst/>
              <a:gdLst>
                <a:gd name="T0" fmla="*/ 3 w 89"/>
                <a:gd name="T1" fmla="*/ 0 h 53"/>
                <a:gd name="T2" fmla="*/ 2 w 89"/>
                <a:gd name="T3" fmla="*/ 53 h 53"/>
                <a:gd name="T4" fmla="*/ 54 w 89"/>
                <a:gd name="T5" fmla="*/ 29 h 53"/>
                <a:gd name="T6" fmla="*/ 89 w 89"/>
                <a:gd name="T7" fmla="*/ 16 h 53"/>
                <a:gd name="T8" fmla="*/ 77 w 89"/>
                <a:gd name="T9" fmla="*/ 13 h 53"/>
              </a:gdLst>
              <a:ahLst/>
              <a:cxnLst>
                <a:cxn ang="0">
                  <a:pos x="T0" y="T1"/>
                </a:cxn>
                <a:cxn ang="0">
                  <a:pos x="T2" y="T3"/>
                </a:cxn>
                <a:cxn ang="0">
                  <a:pos x="T4" y="T5"/>
                </a:cxn>
                <a:cxn ang="0">
                  <a:pos x="T6" y="T7"/>
                </a:cxn>
                <a:cxn ang="0">
                  <a:pos x="T8" y="T9"/>
                </a:cxn>
              </a:cxnLst>
              <a:rect l="0" t="0" r="r" b="b"/>
              <a:pathLst>
                <a:path w="89" h="53">
                  <a:moveTo>
                    <a:pt x="3" y="0"/>
                  </a:moveTo>
                  <a:cubicBezTo>
                    <a:pt x="0" y="12"/>
                    <a:pt x="1" y="36"/>
                    <a:pt x="2" y="53"/>
                  </a:cubicBezTo>
                  <a:cubicBezTo>
                    <a:pt x="17" y="52"/>
                    <a:pt x="40" y="35"/>
                    <a:pt x="54" y="29"/>
                  </a:cubicBezTo>
                  <a:cubicBezTo>
                    <a:pt x="63" y="25"/>
                    <a:pt x="84" y="20"/>
                    <a:pt x="89" y="16"/>
                  </a:cubicBezTo>
                  <a:cubicBezTo>
                    <a:pt x="86" y="14"/>
                    <a:pt x="81" y="13"/>
                    <a:pt x="77" y="13"/>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9"/>
            <p:cNvSpPr/>
            <p:nvPr/>
          </p:nvSpPr>
          <p:spPr bwMode="auto">
            <a:xfrm>
              <a:off x="2874963" y="4999038"/>
              <a:ext cx="314325" cy="196850"/>
            </a:xfrm>
            <a:custGeom>
              <a:avLst/>
              <a:gdLst>
                <a:gd name="T0" fmla="*/ 0 w 99"/>
                <a:gd name="T1" fmla="*/ 39 h 62"/>
                <a:gd name="T2" fmla="*/ 58 w 99"/>
                <a:gd name="T3" fmla="*/ 52 h 62"/>
                <a:gd name="T4" fmla="*/ 93 w 99"/>
                <a:gd name="T5" fmla="*/ 58 h 62"/>
                <a:gd name="T6" fmla="*/ 96 w 99"/>
                <a:gd name="T7" fmla="*/ 0 h 62"/>
              </a:gdLst>
              <a:ahLst/>
              <a:cxnLst>
                <a:cxn ang="0">
                  <a:pos x="T0" y="T1"/>
                </a:cxn>
                <a:cxn ang="0">
                  <a:pos x="T2" y="T3"/>
                </a:cxn>
                <a:cxn ang="0">
                  <a:pos x="T4" y="T5"/>
                </a:cxn>
                <a:cxn ang="0">
                  <a:pos x="T6" y="T7"/>
                </a:cxn>
              </a:cxnLst>
              <a:rect l="0" t="0" r="r" b="b"/>
              <a:pathLst>
                <a:path w="99" h="62">
                  <a:moveTo>
                    <a:pt x="0" y="39"/>
                  </a:moveTo>
                  <a:cubicBezTo>
                    <a:pt x="12" y="50"/>
                    <a:pt x="43" y="50"/>
                    <a:pt x="58" y="52"/>
                  </a:cubicBezTo>
                  <a:cubicBezTo>
                    <a:pt x="66" y="53"/>
                    <a:pt x="87" y="62"/>
                    <a:pt x="93" y="58"/>
                  </a:cubicBezTo>
                  <a:cubicBezTo>
                    <a:pt x="99" y="55"/>
                    <a:pt x="95" y="12"/>
                    <a:pt x="96" y="0"/>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0"/>
            <p:cNvSpPr/>
            <p:nvPr/>
          </p:nvSpPr>
          <p:spPr bwMode="auto">
            <a:xfrm>
              <a:off x="4445000" y="3787775"/>
              <a:ext cx="646113" cy="290512"/>
            </a:xfrm>
            <a:custGeom>
              <a:avLst/>
              <a:gdLst>
                <a:gd name="T0" fmla="*/ 4 w 204"/>
                <a:gd name="T1" fmla="*/ 0 h 92"/>
                <a:gd name="T2" fmla="*/ 2 w 204"/>
                <a:gd name="T3" fmla="*/ 52 h 92"/>
                <a:gd name="T4" fmla="*/ 6 w 204"/>
                <a:gd name="T5" fmla="*/ 85 h 92"/>
                <a:gd name="T6" fmla="*/ 44 w 204"/>
                <a:gd name="T7" fmla="*/ 83 h 92"/>
                <a:gd name="T8" fmla="*/ 82 w 204"/>
                <a:gd name="T9" fmla="*/ 74 h 92"/>
                <a:gd name="T10" fmla="*/ 160 w 204"/>
                <a:gd name="T11" fmla="*/ 52 h 92"/>
                <a:gd name="T12" fmla="*/ 204 w 204"/>
                <a:gd name="T13" fmla="*/ 31 h 92"/>
                <a:gd name="T14" fmla="*/ 146 w 204"/>
                <a:gd name="T15" fmla="*/ 22 h 92"/>
                <a:gd name="T16" fmla="*/ 116 w 204"/>
                <a:gd name="T17" fmla="*/ 13 h 92"/>
                <a:gd name="T18" fmla="*/ 78 w 204"/>
                <a:gd name="T19" fmla="*/ 8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 h="92">
                  <a:moveTo>
                    <a:pt x="4" y="0"/>
                  </a:moveTo>
                  <a:cubicBezTo>
                    <a:pt x="0" y="17"/>
                    <a:pt x="3" y="35"/>
                    <a:pt x="2" y="52"/>
                  </a:cubicBezTo>
                  <a:cubicBezTo>
                    <a:pt x="1" y="59"/>
                    <a:pt x="0" y="79"/>
                    <a:pt x="6" y="85"/>
                  </a:cubicBezTo>
                  <a:cubicBezTo>
                    <a:pt x="11" y="92"/>
                    <a:pt x="35" y="84"/>
                    <a:pt x="44" y="83"/>
                  </a:cubicBezTo>
                  <a:cubicBezTo>
                    <a:pt x="57" y="81"/>
                    <a:pt x="69" y="78"/>
                    <a:pt x="82" y="74"/>
                  </a:cubicBezTo>
                  <a:cubicBezTo>
                    <a:pt x="108" y="66"/>
                    <a:pt x="134" y="59"/>
                    <a:pt x="160" y="52"/>
                  </a:cubicBezTo>
                  <a:cubicBezTo>
                    <a:pt x="172" y="49"/>
                    <a:pt x="197" y="41"/>
                    <a:pt x="204" y="31"/>
                  </a:cubicBezTo>
                  <a:cubicBezTo>
                    <a:pt x="187" y="18"/>
                    <a:pt x="165" y="23"/>
                    <a:pt x="146" y="22"/>
                  </a:cubicBezTo>
                  <a:cubicBezTo>
                    <a:pt x="135" y="21"/>
                    <a:pt x="126" y="15"/>
                    <a:pt x="116" y="13"/>
                  </a:cubicBezTo>
                  <a:cubicBezTo>
                    <a:pt x="103" y="10"/>
                    <a:pt x="90" y="10"/>
                    <a:pt x="78" y="8"/>
                  </a:cubicBezTo>
                </a:path>
              </a:pathLst>
            </a:custGeom>
            <a:solidFill>
              <a:srgbClr val="FF667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1"/>
            <p:cNvSpPr/>
            <p:nvPr/>
          </p:nvSpPr>
          <p:spPr bwMode="auto">
            <a:xfrm>
              <a:off x="3733800" y="4891088"/>
              <a:ext cx="1771650" cy="1262062"/>
            </a:xfrm>
            <a:custGeom>
              <a:avLst/>
              <a:gdLst>
                <a:gd name="T0" fmla="*/ 15 w 559"/>
                <a:gd name="T1" fmla="*/ 386 h 398"/>
                <a:gd name="T2" fmla="*/ 5 w 559"/>
                <a:gd name="T3" fmla="*/ 79 h 398"/>
                <a:gd name="T4" fmla="*/ 6 w 559"/>
                <a:gd name="T5" fmla="*/ 34 h 398"/>
                <a:gd name="T6" fmla="*/ 66 w 559"/>
                <a:gd name="T7" fmla="*/ 11 h 398"/>
                <a:gd name="T8" fmla="*/ 273 w 559"/>
                <a:gd name="T9" fmla="*/ 11 h 398"/>
                <a:gd name="T10" fmla="*/ 526 w 559"/>
                <a:gd name="T11" fmla="*/ 21 h 398"/>
                <a:gd name="T12" fmla="*/ 485 w 559"/>
                <a:gd name="T13" fmla="*/ 251 h 398"/>
                <a:gd name="T14" fmla="*/ 481 w 559"/>
                <a:gd name="T15" fmla="*/ 353 h 398"/>
                <a:gd name="T16" fmla="*/ 506 w 559"/>
                <a:gd name="T17" fmla="*/ 372 h 398"/>
                <a:gd name="T18" fmla="*/ 538 w 559"/>
                <a:gd name="T19" fmla="*/ 377 h 398"/>
                <a:gd name="T20" fmla="*/ 559 w 559"/>
                <a:gd name="T21" fmla="*/ 386 h 398"/>
                <a:gd name="T22" fmla="*/ 221 w 559"/>
                <a:gd name="T23" fmla="*/ 388 h 398"/>
                <a:gd name="T24" fmla="*/ 101 w 559"/>
                <a:gd name="T25" fmla="*/ 393 h 398"/>
                <a:gd name="T26" fmla="*/ 10 w 559"/>
                <a:gd name="T27" fmla="*/ 386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9" h="398">
                  <a:moveTo>
                    <a:pt x="15" y="386"/>
                  </a:moveTo>
                  <a:cubicBezTo>
                    <a:pt x="17" y="283"/>
                    <a:pt x="3" y="181"/>
                    <a:pt x="5" y="79"/>
                  </a:cubicBezTo>
                  <a:cubicBezTo>
                    <a:pt x="5" y="66"/>
                    <a:pt x="0" y="47"/>
                    <a:pt x="6" y="34"/>
                  </a:cubicBezTo>
                  <a:cubicBezTo>
                    <a:pt x="13" y="18"/>
                    <a:pt x="44" y="15"/>
                    <a:pt x="66" y="11"/>
                  </a:cubicBezTo>
                  <a:cubicBezTo>
                    <a:pt x="131" y="0"/>
                    <a:pt x="206" y="12"/>
                    <a:pt x="273" y="11"/>
                  </a:cubicBezTo>
                  <a:cubicBezTo>
                    <a:pt x="357" y="9"/>
                    <a:pt x="442" y="16"/>
                    <a:pt x="526" y="21"/>
                  </a:cubicBezTo>
                  <a:cubicBezTo>
                    <a:pt x="503" y="97"/>
                    <a:pt x="491" y="174"/>
                    <a:pt x="485" y="251"/>
                  </a:cubicBezTo>
                  <a:cubicBezTo>
                    <a:pt x="482" y="282"/>
                    <a:pt x="471" y="323"/>
                    <a:pt x="481" y="353"/>
                  </a:cubicBezTo>
                  <a:cubicBezTo>
                    <a:pt x="485" y="364"/>
                    <a:pt x="491" y="368"/>
                    <a:pt x="506" y="372"/>
                  </a:cubicBezTo>
                  <a:cubicBezTo>
                    <a:pt x="516" y="375"/>
                    <a:pt x="528" y="374"/>
                    <a:pt x="538" y="377"/>
                  </a:cubicBezTo>
                  <a:cubicBezTo>
                    <a:pt x="542" y="378"/>
                    <a:pt x="555" y="386"/>
                    <a:pt x="559" y="386"/>
                  </a:cubicBezTo>
                  <a:cubicBezTo>
                    <a:pt x="446" y="390"/>
                    <a:pt x="334" y="386"/>
                    <a:pt x="221" y="388"/>
                  </a:cubicBezTo>
                  <a:cubicBezTo>
                    <a:pt x="180" y="389"/>
                    <a:pt x="140" y="387"/>
                    <a:pt x="101" y="393"/>
                  </a:cubicBezTo>
                  <a:cubicBezTo>
                    <a:pt x="69" y="398"/>
                    <a:pt x="41" y="388"/>
                    <a:pt x="10" y="386"/>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32"/>
            <p:cNvSpPr/>
            <p:nvPr/>
          </p:nvSpPr>
          <p:spPr bwMode="auto">
            <a:xfrm>
              <a:off x="4276725" y="5761038"/>
              <a:ext cx="550863" cy="100012"/>
            </a:xfrm>
            <a:custGeom>
              <a:avLst/>
              <a:gdLst>
                <a:gd name="T0" fmla="*/ 17 w 174"/>
                <a:gd name="T1" fmla="*/ 0 h 32"/>
                <a:gd name="T2" fmla="*/ 7 w 174"/>
                <a:gd name="T3" fmla="*/ 16 h 32"/>
                <a:gd name="T4" fmla="*/ 29 w 174"/>
                <a:gd name="T5" fmla="*/ 18 h 32"/>
                <a:gd name="T6" fmla="*/ 70 w 174"/>
                <a:gd name="T7" fmla="*/ 19 h 32"/>
                <a:gd name="T8" fmla="*/ 105 w 174"/>
                <a:gd name="T9" fmla="*/ 23 h 32"/>
                <a:gd name="T10" fmla="*/ 160 w 174"/>
                <a:gd name="T11" fmla="*/ 25 h 32"/>
                <a:gd name="T12" fmla="*/ 168 w 174"/>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174" h="32">
                  <a:moveTo>
                    <a:pt x="17" y="0"/>
                  </a:moveTo>
                  <a:cubicBezTo>
                    <a:pt x="12" y="3"/>
                    <a:pt x="0" y="9"/>
                    <a:pt x="7" y="16"/>
                  </a:cubicBezTo>
                  <a:cubicBezTo>
                    <a:pt x="10" y="19"/>
                    <a:pt x="25" y="18"/>
                    <a:pt x="29" y="18"/>
                  </a:cubicBezTo>
                  <a:cubicBezTo>
                    <a:pt x="42" y="19"/>
                    <a:pt x="56" y="17"/>
                    <a:pt x="70" y="19"/>
                  </a:cubicBezTo>
                  <a:cubicBezTo>
                    <a:pt x="82" y="20"/>
                    <a:pt x="93" y="22"/>
                    <a:pt x="105" y="23"/>
                  </a:cubicBezTo>
                  <a:cubicBezTo>
                    <a:pt x="121" y="24"/>
                    <a:pt x="144" y="32"/>
                    <a:pt x="160" y="25"/>
                  </a:cubicBezTo>
                  <a:cubicBezTo>
                    <a:pt x="171" y="21"/>
                    <a:pt x="174" y="10"/>
                    <a:pt x="168" y="0"/>
                  </a:cubicBezTo>
                </a:path>
              </a:pathLst>
            </a:custGeom>
            <a:solidFill>
              <a:srgbClr val="E2923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33"/>
            <p:cNvSpPr/>
            <p:nvPr/>
          </p:nvSpPr>
          <p:spPr bwMode="auto">
            <a:xfrm>
              <a:off x="4343400" y="5816600"/>
              <a:ext cx="427038" cy="314325"/>
            </a:xfrm>
            <a:custGeom>
              <a:avLst/>
              <a:gdLst>
                <a:gd name="T0" fmla="*/ 0 w 135"/>
                <a:gd name="T1" fmla="*/ 5 h 99"/>
                <a:gd name="T2" fmla="*/ 3 w 135"/>
                <a:gd name="T3" fmla="*/ 29 h 99"/>
                <a:gd name="T4" fmla="*/ 5 w 135"/>
                <a:gd name="T5" fmla="*/ 68 h 99"/>
                <a:gd name="T6" fmla="*/ 7 w 135"/>
                <a:gd name="T7" fmla="*/ 98 h 99"/>
                <a:gd name="T8" fmla="*/ 68 w 135"/>
                <a:gd name="T9" fmla="*/ 96 h 99"/>
                <a:gd name="T10" fmla="*/ 91 w 135"/>
                <a:gd name="T11" fmla="*/ 95 h 99"/>
                <a:gd name="T12" fmla="*/ 106 w 135"/>
                <a:gd name="T13" fmla="*/ 95 h 99"/>
                <a:gd name="T14" fmla="*/ 126 w 135"/>
                <a:gd name="T15" fmla="*/ 37 h 99"/>
                <a:gd name="T16" fmla="*/ 135 w 135"/>
                <a:gd name="T17" fmla="*/ 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5" h="99">
                  <a:moveTo>
                    <a:pt x="0" y="5"/>
                  </a:moveTo>
                  <a:cubicBezTo>
                    <a:pt x="4" y="7"/>
                    <a:pt x="2" y="24"/>
                    <a:pt x="3" y="29"/>
                  </a:cubicBezTo>
                  <a:cubicBezTo>
                    <a:pt x="4" y="42"/>
                    <a:pt x="4" y="55"/>
                    <a:pt x="5" y="68"/>
                  </a:cubicBezTo>
                  <a:cubicBezTo>
                    <a:pt x="6" y="78"/>
                    <a:pt x="6" y="88"/>
                    <a:pt x="7" y="98"/>
                  </a:cubicBezTo>
                  <a:cubicBezTo>
                    <a:pt x="27" y="99"/>
                    <a:pt x="48" y="98"/>
                    <a:pt x="68" y="96"/>
                  </a:cubicBezTo>
                  <a:cubicBezTo>
                    <a:pt x="76" y="95"/>
                    <a:pt x="83" y="95"/>
                    <a:pt x="91" y="95"/>
                  </a:cubicBezTo>
                  <a:cubicBezTo>
                    <a:pt x="95" y="95"/>
                    <a:pt x="103" y="97"/>
                    <a:pt x="106" y="95"/>
                  </a:cubicBezTo>
                  <a:cubicBezTo>
                    <a:pt x="120" y="88"/>
                    <a:pt x="123" y="51"/>
                    <a:pt x="126" y="37"/>
                  </a:cubicBezTo>
                  <a:cubicBezTo>
                    <a:pt x="128" y="25"/>
                    <a:pt x="130" y="9"/>
                    <a:pt x="135"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34"/>
            <p:cNvSpPr/>
            <p:nvPr/>
          </p:nvSpPr>
          <p:spPr bwMode="auto">
            <a:xfrm>
              <a:off x="5208588" y="5646738"/>
              <a:ext cx="1290638" cy="503237"/>
            </a:xfrm>
            <a:custGeom>
              <a:avLst/>
              <a:gdLst>
                <a:gd name="T0" fmla="*/ 20 w 407"/>
                <a:gd name="T1" fmla="*/ 134 h 159"/>
                <a:gd name="T2" fmla="*/ 23 w 407"/>
                <a:gd name="T3" fmla="*/ 0 h 159"/>
                <a:gd name="T4" fmla="*/ 128 w 407"/>
                <a:gd name="T5" fmla="*/ 4 h 159"/>
                <a:gd name="T6" fmla="*/ 239 w 407"/>
                <a:gd name="T7" fmla="*/ 8 h 159"/>
                <a:gd name="T8" fmla="*/ 324 w 407"/>
                <a:gd name="T9" fmla="*/ 12 h 159"/>
                <a:gd name="T10" fmla="*/ 369 w 407"/>
                <a:gd name="T11" fmla="*/ 15 h 159"/>
                <a:gd name="T12" fmla="*/ 405 w 407"/>
                <a:gd name="T13" fmla="*/ 14 h 159"/>
                <a:gd name="T14" fmla="*/ 395 w 407"/>
                <a:gd name="T15" fmla="*/ 98 h 159"/>
                <a:gd name="T16" fmla="*/ 393 w 407"/>
                <a:gd name="T17" fmla="*/ 141 h 159"/>
                <a:gd name="T18" fmla="*/ 331 w 407"/>
                <a:gd name="T19" fmla="*/ 147 h 159"/>
                <a:gd name="T20" fmla="*/ 172 w 407"/>
                <a:gd name="T21" fmla="*/ 153 h 159"/>
                <a:gd name="T22" fmla="*/ 0 w 407"/>
                <a:gd name="T23" fmla="*/ 138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7" h="159">
                  <a:moveTo>
                    <a:pt x="20" y="134"/>
                  </a:moveTo>
                  <a:cubicBezTo>
                    <a:pt x="21" y="96"/>
                    <a:pt x="11" y="42"/>
                    <a:pt x="23" y="0"/>
                  </a:cubicBezTo>
                  <a:cubicBezTo>
                    <a:pt x="53" y="8"/>
                    <a:pt x="96" y="3"/>
                    <a:pt x="128" y="4"/>
                  </a:cubicBezTo>
                  <a:cubicBezTo>
                    <a:pt x="165" y="5"/>
                    <a:pt x="202" y="6"/>
                    <a:pt x="239" y="8"/>
                  </a:cubicBezTo>
                  <a:cubicBezTo>
                    <a:pt x="267" y="9"/>
                    <a:pt x="296" y="11"/>
                    <a:pt x="324" y="12"/>
                  </a:cubicBezTo>
                  <a:cubicBezTo>
                    <a:pt x="339" y="13"/>
                    <a:pt x="354" y="14"/>
                    <a:pt x="369" y="15"/>
                  </a:cubicBezTo>
                  <a:cubicBezTo>
                    <a:pt x="380" y="15"/>
                    <a:pt x="394" y="10"/>
                    <a:pt x="405" y="14"/>
                  </a:cubicBezTo>
                  <a:cubicBezTo>
                    <a:pt x="407" y="41"/>
                    <a:pt x="395" y="71"/>
                    <a:pt x="395" y="98"/>
                  </a:cubicBezTo>
                  <a:cubicBezTo>
                    <a:pt x="395" y="111"/>
                    <a:pt x="399" y="130"/>
                    <a:pt x="393" y="141"/>
                  </a:cubicBezTo>
                  <a:cubicBezTo>
                    <a:pt x="386" y="153"/>
                    <a:pt x="344" y="147"/>
                    <a:pt x="331" y="147"/>
                  </a:cubicBezTo>
                  <a:cubicBezTo>
                    <a:pt x="278" y="149"/>
                    <a:pt x="225" y="149"/>
                    <a:pt x="172" y="153"/>
                  </a:cubicBezTo>
                  <a:cubicBezTo>
                    <a:pt x="111" y="159"/>
                    <a:pt x="60" y="131"/>
                    <a:pt x="0" y="138"/>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35"/>
            <p:cNvSpPr/>
            <p:nvPr/>
          </p:nvSpPr>
          <p:spPr bwMode="auto">
            <a:xfrm>
              <a:off x="2725738" y="5618163"/>
              <a:ext cx="1068388" cy="569912"/>
            </a:xfrm>
            <a:custGeom>
              <a:avLst/>
              <a:gdLst>
                <a:gd name="T0" fmla="*/ 34 w 337"/>
                <a:gd name="T1" fmla="*/ 180 h 180"/>
                <a:gd name="T2" fmla="*/ 7 w 337"/>
                <a:gd name="T3" fmla="*/ 1 h 180"/>
                <a:gd name="T4" fmla="*/ 157 w 337"/>
                <a:gd name="T5" fmla="*/ 4 h 180"/>
                <a:gd name="T6" fmla="*/ 247 w 337"/>
                <a:gd name="T7" fmla="*/ 5 h 180"/>
                <a:gd name="T8" fmla="*/ 308 w 337"/>
                <a:gd name="T9" fmla="*/ 6 h 180"/>
                <a:gd name="T10" fmla="*/ 325 w 337"/>
                <a:gd name="T11" fmla="*/ 36 h 180"/>
                <a:gd name="T12" fmla="*/ 329 w 337"/>
                <a:gd name="T13" fmla="*/ 96 h 180"/>
                <a:gd name="T14" fmla="*/ 337 w 337"/>
                <a:gd name="T15" fmla="*/ 163 h 180"/>
                <a:gd name="T16" fmla="*/ 163 w 337"/>
                <a:gd name="T17" fmla="*/ 167 h 180"/>
                <a:gd name="T18" fmla="*/ 31 w 337"/>
                <a:gd name="T19"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7" h="180">
                  <a:moveTo>
                    <a:pt x="34" y="180"/>
                  </a:moveTo>
                  <a:cubicBezTo>
                    <a:pt x="32" y="121"/>
                    <a:pt x="0" y="59"/>
                    <a:pt x="7" y="1"/>
                  </a:cubicBezTo>
                  <a:cubicBezTo>
                    <a:pt x="57" y="0"/>
                    <a:pt x="107" y="5"/>
                    <a:pt x="157" y="4"/>
                  </a:cubicBezTo>
                  <a:cubicBezTo>
                    <a:pt x="188" y="3"/>
                    <a:pt x="217" y="6"/>
                    <a:pt x="247" y="5"/>
                  </a:cubicBezTo>
                  <a:cubicBezTo>
                    <a:pt x="264" y="5"/>
                    <a:pt x="293" y="3"/>
                    <a:pt x="308" y="6"/>
                  </a:cubicBezTo>
                  <a:cubicBezTo>
                    <a:pt x="332" y="10"/>
                    <a:pt x="324" y="16"/>
                    <a:pt x="325" y="36"/>
                  </a:cubicBezTo>
                  <a:cubicBezTo>
                    <a:pt x="326" y="56"/>
                    <a:pt x="328" y="76"/>
                    <a:pt x="329" y="96"/>
                  </a:cubicBezTo>
                  <a:cubicBezTo>
                    <a:pt x="330" y="119"/>
                    <a:pt x="332" y="142"/>
                    <a:pt x="337" y="163"/>
                  </a:cubicBezTo>
                  <a:cubicBezTo>
                    <a:pt x="287" y="152"/>
                    <a:pt x="215" y="163"/>
                    <a:pt x="163" y="167"/>
                  </a:cubicBezTo>
                  <a:cubicBezTo>
                    <a:pt x="120" y="170"/>
                    <a:pt x="76" y="171"/>
                    <a:pt x="31" y="171"/>
                  </a:cubicBezTo>
                </a:path>
              </a:pathLst>
            </a:custGeom>
            <a:solidFill>
              <a:srgbClr val="F2C38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36"/>
            <p:cNvSpPr/>
            <p:nvPr/>
          </p:nvSpPr>
          <p:spPr bwMode="auto">
            <a:xfrm>
              <a:off x="3584575" y="4186238"/>
              <a:ext cx="1924050" cy="803275"/>
            </a:xfrm>
            <a:custGeom>
              <a:avLst/>
              <a:gdLst>
                <a:gd name="T0" fmla="*/ 268 w 607"/>
                <a:gd name="T1" fmla="*/ 6 h 253"/>
                <a:gd name="T2" fmla="*/ 232 w 607"/>
                <a:gd name="T3" fmla="*/ 39 h 253"/>
                <a:gd name="T4" fmla="*/ 194 w 607"/>
                <a:gd name="T5" fmla="*/ 78 h 253"/>
                <a:gd name="T6" fmla="*/ 130 w 607"/>
                <a:gd name="T7" fmla="*/ 145 h 253"/>
                <a:gd name="T8" fmla="*/ 59 w 607"/>
                <a:gd name="T9" fmla="*/ 200 h 253"/>
                <a:gd name="T10" fmla="*/ 0 w 607"/>
                <a:gd name="T11" fmla="*/ 245 h 253"/>
                <a:gd name="T12" fmla="*/ 63 w 607"/>
                <a:gd name="T13" fmla="*/ 247 h 253"/>
                <a:gd name="T14" fmla="*/ 135 w 607"/>
                <a:gd name="T15" fmla="*/ 241 h 253"/>
                <a:gd name="T16" fmla="*/ 309 w 607"/>
                <a:gd name="T17" fmla="*/ 242 h 253"/>
                <a:gd name="T18" fmla="*/ 478 w 607"/>
                <a:gd name="T19" fmla="*/ 244 h 253"/>
                <a:gd name="T20" fmla="*/ 594 w 607"/>
                <a:gd name="T21" fmla="*/ 248 h 253"/>
                <a:gd name="T22" fmla="*/ 607 w 607"/>
                <a:gd name="T23" fmla="*/ 248 h 253"/>
                <a:gd name="T24" fmla="*/ 577 w 607"/>
                <a:gd name="T25" fmla="*/ 224 h 253"/>
                <a:gd name="T26" fmla="*/ 541 w 607"/>
                <a:gd name="T27" fmla="*/ 197 h 253"/>
                <a:gd name="T28" fmla="*/ 465 w 607"/>
                <a:gd name="T29" fmla="*/ 141 h 253"/>
                <a:gd name="T30" fmla="*/ 370 w 607"/>
                <a:gd name="T31" fmla="*/ 57 h 253"/>
                <a:gd name="T32" fmla="*/ 284 w 607"/>
                <a:gd name="T33"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253">
                  <a:moveTo>
                    <a:pt x="268" y="6"/>
                  </a:moveTo>
                  <a:cubicBezTo>
                    <a:pt x="254" y="8"/>
                    <a:pt x="240" y="31"/>
                    <a:pt x="232" y="39"/>
                  </a:cubicBezTo>
                  <a:cubicBezTo>
                    <a:pt x="219" y="52"/>
                    <a:pt x="207" y="65"/>
                    <a:pt x="194" y="78"/>
                  </a:cubicBezTo>
                  <a:cubicBezTo>
                    <a:pt x="172" y="100"/>
                    <a:pt x="150" y="122"/>
                    <a:pt x="130" y="145"/>
                  </a:cubicBezTo>
                  <a:cubicBezTo>
                    <a:pt x="111" y="166"/>
                    <a:pt x="85" y="183"/>
                    <a:pt x="59" y="200"/>
                  </a:cubicBezTo>
                  <a:cubicBezTo>
                    <a:pt x="37" y="213"/>
                    <a:pt x="19" y="230"/>
                    <a:pt x="0" y="245"/>
                  </a:cubicBezTo>
                  <a:cubicBezTo>
                    <a:pt x="16" y="253"/>
                    <a:pt x="45" y="248"/>
                    <a:pt x="63" y="247"/>
                  </a:cubicBezTo>
                  <a:cubicBezTo>
                    <a:pt x="87" y="245"/>
                    <a:pt x="111" y="244"/>
                    <a:pt x="135" y="241"/>
                  </a:cubicBezTo>
                  <a:cubicBezTo>
                    <a:pt x="193" y="235"/>
                    <a:pt x="251" y="241"/>
                    <a:pt x="309" y="242"/>
                  </a:cubicBezTo>
                  <a:cubicBezTo>
                    <a:pt x="365" y="243"/>
                    <a:pt x="421" y="239"/>
                    <a:pt x="478" y="244"/>
                  </a:cubicBezTo>
                  <a:cubicBezTo>
                    <a:pt x="516" y="247"/>
                    <a:pt x="555" y="247"/>
                    <a:pt x="594" y="248"/>
                  </a:cubicBezTo>
                  <a:cubicBezTo>
                    <a:pt x="600" y="248"/>
                    <a:pt x="603" y="249"/>
                    <a:pt x="607" y="248"/>
                  </a:cubicBezTo>
                  <a:cubicBezTo>
                    <a:pt x="601" y="239"/>
                    <a:pt x="587" y="232"/>
                    <a:pt x="577" y="224"/>
                  </a:cubicBezTo>
                  <a:cubicBezTo>
                    <a:pt x="565" y="215"/>
                    <a:pt x="554" y="205"/>
                    <a:pt x="541" y="197"/>
                  </a:cubicBezTo>
                  <a:cubicBezTo>
                    <a:pt x="514" y="180"/>
                    <a:pt x="487" y="161"/>
                    <a:pt x="465" y="141"/>
                  </a:cubicBezTo>
                  <a:cubicBezTo>
                    <a:pt x="433" y="113"/>
                    <a:pt x="403" y="84"/>
                    <a:pt x="370" y="57"/>
                  </a:cubicBezTo>
                  <a:cubicBezTo>
                    <a:pt x="344" y="37"/>
                    <a:pt x="324" y="5"/>
                    <a:pt x="284"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37"/>
            <p:cNvSpPr/>
            <p:nvPr/>
          </p:nvSpPr>
          <p:spPr bwMode="auto">
            <a:xfrm>
              <a:off x="3746500" y="4779963"/>
              <a:ext cx="1566863" cy="98425"/>
            </a:xfrm>
            <a:custGeom>
              <a:avLst/>
              <a:gdLst>
                <a:gd name="T0" fmla="*/ 7 w 494"/>
                <a:gd name="T1" fmla="*/ 23 h 31"/>
                <a:gd name="T2" fmla="*/ 108 w 494"/>
                <a:gd name="T3" fmla="*/ 18 h 31"/>
                <a:gd name="T4" fmla="*/ 234 w 494"/>
                <a:gd name="T5" fmla="*/ 16 h 31"/>
                <a:gd name="T6" fmla="*/ 359 w 494"/>
                <a:gd name="T7" fmla="*/ 17 h 31"/>
                <a:gd name="T8" fmla="*/ 486 w 494"/>
                <a:gd name="T9" fmla="*/ 17 h 31"/>
                <a:gd name="T10" fmla="*/ 486 w 494"/>
                <a:gd name="T11" fmla="*/ 5 h 31"/>
                <a:gd name="T12" fmla="*/ 471 w 494"/>
                <a:gd name="T13" fmla="*/ 5 h 31"/>
                <a:gd name="T14" fmla="*/ 471 w 494"/>
                <a:gd name="T15" fmla="*/ 17 h 31"/>
                <a:gd name="T16" fmla="*/ 473 w 494"/>
                <a:gd name="T17" fmla="*/ 16 h 31"/>
                <a:gd name="T18" fmla="*/ 473 w 494"/>
                <a:gd name="T19" fmla="*/ 4 h 31"/>
                <a:gd name="T20" fmla="*/ 467 w 494"/>
                <a:gd name="T21" fmla="*/ 5 h 31"/>
                <a:gd name="T22" fmla="*/ 467 w 494"/>
                <a:gd name="T23" fmla="*/ 17 h 31"/>
                <a:gd name="T24" fmla="*/ 486 w 494"/>
                <a:gd name="T25" fmla="*/ 17 h 31"/>
                <a:gd name="T26" fmla="*/ 486 w 494"/>
                <a:gd name="T27" fmla="*/ 5 h 31"/>
                <a:gd name="T28" fmla="*/ 367 w 494"/>
                <a:gd name="T29" fmla="*/ 5 h 31"/>
                <a:gd name="T30" fmla="*/ 242 w 494"/>
                <a:gd name="T31" fmla="*/ 3 h 31"/>
                <a:gd name="T32" fmla="*/ 123 w 494"/>
                <a:gd name="T33" fmla="*/ 5 h 31"/>
                <a:gd name="T34" fmla="*/ 67 w 494"/>
                <a:gd name="T35" fmla="*/ 10 h 31"/>
                <a:gd name="T36" fmla="*/ 10 w 494"/>
                <a:gd name="T37" fmla="*/ 12 h 31"/>
                <a:gd name="T38" fmla="*/ 7 w 494"/>
                <a:gd name="T39" fmla="*/ 2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4" h="31">
                  <a:moveTo>
                    <a:pt x="7" y="23"/>
                  </a:moveTo>
                  <a:cubicBezTo>
                    <a:pt x="40" y="31"/>
                    <a:pt x="76" y="19"/>
                    <a:pt x="108" y="18"/>
                  </a:cubicBezTo>
                  <a:cubicBezTo>
                    <a:pt x="150" y="16"/>
                    <a:pt x="192" y="19"/>
                    <a:pt x="234" y="16"/>
                  </a:cubicBezTo>
                  <a:cubicBezTo>
                    <a:pt x="276" y="12"/>
                    <a:pt x="317" y="17"/>
                    <a:pt x="359" y="17"/>
                  </a:cubicBezTo>
                  <a:cubicBezTo>
                    <a:pt x="402" y="17"/>
                    <a:pt x="444" y="16"/>
                    <a:pt x="486" y="17"/>
                  </a:cubicBezTo>
                  <a:cubicBezTo>
                    <a:pt x="486" y="13"/>
                    <a:pt x="486" y="9"/>
                    <a:pt x="486" y="5"/>
                  </a:cubicBezTo>
                  <a:cubicBezTo>
                    <a:pt x="482" y="5"/>
                    <a:pt x="474" y="7"/>
                    <a:pt x="471" y="5"/>
                  </a:cubicBezTo>
                  <a:cubicBezTo>
                    <a:pt x="471" y="9"/>
                    <a:pt x="471" y="13"/>
                    <a:pt x="471" y="17"/>
                  </a:cubicBezTo>
                  <a:cubicBezTo>
                    <a:pt x="472" y="17"/>
                    <a:pt x="472" y="17"/>
                    <a:pt x="473" y="16"/>
                  </a:cubicBezTo>
                  <a:cubicBezTo>
                    <a:pt x="481" y="15"/>
                    <a:pt x="481" y="3"/>
                    <a:pt x="473" y="4"/>
                  </a:cubicBezTo>
                  <a:cubicBezTo>
                    <a:pt x="471" y="5"/>
                    <a:pt x="469" y="5"/>
                    <a:pt x="467" y="5"/>
                  </a:cubicBezTo>
                  <a:cubicBezTo>
                    <a:pt x="462" y="7"/>
                    <a:pt x="462" y="15"/>
                    <a:pt x="467" y="17"/>
                  </a:cubicBezTo>
                  <a:cubicBezTo>
                    <a:pt x="473" y="19"/>
                    <a:pt x="480" y="16"/>
                    <a:pt x="486" y="17"/>
                  </a:cubicBezTo>
                  <a:cubicBezTo>
                    <a:pt x="494" y="17"/>
                    <a:pt x="494" y="5"/>
                    <a:pt x="486" y="5"/>
                  </a:cubicBezTo>
                  <a:cubicBezTo>
                    <a:pt x="446" y="4"/>
                    <a:pt x="407" y="4"/>
                    <a:pt x="367" y="5"/>
                  </a:cubicBezTo>
                  <a:cubicBezTo>
                    <a:pt x="325" y="6"/>
                    <a:pt x="283" y="0"/>
                    <a:pt x="242" y="3"/>
                  </a:cubicBezTo>
                  <a:cubicBezTo>
                    <a:pt x="202" y="6"/>
                    <a:pt x="163" y="5"/>
                    <a:pt x="123" y="5"/>
                  </a:cubicBezTo>
                  <a:cubicBezTo>
                    <a:pt x="104" y="6"/>
                    <a:pt x="85" y="8"/>
                    <a:pt x="67" y="10"/>
                  </a:cubicBezTo>
                  <a:cubicBezTo>
                    <a:pt x="48" y="12"/>
                    <a:pt x="29" y="16"/>
                    <a:pt x="10" y="12"/>
                  </a:cubicBezTo>
                  <a:cubicBezTo>
                    <a:pt x="3" y="10"/>
                    <a:pt x="0" y="22"/>
                    <a:pt x="7" y="23"/>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38"/>
            <p:cNvSpPr/>
            <p:nvPr/>
          </p:nvSpPr>
          <p:spPr bwMode="auto">
            <a:xfrm>
              <a:off x="3892550" y="4659313"/>
              <a:ext cx="1271588" cy="76200"/>
            </a:xfrm>
            <a:custGeom>
              <a:avLst/>
              <a:gdLst>
                <a:gd name="T0" fmla="*/ 13 w 401"/>
                <a:gd name="T1" fmla="*/ 19 h 24"/>
                <a:gd name="T2" fmla="*/ 43 w 401"/>
                <a:gd name="T3" fmla="*/ 22 h 24"/>
                <a:gd name="T4" fmla="*/ 75 w 401"/>
                <a:gd name="T5" fmla="*/ 24 h 24"/>
                <a:gd name="T6" fmla="*/ 168 w 401"/>
                <a:gd name="T7" fmla="*/ 13 h 24"/>
                <a:gd name="T8" fmla="*/ 262 w 401"/>
                <a:gd name="T9" fmla="*/ 21 h 24"/>
                <a:gd name="T10" fmla="*/ 368 w 401"/>
                <a:gd name="T11" fmla="*/ 21 h 24"/>
                <a:gd name="T12" fmla="*/ 366 w 401"/>
                <a:gd name="T13" fmla="*/ 9 h 24"/>
                <a:gd name="T14" fmla="*/ 360 w 401"/>
                <a:gd name="T15" fmla="*/ 11 h 24"/>
                <a:gd name="T16" fmla="*/ 361 w 401"/>
                <a:gd name="T17" fmla="*/ 22 h 24"/>
                <a:gd name="T18" fmla="*/ 393 w 401"/>
                <a:gd name="T19" fmla="*/ 20 h 24"/>
                <a:gd name="T20" fmla="*/ 393 w 401"/>
                <a:gd name="T21" fmla="*/ 8 h 24"/>
                <a:gd name="T22" fmla="*/ 371 w 401"/>
                <a:gd name="T23" fmla="*/ 8 h 24"/>
                <a:gd name="T24" fmla="*/ 371 w 401"/>
                <a:gd name="T25" fmla="*/ 20 h 24"/>
                <a:gd name="T26" fmla="*/ 393 w 401"/>
                <a:gd name="T27" fmla="*/ 20 h 24"/>
                <a:gd name="T28" fmla="*/ 393 w 401"/>
                <a:gd name="T29" fmla="*/ 8 h 24"/>
                <a:gd name="T30" fmla="*/ 361 w 401"/>
                <a:gd name="T31" fmla="*/ 10 h 24"/>
                <a:gd name="T32" fmla="*/ 363 w 401"/>
                <a:gd name="T33" fmla="*/ 22 h 24"/>
                <a:gd name="T34" fmla="*/ 369 w 401"/>
                <a:gd name="T35" fmla="*/ 21 h 24"/>
                <a:gd name="T36" fmla="*/ 368 w 401"/>
                <a:gd name="T37" fmla="*/ 9 h 24"/>
                <a:gd name="T38" fmla="*/ 262 w 401"/>
                <a:gd name="T39" fmla="*/ 9 h 24"/>
                <a:gd name="T40" fmla="*/ 160 w 401"/>
                <a:gd name="T41" fmla="*/ 1 h 24"/>
                <a:gd name="T42" fmla="*/ 60 w 401"/>
                <a:gd name="T43" fmla="*/ 12 h 24"/>
                <a:gd name="T44" fmla="*/ 6 w 401"/>
                <a:gd name="T45" fmla="*/ 8 h 24"/>
                <a:gd name="T46" fmla="*/ 13 w 401"/>
                <a:gd name="T4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1" h="24">
                  <a:moveTo>
                    <a:pt x="13" y="19"/>
                  </a:moveTo>
                  <a:cubicBezTo>
                    <a:pt x="20" y="14"/>
                    <a:pt x="35" y="20"/>
                    <a:pt x="43" y="22"/>
                  </a:cubicBezTo>
                  <a:cubicBezTo>
                    <a:pt x="54" y="24"/>
                    <a:pt x="64" y="24"/>
                    <a:pt x="75" y="24"/>
                  </a:cubicBezTo>
                  <a:cubicBezTo>
                    <a:pt x="106" y="23"/>
                    <a:pt x="136" y="13"/>
                    <a:pt x="168" y="13"/>
                  </a:cubicBezTo>
                  <a:cubicBezTo>
                    <a:pt x="199" y="13"/>
                    <a:pt x="231" y="19"/>
                    <a:pt x="262" y="21"/>
                  </a:cubicBezTo>
                  <a:cubicBezTo>
                    <a:pt x="297" y="22"/>
                    <a:pt x="333" y="19"/>
                    <a:pt x="368" y="21"/>
                  </a:cubicBezTo>
                  <a:cubicBezTo>
                    <a:pt x="367" y="17"/>
                    <a:pt x="367" y="13"/>
                    <a:pt x="366" y="9"/>
                  </a:cubicBezTo>
                  <a:cubicBezTo>
                    <a:pt x="364" y="10"/>
                    <a:pt x="362" y="10"/>
                    <a:pt x="360" y="11"/>
                  </a:cubicBezTo>
                  <a:cubicBezTo>
                    <a:pt x="353" y="12"/>
                    <a:pt x="355" y="22"/>
                    <a:pt x="361" y="22"/>
                  </a:cubicBezTo>
                  <a:cubicBezTo>
                    <a:pt x="372" y="22"/>
                    <a:pt x="382" y="22"/>
                    <a:pt x="393" y="20"/>
                  </a:cubicBezTo>
                  <a:cubicBezTo>
                    <a:pt x="400" y="20"/>
                    <a:pt x="401" y="8"/>
                    <a:pt x="393" y="8"/>
                  </a:cubicBezTo>
                  <a:cubicBezTo>
                    <a:pt x="385" y="9"/>
                    <a:pt x="378" y="9"/>
                    <a:pt x="371" y="8"/>
                  </a:cubicBezTo>
                  <a:cubicBezTo>
                    <a:pt x="363" y="7"/>
                    <a:pt x="363" y="19"/>
                    <a:pt x="371" y="20"/>
                  </a:cubicBezTo>
                  <a:cubicBezTo>
                    <a:pt x="378" y="21"/>
                    <a:pt x="385" y="21"/>
                    <a:pt x="393" y="20"/>
                  </a:cubicBezTo>
                  <a:cubicBezTo>
                    <a:pt x="393" y="16"/>
                    <a:pt x="393" y="12"/>
                    <a:pt x="393" y="8"/>
                  </a:cubicBezTo>
                  <a:cubicBezTo>
                    <a:pt x="382" y="10"/>
                    <a:pt x="372" y="10"/>
                    <a:pt x="361" y="10"/>
                  </a:cubicBezTo>
                  <a:cubicBezTo>
                    <a:pt x="362" y="14"/>
                    <a:pt x="362" y="18"/>
                    <a:pt x="363" y="22"/>
                  </a:cubicBezTo>
                  <a:cubicBezTo>
                    <a:pt x="365" y="22"/>
                    <a:pt x="367" y="21"/>
                    <a:pt x="369" y="21"/>
                  </a:cubicBezTo>
                  <a:cubicBezTo>
                    <a:pt x="376" y="20"/>
                    <a:pt x="374" y="10"/>
                    <a:pt x="368" y="9"/>
                  </a:cubicBezTo>
                  <a:cubicBezTo>
                    <a:pt x="333" y="7"/>
                    <a:pt x="298" y="10"/>
                    <a:pt x="262" y="9"/>
                  </a:cubicBezTo>
                  <a:cubicBezTo>
                    <a:pt x="228" y="8"/>
                    <a:pt x="195" y="1"/>
                    <a:pt x="160" y="1"/>
                  </a:cubicBezTo>
                  <a:cubicBezTo>
                    <a:pt x="126" y="1"/>
                    <a:pt x="94" y="13"/>
                    <a:pt x="60" y="12"/>
                  </a:cubicBezTo>
                  <a:cubicBezTo>
                    <a:pt x="44" y="12"/>
                    <a:pt x="22" y="0"/>
                    <a:pt x="6" y="8"/>
                  </a:cubicBezTo>
                  <a:cubicBezTo>
                    <a:pt x="0" y="12"/>
                    <a:pt x="6" y="23"/>
                    <a:pt x="13" y="19"/>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39"/>
            <p:cNvSpPr/>
            <p:nvPr/>
          </p:nvSpPr>
          <p:spPr bwMode="auto">
            <a:xfrm>
              <a:off x="4044950" y="4532313"/>
              <a:ext cx="976313" cy="92075"/>
            </a:xfrm>
            <a:custGeom>
              <a:avLst/>
              <a:gdLst>
                <a:gd name="T0" fmla="*/ 7 w 308"/>
                <a:gd name="T1" fmla="*/ 15 h 29"/>
                <a:gd name="T2" fmla="*/ 60 w 308"/>
                <a:gd name="T3" fmla="*/ 22 h 29"/>
                <a:gd name="T4" fmla="*/ 142 w 308"/>
                <a:gd name="T5" fmla="*/ 22 h 29"/>
                <a:gd name="T6" fmla="*/ 301 w 308"/>
                <a:gd name="T7" fmla="*/ 19 h 29"/>
                <a:gd name="T8" fmla="*/ 300 w 308"/>
                <a:gd name="T9" fmla="*/ 7 h 29"/>
                <a:gd name="T10" fmla="*/ 276 w 308"/>
                <a:gd name="T11" fmla="*/ 9 h 29"/>
                <a:gd name="T12" fmla="*/ 276 w 308"/>
                <a:gd name="T13" fmla="*/ 21 h 29"/>
                <a:gd name="T14" fmla="*/ 300 w 308"/>
                <a:gd name="T15" fmla="*/ 19 h 29"/>
                <a:gd name="T16" fmla="*/ 298 w 308"/>
                <a:gd name="T17" fmla="*/ 8 h 29"/>
                <a:gd name="T18" fmla="*/ 156 w 308"/>
                <a:gd name="T19" fmla="*/ 10 h 29"/>
                <a:gd name="T20" fmla="*/ 77 w 308"/>
                <a:gd name="T21" fmla="*/ 10 h 29"/>
                <a:gd name="T22" fmla="*/ 13 w 308"/>
                <a:gd name="T23" fmla="*/ 4 h 29"/>
                <a:gd name="T24" fmla="*/ 7 w 308"/>
                <a:gd name="T25"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8" h="29">
                  <a:moveTo>
                    <a:pt x="7" y="15"/>
                  </a:moveTo>
                  <a:cubicBezTo>
                    <a:pt x="23" y="23"/>
                    <a:pt x="43" y="22"/>
                    <a:pt x="60" y="22"/>
                  </a:cubicBezTo>
                  <a:cubicBezTo>
                    <a:pt x="87" y="22"/>
                    <a:pt x="115" y="22"/>
                    <a:pt x="142" y="22"/>
                  </a:cubicBezTo>
                  <a:cubicBezTo>
                    <a:pt x="195" y="21"/>
                    <a:pt x="249" y="29"/>
                    <a:pt x="301" y="19"/>
                  </a:cubicBezTo>
                  <a:cubicBezTo>
                    <a:pt x="308" y="18"/>
                    <a:pt x="306" y="6"/>
                    <a:pt x="300" y="7"/>
                  </a:cubicBezTo>
                  <a:cubicBezTo>
                    <a:pt x="292" y="8"/>
                    <a:pt x="284" y="9"/>
                    <a:pt x="276" y="9"/>
                  </a:cubicBezTo>
                  <a:cubicBezTo>
                    <a:pt x="268" y="9"/>
                    <a:pt x="268" y="21"/>
                    <a:pt x="276" y="21"/>
                  </a:cubicBezTo>
                  <a:cubicBezTo>
                    <a:pt x="284" y="21"/>
                    <a:pt x="292" y="20"/>
                    <a:pt x="300" y="19"/>
                  </a:cubicBezTo>
                  <a:cubicBezTo>
                    <a:pt x="299" y="15"/>
                    <a:pt x="299" y="11"/>
                    <a:pt x="298" y="8"/>
                  </a:cubicBezTo>
                  <a:cubicBezTo>
                    <a:pt x="252" y="16"/>
                    <a:pt x="204" y="10"/>
                    <a:pt x="156" y="10"/>
                  </a:cubicBezTo>
                  <a:cubicBezTo>
                    <a:pt x="130" y="10"/>
                    <a:pt x="104" y="11"/>
                    <a:pt x="77" y="10"/>
                  </a:cubicBezTo>
                  <a:cubicBezTo>
                    <a:pt x="57" y="10"/>
                    <a:pt x="31" y="14"/>
                    <a:pt x="13" y="4"/>
                  </a:cubicBezTo>
                  <a:cubicBezTo>
                    <a:pt x="6" y="0"/>
                    <a:pt x="0" y="11"/>
                    <a:pt x="7" y="15"/>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40"/>
            <p:cNvSpPr/>
            <p:nvPr/>
          </p:nvSpPr>
          <p:spPr bwMode="auto">
            <a:xfrm>
              <a:off x="4184650" y="4402138"/>
              <a:ext cx="655638" cy="69850"/>
            </a:xfrm>
            <a:custGeom>
              <a:avLst/>
              <a:gdLst>
                <a:gd name="T0" fmla="*/ 8 w 207"/>
                <a:gd name="T1" fmla="*/ 14 h 22"/>
                <a:gd name="T2" fmla="*/ 86 w 207"/>
                <a:gd name="T3" fmla="*/ 15 h 22"/>
                <a:gd name="T4" fmla="*/ 193 w 207"/>
                <a:gd name="T5" fmla="*/ 16 h 22"/>
                <a:gd name="T6" fmla="*/ 190 w 207"/>
                <a:gd name="T7" fmla="*/ 5 h 22"/>
                <a:gd name="T8" fmla="*/ 187 w 207"/>
                <a:gd name="T9" fmla="*/ 6 h 22"/>
                <a:gd name="T10" fmla="*/ 187 w 207"/>
                <a:gd name="T11" fmla="*/ 18 h 22"/>
                <a:gd name="T12" fmla="*/ 200 w 207"/>
                <a:gd name="T13" fmla="*/ 17 h 22"/>
                <a:gd name="T14" fmla="*/ 200 w 207"/>
                <a:gd name="T15" fmla="*/ 5 h 22"/>
                <a:gd name="T16" fmla="*/ 187 w 207"/>
                <a:gd name="T17" fmla="*/ 6 h 22"/>
                <a:gd name="T18" fmla="*/ 187 w 207"/>
                <a:gd name="T19" fmla="*/ 18 h 22"/>
                <a:gd name="T20" fmla="*/ 196 w 207"/>
                <a:gd name="T21" fmla="*/ 16 h 22"/>
                <a:gd name="T22" fmla="*/ 193 w 207"/>
                <a:gd name="T23" fmla="*/ 4 h 22"/>
                <a:gd name="T24" fmla="*/ 97 w 207"/>
                <a:gd name="T25" fmla="*/ 3 h 22"/>
                <a:gd name="T26" fmla="*/ 11 w 207"/>
                <a:gd name="T27" fmla="*/ 3 h 22"/>
                <a:gd name="T28" fmla="*/ 8 w 207"/>
                <a:gd name="T29"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7" h="22">
                  <a:moveTo>
                    <a:pt x="8" y="14"/>
                  </a:moveTo>
                  <a:cubicBezTo>
                    <a:pt x="33" y="22"/>
                    <a:pt x="60" y="18"/>
                    <a:pt x="86" y="15"/>
                  </a:cubicBezTo>
                  <a:cubicBezTo>
                    <a:pt x="121" y="12"/>
                    <a:pt x="158" y="16"/>
                    <a:pt x="193" y="16"/>
                  </a:cubicBezTo>
                  <a:cubicBezTo>
                    <a:pt x="192" y="13"/>
                    <a:pt x="191" y="9"/>
                    <a:pt x="190" y="5"/>
                  </a:cubicBezTo>
                  <a:cubicBezTo>
                    <a:pt x="189" y="5"/>
                    <a:pt x="188" y="5"/>
                    <a:pt x="187" y="6"/>
                  </a:cubicBezTo>
                  <a:cubicBezTo>
                    <a:pt x="179" y="6"/>
                    <a:pt x="179" y="18"/>
                    <a:pt x="187" y="18"/>
                  </a:cubicBezTo>
                  <a:cubicBezTo>
                    <a:pt x="191" y="18"/>
                    <a:pt x="195" y="17"/>
                    <a:pt x="200" y="17"/>
                  </a:cubicBezTo>
                  <a:cubicBezTo>
                    <a:pt x="207" y="16"/>
                    <a:pt x="207" y="4"/>
                    <a:pt x="200" y="5"/>
                  </a:cubicBezTo>
                  <a:cubicBezTo>
                    <a:pt x="195" y="5"/>
                    <a:pt x="191" y="6"/>
                    <a:pt x="187" y="6"/>
                  </a:cubicBezTo>
                  <a:cubicBezTo>
                    <a:pt x="187" y="10"/>
                    <a:pt x="187" y="14"/>
                    <a:pt x="187" y="18"/>
                  </a:cubicBezTo>
                  <a:cubicBezTo>
                    <a:pt x="190" y="17"/>
                    <a:pt x="193" y="17"/>
                    <a:pt x="196" y="16"/>
                  </a:cubicBezTo>
                  <a:cubicBezTo>
                    <a:pt x="202" y="13"/>
                    <a:pt x="199" y="5"/>
                    <a:pt x="193" y="4"/>
                  </a:cubicBezTo>
                  <a:cubicBezTo>
                    <a:pt x="161" y="4"/>
                    <a:pt x="129" y="2"/>
                    <a:pt x="97" y="3"/>
                  </a:cubicBezTo>
                  <a:cubicBezTo>
                    <a:pt x="68" y="3"/>
                    <a:pt x="39" y="11"/>
                    <a:pt x="11" y="3"/>
                  </a:cubicBezTo>
                  <a:cubicBezTo>
                    <a:pt x="4" y="0"/>
                    <a:pt x="0" y="12"/>
                    <a:pt x="8" y="14"/>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41"/>
            <p:cNvSpPr/>
            <p:nvPr/>
          </p:nvSpPr>
          <p:spPr bwMode="auto">
            <a:xfrm>
              <a:off x="5294313" y="5380038"/>
              <a:ext cx="1393825" cy="320675"/>
            </a:xfrm>
            <a:custGeom>
              <a:avLst/>
              <a:gdLst>
                <a:gd name="T0" fmla="*/ 7 w 440"/>
                <a:gd name="T1" fmla="*/ 0 h 101"/>
                <a:gd name="T2" fmla="*/ 0 w 440"/>
                <a:gd name="T3" fmla="*/ 83 h 101"/>
                <a:gd name="T4" fmla="*/ 122 w 440"/>
                <a:gd name="T5" fmla="*/ 94 h 101"/>
                <a:gd name="T6" fmla="*/ 178 w 440"/>
                <a:gd name="T7" fmla="*/ 90 h 101"/>
                <a:gd name="T8" fmla="*/ 236 w 440"/>
                <a:gd name="T9" fmla="*/ 93 h 101"/>
                <a:gd name="T10" fmla="*/ 440 w 440"/>
                <a:gd name="T11" fmla="*/ 99 h 101"/>
                <a:gd name="T12" fmla="*/ 388 w 440"/>
                <a:gd name="T13" fmla="*/ 30 h 101"/>
                <a:gd name="T14" fmla="*/ 369 w 440"/>
                <a:gd name="T15" fmla="*/ 12 h 101"/>
                <a:gd name="T16" fmla="*/ 315 w 440"/>
                <a:gd name="T17" fmla="*/ 9 h 101"/>
                <a:gd name="T18" fmla="*/ 203 w 440"/>
                <a:gd name="T19" fmla="*/ 12 h 101"/>
                <a:gd name="T20" fmla="*/ 109 w 440"/>
                <a:gd name="T21" fmla="*/ 4 h 101"/>
                <a:gd name="T22" fmla="*/ 18 w 440"/>
                <a:gd name="T23" fmla="*/ 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0" h="101">
                  <a:moveTo>
                    <a:pt x="7" y="0"/>
                  </a:moveTo>
                  <a:cubicBezTo>
                    <a:pt x="9" y="27"/>
                    <a:pt x="0" y="56"/>
                    <a:pt x="0" y="83"/>
                  </a:cubicBezTo>
                  <a:cubicBezTo>
                    <a:pt x="38" y="90"/>
                    <a:pt x="83" y="94"/>
                    <a:pt x="122" y="94"/>
                  </a:cubicBezTo>
                  <a:cubicBezTo>
                    <a:pt x="141" y="93"/>
                    <a:pt x="159" y="90"/>
                    <a:pt x="178" y="90"/>
                  </a:cubicBezTo>
                  <a:cubicBezTo>
                    <a:pt x="197" y="90"/>
                    <a:pt x="217" y="93"/>
                    <a:pt x="236" y="93"/>
                  </a:cubicBezTo>
                  <a:cubicBezTo>
                    <a:pt x="305" y="94"/>
                    <a:pt x="373" y="101"/>
                    <a:pt x="440" y="99"/>
                  </a:cubicBezTo>
                  <a:cubicBezTo>
                    <a:pt x="425" y="76"/>
                    <a:pt x="407" y="51"/>
                    <a:pt x="388" y="30"/>
                  </a:cubicBezTo>
                  <a:cubicBezTo>
                    <a:pt x="382" y="24"/>
                    <a:pt x="378" y="15"/>
                    <a:pt x="369" y="12"/>
                  </a:cubicBezTo>
                  <a:cubicBezTo>
                    <a:pt x="356" y="9"/>
                    <a:pt x="330" y="10"/>
                    <a:pt x="315" y="9"/>
                  </a:cubicBezTo>
                  <a:cubicBezTo>
                    <a:pt x="279" y="7"/>
                    <a:pt x="240" y="11"/>
                    <a:pt x="203" y="12"/>
                  </a:cubicBezTo>
                  <a:cubicBezTo>
                    <a:pt x="171" y="12"/>
                    <a:pt x="141" y="7"/>
                    <a:pt x="109" y="4"/>
                  </a:cubicBezTo>
                  <a:cubicBezTo>
                    <a:pt x="85" y="3"/>
                    <a:pt x="39" y="12"/>
                    <a:pt x="18" y="2"/>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42"/>
            <p:cNvSpPr/>
            <p:nvPr/>
          </p:nvSpPr>
          <p:spPr bwMode="auto">
            <a:xfrm>
              <a:off x="2573338" y="5373688"/>
              <a:ext cx="1189038" cy="276225"/>
            </a:xfrm>
            <a:custGeom>
              <a:avLst/>
              <a:gdLst>
                <a:gd name="T0" fmla="*/ 50 w 375"/>
                <a:gd name="T1" fmla="*/ 7 h 87"/>
                <a:gd name="T2" fmla="*/ 0 w 375"/>
                <a:gd name="T3" fmla="*/ 81 h 87"/>
                <a:gd name="T4" fmla="*/ 135 w 375"/>
                <a:gd name="T5" fmla="*/ 85 h 87"/>
                <a:gd name="T6" fmla="*/ 258 w 375"/>
                <a:gd name="T7" fmla="*/ 82 h 87"/>
                <a:gd name="T8" fmla="*/ 310 w 375"/>
                <a:gd name="T9" fmla="*/ 80 h 87"/>
                <a:gd name="T10" fmla="*/ 375 w 375"/>
                <a:gd name="T11" fmla="*/ 82 h 87"/>
                <a:gd name="T12" fmla="*/ 368 w 375"/>
                <a:gd name="T13" fmla="*/ 38 h 87"/>
                <a:gd name="T14" fmla="*/ 366 w 375"/>
                <a:gd name="T15" fmla="*/ 0 h 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5" h="87">
                  <a:moveTo>
                    <a:pt x="50" y="7"/>
                  </a:moveTo>
                  <a:cubicBezTo>
                    <a:pt x="41" y="33"/>
                    <a:pt x="18" y="59"/>
                    <a:pt x="0" y="81"/>
                  </a:cubicBezTo>
                  <a:cubicBezTo>
                    <a:pt x="45" y="87"/>
                    <a:pt x="90" y="86"/>
                    <a:pt x="135" y="85"/>
                  </a:cubicBezTo>
                  <a:cubicBezTo>
                    <a:pt x="176" y="84"/>
                    <a:pt x="217" y="84"/>
                    <a:pt x="258" y="82"/>
                  </a:cubicBezTo>
                  <a:cubicBezTo>
                    <a:pt x="275" y="81"/>
                    <a:pt x="293" y="79"/>
                    <a:pt x="310" y="80"/>
                  </a:cubicBezTo>
                  <a:cubicBezTo>
                    <a:pt x="331" y="81"/>
                    <a:pt x="354" y="80"/>
                    <a:pt x="375" y="82"/>
                  </a:cubicBezTo>
                  <a:cubicBezTo>
                    <a:pt x="366" y="72"/>
                    <a:pt x="369" y="50"/>
                    <a:pt x="368" y="38"/>
                  </a:cubicBezTo>
                  <a:cubicBezTo>
                    <a:pt x="368" y="26"/>
                    <a:pt x="370" y="12"/>
                    <a:pt x="366" y="0"/>
                  </a:cubicBezTo>
                </a:path>
              </a:pathLst>
            </a:custGeom>
            <a:solidFill>
              <a:srgbClr val="EA71A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43"/>
            <p:cNvSpPr/>
            <p:nvPr/>
          </p:nvSpPr>
          <p:spPr bwMode="auto">
            <a:xfrm>
              <a:off x="4321175" y="5795963"/>
              <a:ext cx="458788" cy="354012"/>
            </a:xfrm>
            <a:custGeom>
              <a:avLst/>
              <a:gdLst>
                <a:gd name="T0" fmla="*/ 16 w 145"/>
                <a:gd name="T1" fmla="*/ 104 h 112"/>
                <a:gd name="T2" fmla="*/ 15 w 145"/>
                <a:gd name="T3" fmla="*/ 71 h 112"/>
                <a:gd name="T4" fmla="*/ 10 w 145"/>
                <a:gd name="T5" fmla="*/ 4 h 112"/>
                <a:gd name="T6" fmla="*/ 4 w 145"/>
                <a:gd name="T7" fmla="*/ 9 h 112"/>
                <a:gd name="T8" fmla="*/ 140 w 145"/>
                <a:gd name="T9" fmla="*/ 15 h 112"/>
                <a:gd name="T10" fmla="*/ 136 w 145"/>
                <a:gd name="T11" fmla="*/ 9 h 112"/>
                <a:gd name="T12" fmla="*/ 111 w 145"/>
                <a:gd name="T13" fmla="*/ 104 h 112"/>
                <a:gd name="T14" fmla="*/ 115 w 145"/>
                <a:gd name="T15" fmla="*/ 110 h 112"/>
                <a:gd name="T16" fmla="*/ 117 w 145"/>
                <a:gd name="T17" fmla="*/ 109 h 112"/>
                <a:gd name="T18" fmla="*/ 121 w 145"/>
                <a:gd name="T19" fmla="*/ 106 h 112"/>
                <a:gd name="T20" fmla="*/ 122 w 145"/>
                <a:gd name="T21" fmla="*/ 105 h 112"/>
                <a:gd name="T22" fmla="*/ 114 w 145"/>
                <a:gd name="T23" fmla="*/ 100 h 112"/>
                <a:gd name="T24" fmla="*/ 112 w 145"/>
                <a:gd name="T25" fmla="*/ 103 h 112"/>
                <a:gd name="T26" fmla="*/ 120 w 145"/>
                <a:gd name="T27" fmla="*/ 106 h 112"/>
                <a:gd name="T28" fmla="*/ 120 w 145"/>
                <a:gd name="T29" fmla="*/ 104 h 112"/>
                <a:gd name="T30" fmla="*/ 111 w 145"/>
                <a:gd name="T31" fmla="*/ 104 h 112"/>
                <a:gd name="T32" fmla="*/ 111 w 145"/>
                <a:gd name="T33" fmla="*/ 106 h 112"/>
                <a:gd name="T34" fmla="*/ 119 w 145"/>
                <a:gd name="T35" fmla="*/ 109 h 112"/>
                <a:gd name="T36" fmla="*/ 121 w 145"/>
                <a:gd name="T37" fmla="*/ 107 h 112"/>
                <a:gd name="T38" fmla="*/ 113 w 145"/>
                <a:gd name="T39" fmla="*/ 102 h 112"/>
                <a:gd name="T40" fmla="*/ 115 w 145"/>
                <a:gd name="T41" fmla="*/ 101 h 112"/>
                <a:gd name="T42" fmla="*/ 120 w 145"/>
                <a:gd name="T43" fmla="*/ 106 h 112"/>
                <a:gd name="T44" fmla="*/ 144 w 145"/>
                <a:gd name="T45" fmla="*/ 11 h 112"/>
                <a:gd name="T46" fmla="*/ 140 w 145"/>
                <a:gd name="T47" fmla="*/ 6 h 112"/>
                <a:gd name="T48" fmla="*/ 7 w 145"/>
                <a:gd name="T49" fmla="*/ 1 h 112"/>
                <a:gd name="T50" fmla="*/ 1 w 145"/>
                <a:gd name="T51" fmla="*/ 6 h 112"/>
                <a:gd name="T52" fmla="*/ 5 w 145"/>
                <a:gd name="T53" fmla="*/ 61 h 112"/>
                <a:gd name="T54" fmla="*/ 7 w 145"/>
                <a:gd name="T55" fmla="*/ 102 h 112"/>
                <a:gd name="T56" fmla="*/ 16 w 145"/>
                <a:gd name="T57" fmla="*/ 10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5" h="112">
                  <a:moveTo>
                    <a:pt x="16" y="104"/>
                  </a:moveTo>
                  <a:cubicBezTo>
                    <a:pt x="19" y="94"/>
                    <a:pt x="17" y="82"/>
                    <a:pt x="15" y="71"/>
                  </a:cubicBezTo>
                  <a:cubicBezTo>
                    <a:pt x="11" y="48"/>
                    <a:pt x="15" y="26"/>
                    <a:pt x="10" y="4"/>
                  </a:cubicBezTo>
                  <a:cubicBezTo>
                    <a:pt x="8" y="6"/>
                    <a:pt x="6" y="8"/>
                    <a:pt x="4" y="9"/>
                  </a:cubicBezTo>
                  <a:cubicBezTo>
                    <a:pt x="49" y="16"/>
                    <a:pt x="95" y="15"/>
                    <a:pt x="140" y="15"/>
                  </a:cubicBezTo>
                  <a:cubicBezTo>
                    <a:pt x="138" y="13"/>
                    <a:pt x="137" y="11"/>
                    <a:pt x="136" y="9"/>
                  </a:cubicBezTo>
                  <a:cubicBezTo>
                    <a:pt x="125" y="40"/>
                    <a:pt x="119" y="72"/>
                    <a:pt x="111" y="104"/>
                  </a:cubicBezTo>
                  <a:cubicBezTo>
                    <a:pt x="110" y="106"/>
                    <a:pt x="112" y="110"/>
                    <a:pt x="115" y="110"/>
                  </a:cubicBezTo>
                  <a:cubicBezTo>
                    <a:pt x="116" y="109"/>
                    <a:pt x="117" y="109"/>
                    <a:pt x="117" y="109"/>
                  </a:cubicBezTo>
                  <a:cubicBezTo>
                    <a:pt x="119" y="109"/>
                    <a:pt x="121" y="108"/>
                    <a:pt x="121" y="106"/>
                  </a:cubicBezTo>
                  <a:cubicBezTo>
                    <a:pt x="122" y="106"/>
                    <a:pt x="122" y="105"/>
                    <a:pt x="122" y="105"/>
                  </a:cubicBezTo>
                  <a:cubicBezTo>
                    <a:pt x="123" y="101"/>
                    <a:pt x="117" y="97"/>
                    <a:pt x="114" y="100"/>
                  </a:cubicBezTo>
                  <a:cubicBezTo>
                    <a:pt x="114" y="101"/>
                    <a:pt x="113" y="102"/>
                    <a:pt x="112" y="103"/>
                  </a:cubicBezTo>
                  <a:cubicBezTo>
                    <a:pt x="115" y="104"/>
                    <a:pt x="118" y="105"/>
                    <a:pt x="120" y="106"/>
                  </a:cubicBezTo>
                  <a:cubicBezTo>
                    <a:pt x="120" y="105"/>
                    <a:pt x="120" y="104"/>
                    <a:pt x="120" y="104"/>
                  </a:cubicBezTo>
                  <a:cubicBezTo>
                    <a:pt x="119" y="98"/>
                    <a:pt x="110" y="98"/>
                    <a:pt x="111" y="104"/>
                  </a:cubicBezTo>
                  <a:cubicBezTo>
                    <a:pt x="111" y="104"/>
                    <a:pt x="111" y="105"/>
                    <a:pt x="111" y="106"/>
                  </a:cubicBezTo>
                  <a:cubicBezTo>
                    <a:pt x="111" y="109"/>
                    <a:pt x="116" y="112"/>
                    <a:pt x="119" y="109"/>
                  </a:cubicBezTo>
                  <a:cubicBezTo>
                    <a:pt x="119" y="108"/>
                    <a:pt x="120" y="108"/>
                    <a:pt x="121" y="107"/>
                  </a:cubicBezTo>
                  <a:cubicBezTo>
                    <a:pt x="118" y="105"/>
                    <a:pt x="116" y="104"/>
                    <a:pt x="113" y="102"/>
                  </a:cubicBezTo>
                  <a:cubicBezTo>
                    <a:pt x="114" y="102"/>
                    <a:pt x="115" y="101"/>
                    <a:pt x="115" y="101"/>
                  </a:cubicBezTo>
                  <a:cubicBezTo>
                    <a:pt x="117" y="102"/>
                    <a:pt x="118" y="104"/>
                    <a:pt x="120" y="106"/>
                  </a:cubicBezTo>
                  <a:cubicBezTo>
                    <a:pt x="128" y="74"/>
                    <a:pt x="133" y="42"/>
                    <a:pt x="144" y="11"/>
                  </a:cubicBezTo>
                  <a:cubicBezTo>
                    <a:pt x="145" y="9"/>
                    <a:pt x="143" y="6"/>
                    <a:pt x="140" y="6"/>
                  </a:cubicBezTo>
                  <a:cubicBezTo>
                    <a:pt x="95" y="6"/>
                    <a:pt x="51" y="7"/>
                    <a:pt x="7" y="1"/>
                  </a:cubicBezTo>
                  <a:cubicBezTo>
                    <a:pt x="3" y="0"/>
                    <a:pt x="0" y="3"/>
                    <a:pt x="1" y="6"/>
                  </a:cubicBezTo>
                  <a:cubicBezTo>
                    <a:pt x="5" y="24"/>
                    <a:pt x="4" y="43"/>
                    <a:pt x="5" y="61"/>
                  </a:cubicBezTo>
                  <a:cubicBezTo>
                    <a:pt x="5" y="74"/>
                    <a:pt x="12" y="89"/>
                    <a:pt x="7" y="102"/>
                  </a:cubicBezTo>
                  <a:cubicBezTo>
                    <a:pt x="5" y="107"/>
                    <a:pt x="14" y="110"/>
                    <a:pt x="16" y="10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44"/>
            <p:cNvSpPr/>
            <p:nvPr/>
          </p:nvSpPr>
          <p:spPr bwMode="auto">
            <a:xfrm>
              <a:off x="3848100" y="4862513"/>
              <a:ext cx="76200" cy="44450"/>
            </a:xfrm>
            <a:custGeom>
              <a:avLst/>
              <a:gdLst>
                <a:gd name="T0" fmla="*/ 5 w 24"/>
                <a:gd name="T1" fmla="*/ 13 h 14"/>
                <a:gd name="T2" fmla="*/ 20 w 24"/>
                <a:gd name="T3" fmla="*/ 7 h 14"/>
                <a:gd name="T4" fmla="*/ 17 w 24"/>
                <a:gd name="T5" fmla="*/ 1 h 14"/>
                <a:gd name="T6" fmla="*/ 3 w 24"/>
                <a:gd name="T7" fmla="*/ 7 h 14"/>
                <a:gd name="T8" fmla="*/ 5 w 24"/>
                <a:gd name="T9" fmla="*/ 13 h 14"/>
              </a:gdLst>
              <a:ahLst/>
              <a:cxnLst>
                <a:cxn ang="0">
                  <a:pos x="T0" y="T1"/>
                </a:cxn>
                <a:cxn ang="0">
                  <a:pos x="T2" y="T3"/>
                </a:cxn>
                <a:cxn ang="0">
                  <a:pos x="T4" y="T5"/>
                </a:cxn>
                <a:cxn ang="0">
                  <a:pos x="T6" y="T7"/>
                </a:cxn>
                <a:cxn ang="0">
                  <a:pos x="T8" y="T9"/>
                </a:cxn>
              </a:cxnLst>
              <a:rect l="0" t="0" r="r" b="b"/>
              <a:pathLst>
                <a:path w="24" h="14">
                  <a:moveTo>
                    <a:pt x="5" y="13"/>
                  </a:moveTo>
                  <a:cubicBezTo>
                    <a:pt x="10" y="11"/>
                    <a:pt x="15" y="9"/>
                    <a:pt x="20" y="7"/>
                  </a:cubicBezTo>
                  <a:cubicBezTo>
                    <a:pt x="24" y="5"/>
                    <a:pt x="21" y="0"/>
                    <a:pt x="17" y="1"/>
                  </a:cubicBezTo>
                  <a:cubicBezTo>
                    <a:pt x="13" y="4"/>
                    <a:pt x="8" y="6"/>
                    <a:pt x="3" y="7"/>
                  </a:cubicBezTo>
                  <a:cubicBezTo>
                    <a:pt x="0" y="9"/>
                    <a:pt x="1" y="14"/>
                    <a:pt x="5" y="13"/>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45"/>
            <p:cNvSpPr/>
            <p:nvPr/>
          </p:nvSpPr>
          <p:spPr bwMode="auto">
            <a:xfrm>
              <a:off x="4073525" y="4859338"/>
              <a:ext cx="41275" cy="38100"/>
            </a:xfrm>
            <a:custGeom>
              <a:avLst/>
              <a:gdLst>
                <a:gd name="T0" fmla="*/ 1 w 13"/>
                <a:gd name="T1" fmla="*/ 5 h 12"/>
                <a:gd name="T2" fmla="*/ 7 w 13"/>
                <a:gd name="T3" fmla="*/ 11 h 12"/>
                <a:gd name="T4" fmla="*/ 12 w 13"/>
                <a:gd name="T5" fmla="*/ 11 h 12"/>
                <a:gd name="T6" fmla="*/ 12 w 13"/>
                <a:gd name="T7" fmla="*/ 7 h 12"/>
                <a:gd name="T8" fmla="*/ 6 w 13"/>
                <a:gd name="T9" fmla="*/ 1 h 12"/>
                <a:gd name="T10" fmla="*/ 1 w 13"/>
                <a:gd name="T11" fmla="*/ 1 h 12"/>
                <a:gd name="T12" fmla="*/ 1 w 13"/>
                <a:gd name="T13" fmla="*/ 5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1" y="5"/>
                  </a:moveTo>
                  <a:cubicBezTo>
                    <a:pt x="4" y="7"/>
                    <a:pt x="5" y="9"/>
                    <a:pt x="7" y="11"/>
                  </a:cubicBezTo>
                  <a:cubicBezTo>
                    <a:pt x="9" y="12"/>
                    <a:pt x="10" y="12"/>
                    <a:pt x="12" y="11"/>
                  </a:cubicBezTo>
                  <a:cubicBezTo>
                    <a:pt x="13" y="10"/>
                    <a:pt x="13" y="8"/>
                    <a:pt x="12" y="7"/>
                  </a:cubicBezTo>
                  <a:cubicBezTo>
                    <a:pt x="10" y="5"/>
                    <a:pt x="8" y="3"/>
                    <a:pt x="6" y="1"/>
                  </a:cubicBezTo>
                  <a:cubicBezTo>
                    <a:pt x="4" y="0"/>
                    <a:pt x="3" y="0"/>
                    <a:pt x="1" y="1"/>
                  </a:cubicBezTo>
                  <a:cubicBezTo>
                    <a:pt x="0" y="2"/>
                    <a:pt x="0" y="4"/>
                    <a:pt x="1" y="5"/>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46"/>
            <p:cNvSpPr/>
            <p:nvPr/>
          </p:nvSpPr>
          <p:spPr bwMode="auto">
            <a:xfrm>
              <a:off x="3959225" y="4735513"/>
              <a:ext cx="41275" cy="38100"/>
            </a:xfrm>
            <a:custGeom>
              <a:avLst/>
              <a:gdLst>
                <a:gd name="T0" fmla="*/ 5 w 13"/>
                <a:gd name="T1" fmla="*/ 11 h 12"/>
                <a:gd name="T2" fmla="*/ 11 w 13"/>
                <a:gd name="T3" fmla="*/ 6 h 12"/>
                <a:gd name="T4" fmla="*/ 12 w 13"/>
                <a:gd name="T5" fmla="*/ 2 h 12"/>
                <a:gd name="T6" fmla="*/ 8 w 13"/>
                <a:gd name="T7" fmla="*/ 1 h 12"/>
                <a:gd name="T8" fmla="*/ 2 w 13"/>
                <a:gd name="T9" fmla="*/ 6 h 12"/>
                <a:gd name="T10" fmla="*/ 0 w 13"/>
                <a:gd name="T11" fmla="*/ 10 h 12"/>
                <a:gd name="T12" fmla="*/ 5 w 13"/>
                <a:gd name="T13" fmla="*/ 11 h 12"/>
              </a:gdLst>
              <a:ahLst/>
              <a:cxnLst>
                <a:cxn ang="0">
                  <a:pos x="T0" y="T1"/>
                </a:cxn>
                <a:cxn ang="0">
                  <a:pos x="T2" y="T3"/>
                </a:cxn>
                <a:cxn ang="0">
                  <a:pos x="T4" y="T5"/>
                </a:cxn>
                <a:cxn ang="0">
                  <a:pos x="T6" y="T7"/>
                </a:cxn>
                <a:cxn ang="0">
                  <a:pos x="T8" y="T9"/>
                </a:cxn>
                <a:cxn ang="0">
                  <a:pos x="T10" y="T11"/>
                </a:cxn>
                <a:cxn ang="0">
                  <a:pos x="T12" y="T13"/>
                </a:cxn>
              </a:cxnLst>
              <a:rect l="0" t="0" r="r" b="b"/>
              <a:pathLst>
                <a:path w="13" h="12">
                  <a:moveTo>
                    <a:pt x="5" y="11"/>
                  </a:moveTo>
                  <a:cubicBezTo>
                    <a:pt x="7" y="9"/>
                    <a:pt x="9" y="8"/>
                    <a:pt x="11" y="6"/>
                  </a:cubicBezTo>
                  <a:cubicBezTo>
                    <a:pt x="12" y="5"/>
                    <a:pt x="13" y="4"/>
                    <a:pt x="12" y="2"/>
                  </a:cubicBezTo>
                  <a:cubicBezTo>
                    <a:pt x="11" y="1"/>
                    <a:pt x="9" y="0"/>
                    <a:pt x="8" y="1"/>
                  </a:cubicBezTo>
                  <a:cubicBezTo>
                    <a:pt x="6" y="3"/>
                    <a:pt x="4" y="4"/>
                    <a:pt x="2" y="6"/>
                  </a:cubicBezTo>
                  <a:cubicBezTo>
                    <a:pt x="0" y="7"/>
                    <a:pt x="0" y="8"/>
                    <a:pt x="0" y="10"/>
                  </a:cubicBezTo>
                  <a:cubicBezTo>
                    <a:pt x="1" y="11"/>
                    <a:pt x="3" y="12"/>
                    <a:pt x="5" y="11"/>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47"/>
            <p:cNvSpPr/>
            <p:nvPr/>
          </p:nvSpPr>
          <p:spPr bwMode="auto">
            <a:xfrm>
              <a:off x="4171950" y="4624388"/>
              <a:ext cx="44450" cy="41275"/>
            </a:xfrm>
            <a:custGeom>
              <a:avLst/>
              <a:gdLst>
                <a:gd name="T0" fmla="*/ 5 w 14"/>
                <a:gd name="T1" fmla="*/ 12 h 13"/>
                <a:gd name="T2" fmla="*/ 12 w 14"/>
                <a:gd name="T3" fmla="*/ 7 h 13"/>
                <a:gd name="T4" fmla="*/ 13 w 14"/>
                <a:gd name="T5" fmla="*/ 2 h 13"/>
                <a:gd name="T6" fmla="*/ 9 w 14"/>
                <a:gd name="T7" fmla="*/ 1 h 13"/>
                <a:gd name="T8" fmla="*/ 2 w 14"/>
                <a:gd name="T9" fmla="*/ 7 h 13"/>
                <a:gd name="T10" fmla="*/ 1 w 14"/>
                <a:gd name="T11" fmla="*/ 11 h 13"/>
                <a:gd name="T12" fmla="*/ 5 w 14"/>
                <a:gd name="T13" fmla="*/ 12 h 13"/>
              </a:gdLst>
              <a:ahLst/>
              <a:cxnLst>
                <a:cxn ang="0">
                  <a:pos x="T0" y="T1"/>
                </a:cxn>
                <a:cxn ang="0">
                  <a:pos x="T2" y="T3"/>
                </a:cxn>
                <a:cxn ang="0">
                  <a:pos x="T4" y="T5"/>
                </a:cxn>
                <a:cxn ang="0">
                  <a:pos x="T6" y="T7"/>
                </a:cxn>
                <a:cxn ang="0">
                  <a:pos x="T8" y="T9"/>
                </a:cxn>
                <a:cxn ang="0">
                  <a:pos x="T10" y="T11"/>
                </a:cxn>
                <a:cxn ang="0">
                  <a:pos x="T12" y="T13"/>
                </a:cxn>
              </a:cxnLst>
              <a:rect l="0" t="0" r="r" b="b"/>
              <a:pathLst>
                <a:path w="14" h="13">
                  <a:moveTo>
                    <a:pt x="5" y="12"/>
                  </a:moveTo>
                  <a:cubicBezTo>
                    <a:pt x="7" y="10"/>
                    <a:pt x="10" y="8"/>
                    <a:pt x="12" y="7"/>
                  </a:cubicBezTo>
                  <a:cubicBezTo>
                    <a:pt x="14" y="6"/>
                    <a:pt x="14" y="4"/>
                    <a:pt x="13" y="2"/>
                  </a:cubicBezTo>
                  <a:cubicBezTo>
                    <a:pt x="13" y="1"/>
                    <a:pt x="11" y="0"/>
                    <a:pt x="9" y="1"/>
                  </a:cubicBezTo>
                  <a:cubicBezTo>
                    <a:pt x="7" y="3"/>
                    <a:pt x="4" y="5"/>
                    <a:pt x="2" y="7"/>
                  </a:cubicBezTo>
                  <a:cubicBezTo>
                    <a:pt x="0" y="8"/>
                    <a:pt x="0" y="9"/>
                    <a:pt x="1" y="11"/>
                  </a:cubicBezTo>
                  <a:cubicBezTo>
                    <a:pt x="1" y="12"/>
                    <a:pt x="3" y="13"/>
                    <a:pt x="5" y="12"/>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48"/>
            <p:cNvSpPr/>
            <p:nvPr/>
          </p:nvSpPr>
          <p:spPr bwMode="auto">
            <a:xfrm>
              <a:off x="4365625" y="4865688"/>
              <a:ext cx="38100" cy="44450"/>
            </a:xfrm>
            <a:custGeom>
              <a:avLst/>
              <a:gdLst>
                <a:gd name="T0" fmla="*/ 0 w 12"/>
                <a:gd name="T1" fmla="*/ 4 h 14"/>
                <a:gd name="T2" fmla="*/ 7 w 12"/>
                <a:gd name="T3" fmla="*/ 13 h 14"/>
                <a:gd name="T4" fmla="*/ 11 w 12"/>
                <a:gd name="T5" fmla="*/ 13 h 14"/>
                <a:gd name="T6" fmla="*/ 11 w 12"/>
                <a:gd name="T7" fmla="*/ 8 h 14"/>
                <a:gd name="T8" fmla="*/ 5 w 12"/>
                <a:gd name="T9" fmla="*/ 1 h 14"/>
                <a:gd name="T10" fmla="*/ 1 w 12"/>
                <a:gd name="T11" fmla="*/ 0 h 14"/>
                <a:gd name="T12" fmla="*/ 0 w 12"/>
                <a:gd name="T13" fmla="*/ 4 h 14"/>
              </a:gdLst>
              <a:ahLst/>
              <a:cxnLst>
                <a:cxn ang="0">
                  <a:pos x="T0" y="T1"/>
                </a:cxn>
                <a:cxn ang="0">
                  <a:pos x="T2" y="T3"/>
                </a:cxn>
                <a:cxn ang="0">
                  <a:pos x="T4" y="T5"/>
                </a:cxn>
                <a:cxn ang="0">
                  <a:pos x="T6" y="T7"/>
                </a:cxn>
                <a:cxn ang="0">
                  <a:pos x="T8" y="T9"/>
                </a:cxn>
                <a:cxn ang="0">
                  <a:pos x="T10" y="T11"/>
                </a:cxn>
                <a:cxn ang="0">
                  <a:pos x="T12" y="T13"/>
                </a:cxn>
              </a:cxnLst>
              <a:rect l="0" t="0" r="r" b="b"/>
              <a:pathLst>
                <a:path w="12" h="14">
                  <a:moveTo>
                    <a:pt x="0" y="4"/>
                  </a:moveTo>
                  <a:cubicBezTo>
                    <a:pt x="2" y="8"/>
                    <a:pt x="4" y="10"/>
                    <a:pt x="7" y="13"/>
                  </a:cubicBezTo>
                  <a:cubicBezTo>
                    <a:pt x="8" y="14"/>
                    <a:pt x="10" y="14"/>
                    <a:pt x="11" y="13"/>
                  </a:cubicBezTo>
                  <a:cubicBezTo>
                    <a:pt x="12" y="11"/>
                    <a:pt x="12" y="9"/>
                    <a:pt x="11" y="8"/>
                  </a:cubicBezTo>
                  <a:cubicBezTo>
                    <a:pt x="9" y="6"/>
                    <a:pt x="7" y="4"/>
                    <a:pt x="5" y="1"/>
                  </a:cubicBezTo>
                  <a:cubicBezTo>
                    <a:pt x="5" y="0"/>
                    <a:pt x="3" y="0"/>
                    <a:pt x="1" y="0"/>
                  </a:cubicBezTo>
                  <a:cubicBezTo>
                    <a:pt x="0" y="1"/>
                    <a:pt x="0" y="3"/>
                    <a:pt x="0" y="4"/>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49"/>
            <p:cNvSpPr/>
            <p:nvPr/>
          </p:nvSpPr>
          <p:spPr bwMode="auto">
            <a:xfrm>
              <a:off x="4368800" y="4735513"/>
              <a:ext cx="38100" cy="34925"/>
            </a:xfrm>
            <a:custGeom>
              <a:avLst/>
              <a:gdLst>
                <a:gd name="T0" fmla="*/ 5 w 12"/>
                <a:gd name="T1" fmla="*/ 10 h 11"/>
                <a:gd name="T2" fmla="*/ 10 w 12"/>
                <a:gd name="T3" fmla="*/ 6 h 11"/>
                <a:gd name="T4" fmla="*/ 11 w 12"/>
                <a:gd name="T5" fmla="*/ 2 h 11"/>
                <a:gd name="T6" fmla="*/ 7 w 12"/>
                <a:gd name="T7" fmla="*/ 1 h 11"/>
                <a:gd name="T8" fmla="*/ 2 w 12"/>
                <a:gd name="T9" fmla="*/ 4 h 11"/>
                <a:gd name="T10" fmla="*/ 1 w 12"/>
                <a:gd name="T11" fmla="*/ 8 h 11"/>
                <a:gd name="T12" fmla="*/ 5 w 12"/>
                <a:gd name="T13" fmla="*/ 10 h 11"/>
              </a:gdLst>
              <a:ahLst/>
              <a:cxnLst>
                <a:cxn ang="0">
                  <a:pos x="T0" y="T1"/>
                </a:cxn>
                <a:cxn ang="0">
                  <a:pos x="T2" y="T3"/>
                </a:cxn>
                <a:cxn ang="0">
                  <a:pos x="T4" y="T5"/>
                </a:cxn>
                <a:cxn ang="0">
                  <a:pos x="T6" y="T7"/>
                </a:cxn>
                <a:cxn ang="0">
                  <a:pos x="T8" y="T9"/>
                </a:cxn>
                <a:cxn ang="0">
                  <a:pos x="T10" y="T11"/>
                </a:cxn>
                <a:cxn ang="0">
                  <a:pos x="T12" y="T13"/>
                </a:cxn>
              </a:cxnLst>
              <a:rect l="0" t="0" r="r" b="b"/>
              <a:pathLst>
                <a:path w="12" h="11">
                  <a:moveTo>
                    <a:pt x="5" y="10"/>
                  </a:moveTo>
                  <a:cubicBezTo>
                    <a:pt x="7" y="8"/>
                    <a:pt x="9" y="7"/>
                    <a:pt x="10" y="6"/>
                  </a:cubicBezTo>
                  <a:cubicBezTo>
                    <a:pt x="12" y="5"/>
                    <a:pt x="12" y="3"/>
                    <a:pt x="11" y="2"/>
                  </a:cubicBezTo>
                  <a:cubicBezTo>
                    <a:pt x="11" y="1"/>
                    <a:pt x="9" y="0"/>
                    <a:pt x="7" y="1"/>
                  </a:cubicBezTo>
                  <a:cubicBezTo>
                    <a:pt x="6" y="2"/>
                    <a:pt x="4" y="3"/>
                    <a:pt x="2" y="4"/>
                  </a:cubicBezTo>
                  <a:cubicBezTo>
                    <a:pt x="1" y="5"/>
                    <a:pt x="0" y="7"/>
                    <a:pt x="1" y="8"/>
                  </a:cubicBezTo>
                  <a:cubicBezTo>
                    <a:pt x="2" y="10"/>
                    <a:pt x="4" y="11"/>
                    <a:pt x="5" y="10"/>
                  </a:cubicBezTo>
                  <a:close/>
                </a:path>
              </a:pathLst>
            </a:custGeom>
            <a:solidFill>
              <a:srgbClr val="F9AF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50"/>
            <p:cNvSpPr/>
            <p:nvPr/>
          </p:nvSpPr>
          <p:spPr bwMode="auto">
            <a:xfrm>
              <a:off x="2776538" y="5364163"/>
              <a:ext cx="139700" cy="285750"/>
            </a:xfrm>
            <a:custGeom>
              <a:avLst/>
              <a:gdLst>
                <a:gd name="T0" fmla="*/ 29 w 44"/>
                <a:gd name="T1" fmla="*/ 7 h 90"/>
                <a:gd name="T2" fmla="*/ 2 w 44"/>
                <a:gd name="T3" fmla="*/ 80 h 90"/>
                <a:gd name="T4" fmla="*/ 14 w 44"/>
                <a:gd name="T5" fmla="*/ 83 h 90"/>
                <a:gd name="T6" fmla="*/ 40 w 44"/>
                <a:gd name="T7" fmla="*/ 13 h 90"/>
                <a:gd name="T8" fmla="*/ 29 w 44"/>
                <a:gd name="T9" fmla="*/ 7 h 90"/>
              </a:gdLst>
              <a:ahLst/>
              <a:cxnLst>
                <a:cxn ang="0">
                  <a:pos x="T0" y="T1"/>
                </a:cxn>
                <a:cxn ang="0">
                  <a:pos x="T2" y="T3"/>
                </a:cxn>
                <a:cxn ang="0">
                  <a:pos x="T4" y="T5"/>
                </a:cxn>
                <a:cxn ang="0">
                  <a:pos x="T6" y="T7"/>
                </a:cxn>
                <a:cxn ang="0">
                  <a:pos x="T8" y="T9"/>
                </a:cxn>
              </a:cxnLst>
              <a:rect l="0" t="0" r="r" b="b"/>
              <a:pathLst>
                <a:path w="44" h="90">
                  <a:moveTo>
                    <a:pt x="29" y="7"/>
                  </a:moveTo>
                  <a:cubicBezTo>
                    <a:pt x="15" y="29"/>
                    <a:pt x="8" y="54"/>
                    <a:pt x="2" y="80"/>
                  </a:cubicBezTo>
                  <a:cubicBezTo>
                    <a:pt x="0" y="87"/>
                    <a:pt x="12" y="90"/>
                    <a:pt x="14" y="83"/>
                  </a:cubicBezTo>
                  <a:cubicBezTo>
                    <a:pt x="20" y="59"/>
                    <a:pt x="26" y="34"/>
                    <a:pt x="40" y="13"/>
                  </a:cubicBezTo>
                  <a:cubicBezTo>
                    <a:pt x="44" y="6"/>
                    <a:pt x="33" y="0"/>
                    <a:pt x="2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51"/>
            <p:cNvSpPr/>
            <p:nvPr/>
          </p:nvSpPr>
          <p:spPr bwMode="auto">
            <a:xfrm>
              <a:off x="3046413" y="5367338"/>
              <a:ext cx="69850" cy="288925"/>
            </a:xfrm>
            <a:custGeom>
              <a:avLst/>
              <a:gdLst>
                <a:gd name="T0" fmla="*/ 9 w 22"/>
                <a:gd name="T1" fmla="*/ 7 h 91"/>
                <a:gd name="T2" fmla="*/ 1 w 22"/>
                <a:gd name="T3" fmla="*/ 80 h 91"/>
                <a:gd name="T4" fmla="*/ 13 w 22"/>
                <a:gd name="T5" fmla="*/ 83 h 91"/>
                <a:gd name="T6" fmla="*/ 21 w 22"/>
                <a:gd name="T7" fmla="*/ 10 h 91"/>
                <a:gd name="T8" fmla="*/ 9 w 22"/>
                <a:gd name="T9" fmla="*/ 7 h 91"/>
              </a:gdLst>
              <a:ahLst/>
              <a:cxnLst>
                <a:cxn ang="0">
                  <a:pos x="T0" y="T1"/>
                </a:cxn>
                <a:cxn ang="0">
                  <a:pos x="T2" y="T3"/>
                </a:cxn>
                <a:cxn ang="0">
                  <a:pos x="T4" y="T5"/>
                </a:cxn>
                <a:cxn ang="0">
                  <a:pos x="T6" y="T7"/>
                </a:cxn>
                <a:cxn ang="0">
                  <a:pos x="T8" y="T9"/>
                </a:cxn>
              </a:cxnLst>
              <a:rect l="0" t="0" r="r" b="b"/>
              <a:pathLst>
                <a:path w="22" h="91">
                  <a:moveTo>
                    <a:pt x="9" y="7"/>
                  </a:moveTo>
                  <a:cubicBezTo>
                    <a:pt x="4" y="31"/>
                    <a:pt x="6" y="56"/>
                    <a:pt x="1" y="80"/>
                  </a:cubicBezTo>
                  <a:cubicBezTo>
                    <a:pt x="0" y="88"/>
                    <a:pt x="11" y="91"/>
                    <a:pt x="13" y="83"/>
                  </a:cubicBezTo>
                  <a:cubicBezTo>
                    <a:pt x="18" y="59"/>
                    <a:pt x="16" y="34"/>
                    <a:pt x="21" y="10"/>
                  </a:cubicBezTo>
                  <a:cubicBezTo>
                    <a:pt x="22" y="3"/>
                    <a:pt x="11" y="0"/>
                    <a:pt x="9"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52"/>
            <p:cNvSpPr/>
            <p:nvPr/>
          </p:nvSpPr>
          <p:spPr bwMode="auto">
            <a:xfrm>
              <a:off x="3300413" y="5373688"/>
              <a:ext cx="47625" cy="269875"/>
            </a:xfrm>
            <a:custGeom>
              <a:avLst/>
              <a:gdLst>
                <a:gd name="T0" fmla="*/ 3 w 15"/>
                <a:gd name="T1" fmla="*/ 8 h 85"/>
                <a:gd name="T2" fmla="*/ 0 w 15"/>
                <a:gd name="T3" fmla="*/ 77 h 85"/>
                <a:gd name="T4" fmla="*/ 12 w 15"/>
                <a:gd name="T5" fmla="*/ 77 h 85"/>
                <a:gd name="T6" fmla="*/ 15 w 15"/>
                <a:gd name="T7" fmla="*/ 8 h 85"/>
                <a:gd name="T8" fmla="*/ 3 w 15"/>
                <a:gd name="T9" fmla="*/ 8 h 85"/>
              </a:gdLst>
              <a:ahLst/>
              <a:cxnLst>
                <a:cxn ang="0">
                  <a:pos x="T0" y="T1"/>
                </a:cxn>
                <a:cxn ang="0">
                  <a:pos x="T2" y="T3"/>
                </a:cxn>
                <a:cxn ang="0">
                  <a:pos x="T4" y="T5"/>
                </a:cxn>
                <a:cxn ang="0">
                  <a:pos x="T6" y="T7"/>
                </a:cxn>
                <a:cxn ang="0">
                  <a:pos x="T8" y="T9"/>
                </a:cxn>
              </a:cxnLst>
              <a:rect l="0" t="0" r="r" b="b"/>
              <a:pathLst>
                <a:path w="15" h="85">
                  <a:moveTo>
                    <a:pt x="3" y="8"/>
                  </a:moveTo>
                  <a:cubicBezTo>
                    <a:pt x="1" y="31"/>
                    <a:pt x="0" y="54"/>
                    <a:pt x="0" y="77"/>
                  </a:cubicBezTo>
                  <a:cubicBezTo>
                    <a:pt x="0" y="85"/>
                    <a:pt x="12" y="85"/>
                    <a:pt x="12" y="77"/>
                  </a:cubicBezTo>
                  <a:cubicBezTo>
                    <a:pt x="12" y="54"/>
                    <a:pt x="13" y="31"/>
                    <a:pt x="15" y="8"/>
                  </a:cubicBezTo>
                  <a:cubicBezTo>
                    <a:pt x="15" y="0"/>
                    <a:pt x="3" y="1"/>
                    <a:pt x="3"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53"/>
            <p:cNvSpPr/>
            <p:nvPr/>
          </p:nvSpPr>
          <p:spPr bwMode="auto">
            <a:xfrm>
              <a:off x="3559175" y="5360988"/>
              <a:ext cx="53975" cy="263525"/>
            </a:xfrm>
            <a:custGeom>
              <a:avLst/>
              <a:gdLst>
                <a:gd name="T0" fmla="*/ 0 w 17"/>
                <a:gd name="T1" fmla="*/ 7 h 83"/>
                <a:gd name="T2" fmla="*/ 5 w 17"/>
                <a:gd name="T3" fmla="*/ 75 h 83"/>
                <a:gd name="T4" fmla="*/ 17 w 17"/>
                <a:gd name="T5" fmla="*/ 75 h 83"/>
                <a:gd name="T6" fmla="*/ 12 w 17"/>
                <a:gd name="T7" fmla="*/ 7 h 83"/>
                <a:gd name="T8" fmla="*/ 0 w 17"/>
                <a:gd name="T9" fmla="*/ 7 h 83"/>
              </a:gdLst>
              <a:ahLst/>
              <a:cxnLst>
                <a:cxn ang="0">
                  <a:pos x="T0" y="T1"/>
                </a:cxn>
                <a:cxn ang="0">
                  <a:pos x="T2" y="T3"/>
                </a:cxn>
                <a:cxn ang="0">
                  <a:pos x="T4" y="T5"/>
                </a:cxn>
                <a:cxn ang="0">
                  <a:pos x="T6" y="T7"/>
                </a:cxn>
                <a:cxn ang="0">
                  <a:pos x="T8" y="T9"/>
                </a:cxn>
              </a:cxnLst>
              <a:rect l="0" t="0" r="r" b="b"/>
              <a:pathLst>
                <a:path w="17" h="83">
                  <a:moveTo>
                    <a:pt x="0" y="7"/>
                  </a:moveTo>
                  <a:cubicBezTo>
                    <a:pt x="0" y="30"/>
                    <a:pt x="5" y="53"/>
                    <a:pt x="5" y="75"/>
                  </a:cubicBezTo>
                  <a:cubicBezTo>
                    <a:pt x="5" y="83"/>
                    <a:pt x="17" y="83"/>
                    <a:pt x="17" y="75"/>
                  </a:cubicBezTo>
                  <a:cubicBezTo>
                    <a:pt x="17" y="53"/>
                    <a:pt x="12" y="30"/>
                    <a:pt x="12" y="7"/>
                  </a:cubicBezTo>
                  <a:cubicBezTo>
                    <a:pt x="12" y="0"/>
                    <a:pt x="0" y="0"/>
                    <a:pt x="0"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54"/>
            <p:cNvSpPr/>
            <p:nvPr/>
          </p:nvSpPr>
          <p:spPr bwMode="auto">
            <a:xfrm>
              <a:off x="5449888" y="5386388"/>
              <a:ext cx="55563" cy="298450"/>
            </a:xfrm>
            <a:custGeom>
              <a:avLst/>
              <a:gdLst>
                <a:gd name="T0" fmla="*/ 5 w 18"/>
                <a:gd name="T1" fmla="*/ 7 h 94"/>
                <a:gd name="T2" fmla="*/ 0 w 18"/>
                <a:gd name="T3" fmla="*/ 87 h 94"/>
                <a:gd name="T4" fmla="*/ 12 w 18"/>
                <a:gd name="T5" fmla="*/ 87 h 94"/>
                <a:gd name="T6" fmla="*/ 17 w 18"/>
                <a:gd name="T7" fmla="*/ 7 h 94"/>
                <a:gd name="T8" fmla="*/ 5 w 18"/>
                <a:gd name="T9" fmla="*/ 7 h 94"/>
              </a:gdLst>
              <a:ahLst/>
              <a:cxnLst>
                <a:cxn ang="0">
                  <a:pos x="T0" y="T1"/>
                </a:cxn>
                <a:cxn ang="0">
                  <a:pos x="T2" y="T3"/>
                </a:cxn>
                <a:cxn ang="0">
                  <a:pos x="T4" y="T5"/>
                </a:cxn>
                <a:cxn ang="0">
                  <a:pos x="T6" y="T7"/>
                </a:cxn>
                <a:cxn ang="0">
                  <a:pos x="T8" y="T9"/>
                </a:cxn>
              </a:cxnLst>
              <a:rect l="0" t="0" r="r" b="b"/>
              <a:pathLst>
                <a:path w="18" h="94">
                  <a:moveTo>
                    <a:pt x="5" y="7"/>
                  </a:moveTo>
                  <a:cubicBezTo>
                    <a:pt x="3" y="34"/>
                    <a:pt x="1" y="60"/>
                    <a:pt x="0" y="87"/>
                  </a:cubicBezTo>
                  <a:cubicBezTo>
                    <a:pt x="0" y="94"/>
                    <a:pt x="12" y="94"/>
                    <a:pt x="12" y="87"/>
                  </a:cubicBezTo>
                  <a:cubicBezTo>
                    <a:pt x="13" y="60"/>
                    <a:pt x="15" y="34"/>
                    <a:pt x="17" y="7"/>
                  </a:cubicBezTo>
                  <a:cubicBezTo>
                    <a:pt x="18" y="0"/>
                    <a:pt x="6" y="0"/>
                    <a:pt x="5" y="7"/>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55"/>
            <p:cNvSpPr/>
            <p:nvPr/>
          </p:nvSpPr>
          <p:spPr bwMode="auto">
            <a:xfrm>
              <a:off x="5670550" y="5392738"/>
              <a:ext cx="79375" cy="288925"/>
            </a:xfrm>
            <a:custGeom>
              <a:avLst/>
              <a:gdLst>
                <a:gd name="T0" fmla="*/ 9 w 25"/>
                <a:gd name="T1" fmla="*/ 8 h 91"/>
                <a:gd name="T2" fmla="*/ 3 w 25"/>
                <a:gd name="T3" fmla="*/ 78 h 91"/>
                <a:gd name="T4" fmla="*/ 14 w 25"/>
                <a:gd name="T5" fmla="*/ 84 h 91"/>
                <a:gd name="T6" fmla="*/ 21 w 25"/>
                <a:gd name="T7" fmla="*/ 11 h 91"/>
                <a:gd name="T8" fmla="*/ 9 w 25"/>
                <a:gd name="T9" fmla="*/ 8 h 91"/>
              </a:gdLst>
              <a:ahLst/>
              <a:cxnLst>
                <a:cxn ang="0">
                  <a:pos x="T0" y="T1"/>
                </a:cxn>
                <a:cxn ang="0">
                  <a:pos x="T2" y="T3"/>
                </a:cxn>
                <a:cxn ang="0">
                  <a:pos x="T4" y="T5"/>
                </a:cxn>
                <a:cxn ang="0">
                  <a:pos x="T6" y="T7"/>
                </a:cxn>
                <a:cxn ang="0">
                  <a:pos x="T8" y="T9"/>
                </a:cxn>
              </a:cxnLst>
              <a:rect l="0" t="0" r="r" b="b"/>
              <a:pathLst>
                <a:path w="25" h="91">
                  <a:moveTo>
                    <a:pt x="9" y="8"/>
                  </a:moveTo>
                  <a:cubicBezTo>
                    <a:pt x="3" y="30"/>
                    <a:pt x="14" y="57"/>
                    <a:pt x="3" y="78"/>
                  </a:cubicBezTo>
                  <a:cubicBezTo>
                    <a:pt x="0" y="85"/>
                    <a:pt x="10" y="91"/>
                    <a:pt x="14" y="84"/>
                  </a:cubicBezTo>
                  <a:cubicBezTo>
                    <a:pt x="25" y="61"/>
                    <a:pt x="14" y="35"/>
                    <a:pt x="21" y="11"/>
                  </a:cubicBezTo>
                  <a:cubicBezTo>
                    <a:pt x="23" y="3"/>
                    <a:pt x="11" y="0"/>
                    <a:pt x="9"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56"/>
            <p:cNvSpPr/>
            <p:nvPr/>
          </p:nvSpPr>
          <p:spPr bwMode="auto">
            <a:xfrm>
              <a:off x="5921375" y="5421313"/>
              <a:ext cx="79375" cy="260350"/>
            </a:xfrm>
            <a:custGeom>
              <a:avLst/>
              <a:gdLst>
                <a:gd name="T0" fmla="*/ 0 w 25"/>
                <a:gd name="T1" fmla="*/ 8 h 82"/>
                <a:gd name="T2" fmla="*/ 11 w 25"/>
                <a:gd name="T3" fmla="*/ 75 h 82"/>
                <a:gd name="T4" fmla="*/ 23 w 25"/>
                <a:gd name="T5" fmla="*/ 72 h 82"/>
                <a:gd name="T6" fmla="*/ 12 w 25"/>
                <a:gd name="T7" fmla="*/ 8 h 82"/>
                <a:gd name="T8" fmla="*/ 0 w 25"/>
                <a:gd name="T9" fmla="*/ 8 h 82"/>
              </a:gdLst>
              <a:ahLst/>
              <a:cxnLst>
                <a:cxn ang="0">
                  <a:pos x="T0" y="T1"/>
                </a:cxn>
                <a:cxn ang="0">
                  <a:pos x="T2" y="T3"/>
                </a:cxn>
                <a:cxn ang="0">
                  <a:pos x="T4" y="T5"/>
                </a:cxn>
                <a:cxn ang="0">
                  <a:pos x="T6" y="T7"/>
                </a:cxn>
                <a:cxn ang="0">
                  <a:pos x="T8" y="T9"/>
                </a:cxn>
              </a:cxnLst>
              <a:rect l="0" t="0" r="r" b="b"/>
              <a:pathLst>
                <a:path w="25" h="82">
                  <a:moveTo>
                    <a:pt x="0" y="8"/>
                  </a:moveTo>
                  <a:cubicBezTo>
                    <a:pt x="2" y="31"/>
                    <a:pt x="5" y="53"/>
                    <a:pt x="11" y="75"/>
                  </a:cubicBezTo>
                  <a:cubicBezTo>
                    <a:pt x="13" y="82"/>
                    <a:pt x="25" y="79"/>
                    <a:pt x="23" y="72"/>
                  </a:cubicBezTo>
                  <a:cubicBezTo>
                    <a:pt x="17" y="51"/>
                    <a:pt x="14" y="30"/>
                    <a:pt x="12" y="8"/>
                  </a:cubicBezTo>
                  <a:cubicBezTo>
                    <a:pt x="12" y="0"/>
                    <a:pt x="0" y="0"/>
                    <a:pt x="0"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57"/>
            <p:cNvSpPr/>
            <p:nvPr/>
          </p:nvSpPr>
          <p:spPr bwMode="auto">
            <a:xfrm>
              <a:off x="6191250" y="5405438"/>
              <a:ext cx="79375" cy="266700"/>
            </a:xfrm>
            <a:custGeom>
              <a:avLst/>
              <a:gdLst>
                <a:gd name="T0" fmla="*/ 1 w 25"/>
                <a:gd name="T1" fmla="*/ 11 h 84"/>
                <a:gd name="T2" fmla="*/ 12 w 25"/>
                <a:gd name="T3" fmla="*/ 77 h 84"/>
                <a:gd name="T4" fmla="*/ 24 w 25"/>
                <a:gd name="T5" fmla="*/ 73 h 84"/>
                <a:gd name="T6" fmla="*/ 13 w 25"/>
                <a:gd name="T7" fmla="*/ 8 h 84"/>
                <a:gd name="T8" fmla="*/ 1 w 25"/>
                <a:gd name="T9" fmla="*/ 11 h 84"/>
              </a:gdLst>
              <a:ahLst/>
              <a:cxnLst>
                <a:cxn ang="0">
                  <a:pos x="T0" y="T1"/>
                </a:cxn>
                <a:cxn ang="0">
                  <a:pos x="T2" y="T3"/>
                </a:cxn>
                <a:cxn ang="0">
                  <a:pos x="T4" y="T5"/>
                </a:cxn>
                <a:cxn ang="0">
                  <a:pos x="T6" y="T7"/>
                </a:cxn>
                <a:cxn ang="0">
                  <a:pos x="T8" y="T9"/>
                </a:cxn>
              </a:cxnLst>
              <a:rect l="0" t="0" r="r" b="b"/>
              <a:pathLst>
                <a:path w="25" h="84">
                  <a:moveTo>
                    <a:pt x="1" y="11"/>
                  </a:moveTo>
                  <a:cubicBezTo>
                    <a:pt x="6" y="33"/>
                    <a:pt x="7" y="55"/>
                    <a:pt x="12" y="77"/>
                  </a:cubicBezTo>
                  <a:cubicBezTo>
                    <a:pt x="14" y="84"/>
                    <a:pt x="25" y="81"/>
                    <a:pt x="24" y="73"/>
                  </a:cubicBezTo>
                  <a:cubicBezTo>
                    <a:pt x="19" y="52"/>
                    <a:pt x="17" y="29"/>
                    <a:pt x="13" y="8"/>
                  </a:cubicBezTo>
                  <a:cubicBezTo>
                    <a:pt x="11" y="0"/>
                    <a:pt x="0" y="3"/>
                    <a:pt x="1" y="11"/>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58"/>
            <p:cNvSpPr/>
            <p:nvPr/>
          </p:nvSpPr>
          <p:spPr bwMode="auto">
            <a:xfrm>
              <a:off x="6426200" y="5414963"/>
              <a:ext cx="69850" cy="273050"/>
            </a:xfrm>
            <a:custGeom>
              <a:avLst/>
              <a:gdLst>
                <a:gd name="T0" fmla="*/ 1 w 22"/>
                <a:gd name="T1" fmla="*/ 8 h 86"/>
                <a:gd name="T2" fmla="*/ 10 w 22"/>
                <a:gd name="T3" fmla="*/ 78 h 86"/>
                <a:gd name="T4" fmla="*/ 22 w 22"/>
                <a:gd name="T5" fmla="*/ 78 h 86"/>
                <a:gd name="T6" fmla="*/ 13 w 22"/>
                <a:gd name="T7" fmla="*/ 8 h 86"/>
                <a:gd name="T8" fmla="*/ 1 w 22"/>
                <a:gd name="T9" fmla="*/ 8 h 86"/>
              </a:gdLst>
              <a:ahLst/>
              <a:cxnLst>
                <a:cxn ang="0">
                  <a:pos x="T0" y="T1"/>
                </a:cxn>
                <a:cxn ang="0">
                  <a:pos x="T2" y="T3"/>
                </a:cxn>
                <a:cxn ang="0">
                  <a:pos x="T4" y="T5"/>
                </a:cxn>
                <a:cxn ang="0">
                  <a:pos x="T6" y="T7"/>
                </a:cxn>
                <a:cxn ang="0">
                  <a:pos x="T8" y="T9"/>
                </a:cxn>
              </a:cxnLst>
              <a:rect l="0" t="0" r="r" b="b"/>
              <a:pathLst>
                <a:path w="22" h="86">
                  <a:moveTo>
                    <a:pt x="1" y="8"/>
                  </a:moveTo>
                  <a:cubicBezTo>
                    <a:pt x="0" y="32"/>
                    <a:pt x="8" y="55"/>
                    <a:pt x="10" y="78"/>
                  </a:cubicBezTo>
                  <a:cubicBezTo>
                    <a:pt x="10" y="86"/>
                    <a:pt x="22" y="86"/>
                    <a:pt x="22" y="78"/>
                  </a:cubicBezTo>
                  <a:cubicBezTo>
                    <a:pt x="20" y="55"/>
                    <a:pt x="12" y="32"/>
                    <a:pt x="13" y="8"/>
                  </a:cubicBezTo>
                  <a:cubicBezTo>
                    <a:pt x="13" y="0"/>
                    <a:pt x="1" y="0"/>
                    <a:pt x="1" y="8"/>
                  </a:cubicBezTo>
                  <a:close/>
                </a:path>
              </a:pathLst>
            </a:custGeom>
            <a:solidFill>
              <a:srgbClr val="D3407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59"/>
            <p:cNvSpPr/>
            <p:nvPr/>
          </p:nvSpPr>
          <p:spPr bwMode="auto">
            <a:xfrm>
              <a:off x="3562350" y="4160838"/>
              <a:ext cx="1971675" cy="831850"/>
            </a:xfrm>
            <a:custGeom>
              <a:avLst/>
              <a:gdLst>
                <a:gd name="T0" fmla="*/ 349 w 622"/>
                <a:gd name="T1" fmla="*/ 39 h 262"/>
                <a:gd name="T2" fmla="*/ 281 w 622"/>
                <a:gd name="T3" fmla="*/ 4 h 262"/>
                <a:gd name="T4" fmla="*/ 254 w 622"/>
                <a:gd name="T5" fmla="*/ 25 h 262"/>
                <a:gd name="T6" fmla="*/ 209 w 622"/>
                <a:gd name="T7" fmla="*/ 73 h 262"/>
                <a:gd name="T8" fmla="*/ 4 w 622"/>
                <a:gd name="T9" fmla="*/ 247 h 262"/>
                <a:gd name="T10" fmla="*/ 5 w 622"/>
                <a:gd name="T11" fmla="*/ 255 h 262"/>
                <a:gd name="T12" fmla="*/ 57 w 622"/>
                <a:gd name="T13" fmla="*/ 258 h 262"/>
                <a:gd name="T14" fmla="*/ 135 w 622"/>
                <a:gd name="T15" fmla="*/ 249 h 262"/>
                <a:gd name="T16" fmla="*/ 295 w 622"/>
                <a:gd name="T17" fmla="*/ 251 h 262"/>
                <a:gd name="T18" fmla="*/ 457 w 622"/>
                <a:gd name="T19" fmla="*/ 252 h 262"/>
                <a:gd name="T20" fmla="*/ 539 w 622"/>
                <a:gd name="T21" fmla="*/ 255 h 262"/>
                <a:gd name="T22" fmla="*/ 615 w 622"/>
                <a:gd name="T23" fmla="*/ 258 h 262"/>
                <a:gd name="T24" fmla="*/ 618 w 622"/>
                <a:gd name="T25" fmla="*/ 250 h 262"/>
                <a:gd name="T26" fmla="*/ 467 w 622"/>
                <a:gd name="T27" fmla="*/ 136 h 262"/>
                <a:gd name="T28" fmla="*/ 349 w 622"/>
                <a:gd name="T29" fmla="*/ 39 h 262"/>
                <a:gd name="T30" fmla="*/ 344 w 622"/>
                <a:gd name="T31" fmla="*/ 47 h 262"/>
                <a:gd name="T32" fmla="*/ 472 w 622"/>
                <a:gd name="T33" fmla="*/ 151 h 262"/>
                <a:gd name="T34" fmla="*/ 614 w 622"/>
                <a:gd name="T35" fmla="*/ 258 h 262"/>
                <a:gd name="T36" fmla="*/ 617 w 622"/>
                <a:gd name="T37" fmla="*/ 250 h 262"/>
                <a:gd name="T38" fmla="*/ 559 w 622"/>
                <a:gd name="T39" fmla="*/ 247 h 262"/>
                <a:gd name="T40" fmla="*/ 479 w 622"/>
                <a:gd name="T41" fmla="*/ 242 h 262"/>
                <a:gd name="T42" fmla="*/ 311 w 622"/>
                <a:gd name="T43" fmla="*/ 242 h 262"/>
                <a:gd name="T44" fmla="*/ 156 w 622"/>
                <a:gd name="T45" fmla="*/ 239 h 262"/>
                <a:gd name="T46" fmla="*/ 77 w 622"/>
                <a:gd name="T47" fmla="*/ 246 h 262"/>
                <a:gd name="T48" fmla="*/ 7 w 622"/>
                <a:gd name="T49" fmla="*/ 247 h 262"/>
                <a:gd name="T50" fmla="*/ 8 w 622"/>
                <a:gd name="T51" fmla="*/ 255 h 262"/>
                <a:gd name="T52" fmla="*/ 183 w 622"/>
                <a:gd name="T53" fmla="*/ 109 h 262"/>
                <a:gd name="T54" fmla="*/ 255 w 622"/>
                <a:gd name="T55" fmla="*/ 39 h 262"/>
                <a:gd name="T56" fmla="*/ 308 w 622"/>
                <a:gd name="T57" fmla="*/ 19 h 262"/>
                <a:gd name="T58" fmla="*/ 344 w 622"/>
                <a:gd name="T59" fmla="*/ 47 h 262"/>
                <a:gd name="T60" fmla="*/ 349 w 622"/>
                <a:gd name="T61" fmla="*/ 39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22" h="262">
                  <a:moveTo>
                    <a:pt x="349" y="39"/>
                  </a:moveTo>
                  <a:cubicBezTo>
                    <a:pt x="327" y="25"/>
                    <a:pt x="310" y="0"/>
                    <a:pt x="281" y="4"/>
                  </a:cubicBezTo>
                  <a:cubicBezTo>
                    <a:pt x="270" y="6"/>
                    <a:pt x="260" y="17"/>
                    <a:pt x="254" y="25"/>
                  </a:cubicBezTo>
                  <a:cubicBezTo>
                    <a:pt x="240" y="44"/>
                    <a:pt x="226" y="58"/>
                    <a:pt x="209" y="73"/>
                  </a:cubicBezTo>
                  <a:cubicBezTo>
                    <a:pt x="143" y="133"/>
                    <a:pt x="79" y="199"/>
                    <a:pt x="4" y="247"/>
                  </a:cubicBezTo>
                  <a:cubicBezTo>
                    <a:pt x="0" y="250"/>
                    <a:pt x="1" y="254"/>
                    <a:pt x="5" y="255"/>
                  </a:cubicBezTo>
                  <a:cubicBezTo>
                    <a:pt x="22" y="262"/>
                    <a:pt x="40" y="260"/>
                    <a:pt x="57" y="258"/>
                  </a:cubicBezTo>
                  <a:cubicBezTo>
                    <a:pt x="83" y="254"/>
                    <a:pt x="109" y="251"/>
                    <a:pt x="135" y="249"/>
                  </a:cubicBezTo>
                  <a:cubicBezTo>
                    <a:pt x="189" y="246"/>
                    <a:pt x="242" y="249"/>
                    <a:pt x="295" y="251"/>
                  </a:cubicBezTo>
                  <a:cubicBezTo>
                    <a:pt x="349" y="252"/>
                    <a:pt x="403" y="253"/>
                    <a:pt x="457" y="252"/>
                  </a:cubicBezTo>
                  <a:cubicBezTo>
                    <a:pt x="484" y="251"/>
                    <a:pt x="511" y="253"/>
                    <a:pt x="539" y="255"/>
                  </a:cubicBezTo>
                  <a:cubicBezTo>
                    <a:pt x="564" y="257"/>
                    <a:pt x="590" y="253"/>
                    <a:pt x="615" y="258"/>
                  </a:cubicBezTo>
                  <a:cubicBezTo>
                    <a:pt x="620" y="260"/>
                    <a:pt x="622" y="253"/>
                    <a:pt x="618" y="250"/>
                  </a:cubicBezTo>
                  <a:cubicBezTo>
                    <a:pt x="568" y="213"/>
                    <a:pt x="516" y="176"/>
                    <a:pt x="467" y="136"/>
                  </a:cubicBezTo>
                  <a:cubicBezTo>
                    <a:pt x="428" y="103"/>
                    <a:pt x="393" y="66"/>
                    <a:pt x="349" y="39"/>
                  </a:cubicBezTo>
                  <a:cubicBezTo>
                    <a:pt x="344" y="36"/>
                    <a:pt x="339" y="44"/>
                    <a:pt x="344" y="47"/>
                  </a:cubicBezTo>
                  <a:cubicBezTo>
                    <a:pt x="391" y="76"/>
                    <a:pt x="429" y="116"/>
                    <a:pt x="472" y="151"/>
                  </a:cubicBezTo>
                  <a:cubicBezTo>
                    <a:pt x="518" y="188"/>
                    <a:pt x="566" y="223"/>
                    <a:pt x="614" y="258"/>
                  </a:cubicBezTo>
                  <a:cubicBezTo>
                    <a:pt x="615" y="255"/>
                    <a:pt x="616" y="252"/>
                    <a:pt x="617" y="250"/>
                  </a:cubicBezTo>
                  <a:cubicBezTo>
                    <a:pt x="598" y="245"/>
                    <a:pt x="578" y="247"/>
                    <a:pt x="559" y="247"/>
                  </a:cubicBezTo>
                  <a:cubicBezTo>
                    <a:pt x="532" y="247"/>
                    <a:pt x="506" y="242"/>
                    <a:pt x="479" y="242"/>
                  </a:cubicBezTo>
                  <a:cubicBezTo>
                    <a:pt x="423" y="241"/>
                    <a:pt x="367" y="244"/>
                    <a:pt x="311" y="242"/>
                  </a:cubicBezTo>
                  <a:cubicBezTo>
                    <a:pt x="259" y="240"/>
                    <a:pt x="208" y="237"/>
                    <a:pt x="156" y="239"/>
                  </a:cubicBezTo>
                  <a:cubicBezTo>
                    <a:pt x="130" y="240"/>
                    <a:pt x="103" y="243"/>
                    <a:pt x="77" y="246"/>
                  </a:cubicBezTo>
                  <a:cubicBezTo>
                    <a:pt x="55" y="249"/>
                    <a:pt x="29" y="256"/>
                    <a:pt x="7" y="247"/>
                  </a:cubicBezTo>
                  <a:cubicBezTo>
                    <a:pt x="8" y="250"/>
                    <a:pt x="8" y="252"/>
                    <a:pt x="8" y="255"/>
                  </a:cubicBezTo>
                  <a:cubicBezTo>
                    <a:pt x="72" y="215"/>
                    <a:pt x="129" y="161"/>
                    <a:pt x="183" y="109"/>
                  </a:cubicBezTo>
                  <a:cubicBezTo>
                    <a:pt x="207" y="86"/>
                    <a:pt x="236" y="66"/>
                    <a:pt x="255" y="39"/>
                  </a:cubicBezTo>
                  <a:cubicBezTo>
                    <a:pt x="269" y="20"/>
                    <a:pt x="284" y="5"/>
                    <a:pt x="308" y="19"/>
                  </a:cubicBezTo>
                  <a:cubicBezTo>
                    <a:pt x="321" y="26"/>
                    <a:pt x="331" y="38"/>
                    <a:pt x="344" y="47"/>
                  </a:cubicBezTo>
                  <a:cubicBezTo>
                    <a:pt x="349" y="50"/>
                    <a:pt x="354" y="42"/>
                    <a:pt x="349" y="3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60"/>
            <p:cNvSpPr/>
            <p:nvPr/>
          </p:nvSpPr>
          <p:spPr bwMode="auto">
            <a:xfrm>
              <a:off x="3711575" y="4948238"/>
              <a:ext cx="73025" cy="1185862"/>
            </a:xfrm>
            <a:custGeom>
              <a:avLst/>
              <a:gdLst>
                <a:gd name="T0" fmla="*/ 2 w 23"/>
                <a:gd name="T1" fmla="*/ 6 h 374"/>
                <a:gd name="T2" fmla="*/ 14 w 23"/>
                <a:gd name="T3" fmla="*/ 369 h 374"/>
                <a:gd name="T4" fmla="*/ 23 w 23"/>
                <a:gd name="T5" fmla="*/ 369 h 374"/>
                <a:gd name="T6" fmla="*/ 11 w 23"/>
                <a:gd name="T7" fmla="*/ 6 h 374"/>
                <a:gd name="T8" fmla="*/ 2 w 23"/>
                <a:gd name="T9" fmla="*/ 6 h 374"/>
              </a:gdLst>
              <a:ahLst/>
              <a:cxnLst>
                <a:cxn ang="0">
                  <a:pos x="T0" y="T1"/>
                </a:cxn>
                <a:cxn ang="0">
                  <a:pos x="T2" y="T3"/>
                </a:cxn>
                <a:cxn ang="0">
                  <a:pos x="T4" y="T5"/>
                </a:cxn>
                <a:cxn ang="0">
                  <a:pos x="T6" y="T7"/>
                </a:cxn>
                <a:cxn ang="0">
                  <a:pos x="T8" y="T9"/>
                </a:cxn>
              </a:cxnLst>
              <a:rect l="0" t="0" r="r" b="b"/>
              <a:pathLst>
                <a:path w="23" h="374">
                  <a:moveTo>
                    <a:pt x="2" y="6"/>
                  </a:moveTo>
                  <a:cubicBezTo>
                    <a:pt x="0" y="127"/>
                    <a:pt x="11" y="248"/>
                    <a:pt x="14" y="369"/>
                  </a:cubicBezTo>
                  <a:cubicBezTo>
                    <a:pt x="14" y="374"/>
                    <a:pt x="23" y="374"/>
                    <a:pt x="23" y="369"/>
                  </a:cubicBezTo>
                  <a:cubicBezTo>
                    <a:pt x="20" y="248"/>
                    <a:pt x="9" y="127"/>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61"/>
            <p:cNvSpPr/>
            <p:nvPr/>
          </p:nvSpPr>
          <p:spPr bwMode="auto">
            <a:xfrm>
              <a:off x="5237163" y="4948238"/>
              <a:ext cx="168275" cy="1169987"/>
            </a:xfrm>
            <a:custGeom>
              <a:avLst/>
              <a:gdLst>
                <a:gd name="T0" fmla="*/ 37 w 53"/>
                <a:gd name="T1" fmla="*/ 9 h 369"/>
                <a:gd name="T2" fmla="*/ 27 w 53"/>
                <a:gd name="T3" fmla="*/ 74 h 369"/>
                <a:gd name="T4" fmla="*/ 17 w 53"/>
                <a:gd name="T5" fmla="*/ 168 h 369"/>
                <a:gd name="T6" fmla="*/ 0 w 53"/>
                <a:gd name="T7" fmla="*/ 363 h 369"/>
                <a:gd name="T8" fmla="*/ 9 w 53"/>
                <a:gd name="T9" fmla="*/ 363 h 369"/>
                <a:gd name="T10" fmla="*/ 26 w 53"/>
                <a:gd name="T11" fmla="*/ 160 h 369"/>
                <a:gd name="T12" fmla="*/ 40 w 53"/>
                <a:gd name="T13" fmla="*/ 57 h 369"/>
                <a:gd name="T14" fmla="*/ 45 w 53"/>
                <a:gd name="T15" fmla="*/ 5 h 369"/>
                <a:gd name="T16" fmla="*/ 37 w 53"/>
                <a:gd name="T17" fmla="*/ 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369">
                  <a:moveTo>
                    <a:pt x="37" y="9"/>
                  </a:moveTo>
                  <a:cubicBezTo>
                    <a:pt x="46" y="26"/>
                    <a:pt x="30" y="56"/>
                    <a:pt x="27" y="74"/>
                  </a:cubicBezTo>
                  <a:cubicBezTo>
                    <a:pt x="22" y="105"/>
                    <a:pt x="19" y="136"/>
                    <a:pt x="17" y="168"/>
                  </a:cubicBezTo>
                  <a:cubicBezTo>
                    <a:pt x="12" y="233"/>
                    <a:pt x="1" y="298"/>
                    <a:pt x="0" y="363"/>
                  </a:cubicBezTo>
                  <a:cubicBezTo>
                    <a:pt x="0" y="369"/>
                    <a:pt x="9" y="369"/>
                    <a:pt x="9" y="363"/>
                  </a:cubicBezTo>
                  <a:cubicBezTo>
                    <a:pt x="10" y="295"/>
                    <a:pt x="21" y="228"/>
                    <a:pt x="26" y="160"/>
                  </a:cubicBezTo>
                  <a:cubicBezTo>
                    <a:pt x="29" y="126"/>
                    <a:pt x="31" y="90"/>
                    <a:pt x="40" y="57"/>
                  </a:cubicBezTo>
                  <a:cubicBezTo>
                    <a:pt x="44" y="41"/>
                    <a:pt x="53" y="20"/>
                    <a:pt x="45" y="5"/>
                  </a:cubicBezTo>
                  <a:cubicBezTo>
                    <a:pt x="42" y="0"/>
                    <a:pt x="34" y="4"/>
                    <a:pt x="37" y="9"/>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62"/>
            <p:cNvSpPr/>
            <p:nvPr/>
          </p:nvSpPr>
          <p:spPr bwMode="auto">
            <a:xfrm>
              <a:off x="2719388" y="5345113"/>
              <a:ext cx="1033463" cy="57150"/>
            </a:xfrm>
            <a:custGeom>
              <a:avLst/>
              <a:gdLst>
                <a:gd name="T0" fmla="*/ 5 w 326"/>
                <a:gd name="T1" fmla="*/ 17 h 18"/>
                <a:gd name="T2" fmla="*/ 100 w 326"/>
                <a:gd name="T3" fmla="*/ 15 h 18"/>
                <a:gd name="T4" fmla="*/ 191 w 326"/>
                <a:gd name="T5" fmla="*/ 17 h 18"/>
                <a:gd name="T6" fmla="*/ 270 w 326"/>
                <a:gd name="T7" fmla="*/ 11 h 18"/>
                <a:gd name="T8" fmla="*/ 321 w 326"/>
                <a:gd name="T9" fmla="*/ 11 h 18"/>
                <a:gd name="T10" fmla="*/ 318 w 326"/>
                <a:gd name="T11" fmla="*/ 2 h 18"/>
                <a:gd name="T12" fmla="*/ 265 w 326"/>
                <a:gd name="T13" fmla="*/ 2 h 18"/>
                <a:gd name="T14" fmla="*/ 184 w 326"/>
                <a:gd name="T15" fmla="*/ 8 h 18"/>
                <a:gd name="T16" fmla="*/ 100 w 326"/>
                <a:gd name="T17" fmla="*/ 6 h 18"/>
                <a:gd name="T18" fmla="*/ 5 w 326"/>
                <a:gd name="T19" fmla="*/ 8 h 18"/>
                <a:gd name="T20" fmla="*/ 5 w 326"/>
                <a:gd name="T21"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6" h="18">
                  <a:moveTo>
                    <a:pt x="5" y="17"/>
                  </a:moveTo>
                  <a:cubicBezTo>
                    <a:pt x="37" y="18"/>
                    <a:pt x="68" y="16"/>
                    <a:pt x="100" y="15"/>
                  </a:cubicBezTo>
                  <a:cubicBezTo>
                    <a:pt x="130" y="14"/>
                    <a:pt x="161" y="18"/>
                    <a:pt x="191" y="17"/>
                  </a:cubicBezTo>
                  <a:cubicBezTo>
                    <a:pt x="217" y="16"/>
                    <a:pt x="244" y="11"/>
                    <a:pt x="270" y="11"/>
                  </a:cubicBezTo>
                  <a:cubicBezTo>
                    <a:pt x="286" y="11"/>
                    <a:pt x="305" y="17"/>
                    <a:pt x="321" y="11"/>
                  </a:cubicBezTo>
                  <a:cubicBezTo>
                    <a:pt x="326" y="9"/>
                    <a:pt x="324" y="0"/>
                    <a:pt x="318" y="2"/>
                  </a:cubicBezTo>
                  <a:cubicBezTo>
                    <a:pt x="303" y="8"/>
                    <a:pt x="282" y="2"/>
                    <a:pt x="265" y="2"/>
                  </a:cubicBezTo>
                  <a:cubicBezTo>
                    <a:pt x="238" y="2"/>
                    <a:pt x="211" y="7"/>
                    <a:pt x="184" y="8"/>
                  </a:cubicBezTo>
                  <a:cubicBezTo>
                    <a:pt x="156" y="9"/>
                    <a:pt x="128" y="6"/>
                    <a:pt x="100" y="6"/>
                  </a:cubicBezTo>
                  <a:cubicBezTo>
                    <a:pt x="68" y="7"/>
                    <a:pt x="37" y="9"/>
                    <a:pt x="5" y="8"/>
                  </a:cubicBezTo>
                  <a:cubicBezTo>
                    <a:pt x="0" y="8"/>
                    <a:pt x="0" y="17"/>
                    <a:pt x="5" y="17"/>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63"/>
            <p:cNvSpPr/>
            <p:nvPr/>
          </p:nvSpPr>
          <p:spPr bwMode="auto">
            <a:xfrm>
              <a:off x="2541588" y="5373688"/>
              <a:ext cx="1223963" cy="292100"/>
            </a:xfrm>
            <a:custGeom>
              <a:avLst/>
              <a:gdLst>
                <a:gd name="T0" fmla="*/ 52 w 386"/>
                <a:gd name="T1" fmla="*/ 5 h 92"/>
                <a:gd name="T2" fmla="*/ 29 w 386"/>
                <a:gd name="T3" fmla="*/ 44 h 92"/>
                <a:gd name="T4" fmla="*/ 2 w 386"/>
                <a:gd name="T5" fmla="*/ 77 h 92"/>
                <a:gd name="T6" fmla="*/ 6 w 386"/>
                <a:gd name="T7" fmla="*/ 83 h 92"/>
                <a:gd name="T8" fmla="*/ 205 w 386"/>
                <a:gd name="T9" fmla="*/ 86 h 92"/>
                <a:gd name="T10" fmla="*/ 302 w 386"/>
                <a:gd name="T11" fmla="*/ 83 h 92"/>
                <a:gd name="T12" fmla="*/ 355 w 386"/>
                <a:gd name="T13" fmla="*/ 84 h 92"/>
                <a:gd name="T14" fmla="*/ 381 w 386"/>
                <a:gd name="T15" fmla="*/ 81 h 92"/>
                <a:gd name="T16" fmla="*/ 376 w 386"/>
                <a:gd name="T17" fmla="*/ 73 h 92"/>
                <a:gd name="T18" fmla="*/ 331 w 386"/>
                <a:gd name="T19" fmla="*/ 73 h 92"/>
                <a:gd name="T20" fmla="*/ 287 w 386"/>
                <a:gd name="T21" fmla="*/ 75 h 92"/>
                <a:gd name="T22" fmla="*/ 191 w 386"/>
                <a:gd name="T23" fmla="*/ 77 h 92"/>
                <a:gd name="T24" fmla="*/ 6 w 386"/>
                <a:gd name="T25" fmla="*/ 74 h 92"/>
                <a:gd name="T26" fmla="*/ 10 w 386"/>
                <a:gd name="T27" fmla="*/ 81 h 92"/>
                <a:gd name="T28" fmla="*/ 45 w 386"/>
                <a:gd name="T29" fmla="*/ 40 h 92"/>
                <a:gd name="T30" fmla="*/ 61 w 386"/>
                <a:gd name="T31" fmla="*/ 5 h 92"/>
                <a:gd name="T32" fmla="*/ 52 w 386"/>
                <a:gd name="T33" fmla="*/ 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6" h="92">
                  <a:moveTo>
                    <a:pt x="52" y="5"/>
                  </a:moveTo>
                  <a:cubicBezTo>
                    <a:pt x="54" y="19"/>
                    <a:pt x="38" y="35"/>
                    <a:pt x="29" y="44"/>
                  </a:cubicBezTo>
                  <a:cubicBezTo>
                    <a:pt x="20" y="55"/>
                    <a:pt x="10" y="65"/>
                    <a:pt x="2" y="77"/>
                  </a:cubicBezTo>
                  <a:cubicBezTo>
                    <a:pt x="0" y="80"/>
                    <a:pt x="3" y="83"/>
                    <a:pt x="6" y="83"/>
                  </a:cubicBezTo>
                  <a:cubicBezTo>
                    <a:pt x="72" y="92"/>
                    <a:pt x="139" y="87"/>
                    <a:pt x="205" y="86"/>
                  </a:cubicBezTo>
                  <a:cubicBezTo>
                    <a:pt x="238" y="85"/>
                    <a:pt x="270" y="84"/>
                    <a:pt x="302" y="83"/>
                  </a:cubicBezTo>
                  <a:cubicBezTo>
                    <a:pt x="320" y="82"/>
                    <a:pt x="337" y="82"/>
                    <a:pt x="355" y="84"/>
                  </a:cubicBezTo>
                  <a:cubicBezTo>
                    <a:pt x="364" y="86"/>
                    <a:pt x="372" y="85"/>
                    <a:pt x="381" y="81"/>
                  </a:cubicBezTo>
                  <a:cubicBezTo>
                    <a:pt x="386" y="79"/>
                    <a:pt x="382" y="71"/>
                    <a:pt x="376" y="73"/>
                  </a:cubicBezTo>
                  <a:cubicBezTo>
                    <a:pt x="362" y="79"/>
                    <a:pt x="346" y="73"/>
                    <a:pt x="331" y="73"/>
                  </a:cubicBezTo>
                  <a:cubicBezTo>
                    <a:pt x="317" y="74"/>
                    <a:pt x="302" y="74"/>
                    <a:pt x="287" y="75"/>
                  </a:cubicBezTo>
                  <a:cubicBezTo>
                    <a:pt x="255" y="76"/>
                    <a:pt x="223" y="76"/>
                    <a:pt x="191" y="77"/>
                  </a:cubicBezTo>
                  <a:cubicBezTo>
                    <a:pt x="129" y="79"/>
                    <a:pt x="67" y="82"/>
                    <a:pt x="6" y="74"/>
                  </a:cubicBezTo>
                  <a:cubicBezTo>
                    <a:pt x="7" y="77"/>
                    <a:pt x="9" y="79"/>
                    <a:pt x="10" y="81"/>
                  </a:cubicBezTo>
                  <a:cubicBezTo>
                    <a:pt x="20" y="67"/>
                    <a:pt x="34" y="54"/>
                    <a:pt x="45" y="40"/>
                  </a:cubicBezTo>
                  <a:cubicBezTo>
                    <a:pt x="53" y="31"/>
                    <a:pt x="63" y="18"/>
                    <a:pt x="61" y="5"/>
                  </a:cubicBezTo>
                  <a:cubicBezTo>
                    <a:pt x="61" y="0"/>
                    <a:pt x="52" y="0"/>
                    <a:pt x="52"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64"/>
            <p:cNvSpPr/>
            <p:nvPr/>
          </p:nvSpPr>
          <p:spPr bwMode="auto">
            <a:xfrm>
              <a:off x="5300663" y="5364163"/>
              <a:ext cx="1182688" cy="79375"/>
            </a:xfrm>
            <a:custGeom>
              <a:avLst/>
              <a:gdLst>
                <a:gd name="T0" fmla="*/ 6 w 373"/>
                <a:gd name="T1" fmla="*/ 10 h 25"/>
                <a:gd name="T2" fmla="*/ 68 w 373"/>
                <a:gd name="T3" fmla="*/ 12 h 25"/>
                <a:gd name="T4" fmla="*/ 173 w 373"/>
                <a:gd name="T5" fmla="*/ 20 h 25"/>
                <a:gd name="T6" fmla="*/ 365 w 373"/>
                <a:gd name="T7" fmla="*/ 22 h 25"/>
                <a:gd name="T8" fmla="*/ 367 w 373"/>
                <a:gd name="T9" fmla="*/ 13 h 25"/>
                <a:gd name="T10" fmla="*/ 187 w 373"/>
                <a:gd name="T11" fmla="*/ 12 h 25"/>
                <a:gd name="T12" fmla="*/ 88 w 373"/>
                <a:gd name="T13" fmla="*/ 3 h 25"/>
                <a:gd name="T14" fmla="*/ 8 w 373"/>
                <a:gd name="T15" fmla="*/ 2 h 25"/>
                <a:gd name="T16" fmla="*/ 6 w 373"/>
                <a:gd name="T17"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 h="25">
                  <a:moveTo>
                    <a:pt x="6" y="10"/>
                  </a:moveTo>
                  <a:cubicBezTo>
                    <a:pt x="26" y="16"/>
                    <a:pt x="48" y="12"/>
                    <a:pt x="68" y="12"/>
                  </a:cubicBezTo>
                  <a:cubicBezTo>
                    <a:pt x="103" y="11"/>
                    <a:pt x="138" y="17"/>
                    <a:pt x="173" y="20"/>
                  </a:cubicBezTo>
                  <a:cubicBezTo>
                    <a:pt x="237" y="25"/>
                    <a:pt x="301" y="9"/>
                    <a:pt x="365" y="22"/>
                  </a:cubicBezTo>
                  <a:cubicBezTo>
                    <a:pt x="371" y="23"/>
                    <a:pt x="373" y="14"/>
                    <a:pt x="367" y="13"/>
                  </a:cubicBezTo>
                  <a:cubicBezTo>
                    <a:pt x="308" y="1"/>
                    <a:pt x="247" y="13"/>
                    <a:pt x="187" y="12"/>
                  </a:cubicBezTo>
                  <a:cubicBezTo>
                    <a:pt x="154" y="11"/>
                    <a:pt x="121" y="5"/>
                    <a:pt x="88" y="3"/>
                  </a:cubicBezTo>
                  <a:cubicBezTo>
                    <a:pt x="62" y="2"/>
                    <a:pt x="34" y="9"/>
                    <a:pt x="8" y="2"/>
                  </a:cubicBezTo>
                  <a:cubicBezTo>
                    <a:pt x="3" y="0"/>
                    <a:pt x="0" y="9"/>
                    <a:pt x="6"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65"/>
            <p:cNvSpPr/>
            <p:nvPr/>
          </p:nvSpPr>
          <p:spPr bwMode="auto">
            <a:xfrm>
              <a:off x="6451600" y="5392738"/>
              <a:ext cx="258763" cy="304800"/>
            </a:xfrm>
            <a:custGeom>
              <a:avLst/>
              <a:gdLst>
                <a:gd name="T0" fmla="*/ 4 w 82"/>
                <a:gd name="T1" fmla="*/ 10 h 96"/>
                <a:gd name="T2" fmla="*/ 71 w 82"/>
                <a:gd name="T3" fmla="*/ 92 h 96"/>
                <a:gd name="T4" fmla="*/ 77 w 82"/>
                <a:gd name="T5" fmla="*/ 86 h 96"/>
                <a:gd name="T6" fmla="*/ 11 w 82"/>
                <a:gd name="T7" fmla="*/ 4 h 96"/>
                <a:gd name="T8" fmla="*/ 4 w 82"/>
                <a:gd name="T9" fmla="*/ 10 h 96"/>
              </a:gdLst>
              <a:ahLst/>
              <a:cxnLst>
                <a:cxn ang="0">
                  <a:pos x="T0" y="T1"/>
                </a:cxn>
                <a:cxn ang="0">
                  <a:pos x="T2" y="T3"/>
                </a:cxn>
                <a:cxn ang="0">
                  <a:pos x="T4" y="T5"/>
                </a:cxn>
                <a:cxn ang="0">
                  <a:pos x="T6" y="T7"/>
                </a:cxn>
                <a:cxn ang="0">
                  <a:pos x="T8" y="T9"/>
                </a:cxn>
              </a:cxnLst>
              <a:rect l="0" t="0" r="r" b="b"/>
              <a:pathLst>
                <a:path w="82" h="96">
                  <a:moveTo>
                    <a:pt x="4" y="10"/>
                  </a:moveTo>
                  <a:cubicBezTo>
                    <a:pt x="30" y="35"/>
                    <a:pt x="43" y="70"/>
                    <a:pt x="71" y="92"/>
                  </a:cubicBezTo>
                  <a:cubicBezTo>
                    <a:pt x="75" y="96"/>
                    <a:pt x="82" y="90"/>
                    <a:pt x="77" y="86"/>
                  </a:cubicBezTo>
                  <a:cubicBezTo>
                    <a:pt x="49" y="63"/>
                    <a:pt x="36" y="28"/>
                    <a:pt x="11" y="4"/>
                  </a:cubicBezTo>
                  <a:cubicBezTo>
                    <a:pt x="7" y="0"/>
                    <a:pt x="0" y="6"/>
                    <a:pt x="4"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66"/>
            <p:cNvSpPr/>
            <p:nvPr/>
          </p:nvSpPr>
          <p:spPr bwMode="auto">
            <a:xfrm>
              <a:off x="5262563" y="5637213"/>
              <a:ext cx="1444625" cy="76200"/>
            </a:xfrm>
            <a:custGeom>
              <a:avLst/>
              <a:gdLst>
                <a:gd name="T0" fmla="*/ 448 w 456"/>
                <a:gd name="T1" fmla="*/ 10 h 24"/>
                <a:gd name="T2" fmla="*/ 338 w 456"/>
                <a:gd name="T3" fmla="*/ 10 h 24"/>
                <a:gd name="T4" fmla="*/ 229 w 456"/>
                <a:gd name="T5" fmla="*/ 4 h 24"/>
                <a:gd name="T6" fmla="*/ 118 w 456"/>
                <a:gd name="T7" fmla="*/ 6 h 24"/>
                <a:gd name="T8" fmla="*/ 6 w 456"/>
                <a:gd name="T9" fmla="*/ 2 h 24"/>
                <a:gd name="T10" fmla="*/ 6 w 456"/>
                <a:gd name="T11" fmla="*/ 11 h 24"/>
                <a:gd name="T12" fmla="*/ 111 w 456"/>
                <a:gd name="T13" fmla="*/ 16 h 24"/>
                <a:gd name="T14" fmla="*/ 229 w 456"/>
                <a:gd name="T15" fmla="*/ 13 h 24"/>
                <a:gd name="T16" fmla="*/ 345 w 456"/>
                <a:gd name="T17" fmla="*/ 19 h 24"/>
                <a:gd name="T18" fmla="*/ 450 w 456"/>
                <a:gd name="T19" fmla="*/ 18 h 24"/>
                <a:gd name="T20" fmla="*/ 448 w 456"/>
                <a:gd name="T21"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6" h="24">
                  <a:moveTo>
                    <a:pt x="448" y="10"/>
                  </a:moveTo>
                  <a:cubicBezTo>
                    <a:pt x="411" y="15"/>
                    <a:pt x="374" y="12"/>
                    <a:pt x="338" y="10"/>
                  </a:cubicBezTo>
                  <a:cubicBezTo>
                    <a:pt x="302" y="8"/>
                    <a:pt x="265" y="7"/>
                    <a:pt x="229" y="4"/>
                  </a:cubicBezTo>
                  <a:cubicBezTo>
                    <a:pt x="192" y="2"/>
                    <a:pt x="155" y="4"/>
                    <a:pt x="118" y="6"/>
                  </a:cubicBezTo>
                  <a:cubicBezTo>
                    <a:pt x="81" y="8"/>
                    <a:pt x="44" y="0"/>
                    <a:pt x="6" y="2"/>
                  </a:cubicBezTo>
                  <a:cubicBezTo>
                    <a:pt x="0" y="2"/>
                    <a:pt x="0" y="11"/>
                    <a:pt x="6" y="11"/>
                  </a:cubicBezTo>
                  <a:cubicBezTo>
                    <a:pt x="41" y="9"/>
                    <a:pt x="76" y="16"/>
                    <a:pt x="111" y="16"/>
                  </a:cubicBezTo>
                  <a:cubicBezTo>
                    <a:pt x="151" y="15"/>
                    <a:pt x="189" y="11"/>
                    <a:pt x="229" y="13"/>
                  </a:cubicBezTo>
                  <a:cubicBezTo>
                    <a:pt x="268" y="16"/>
                    <a:pt x="306" y="17"/>
                    <a:pt x="345" y="19"/>
                  </a:cubicBezTo>
                  <a:cubicBezTo>
                    <a:pt x="380" y="21"/>
                    <a:pt x="415" y="24"/>
                    <a:pt x="450" y="18"/>
                  </a:cubicBezTo>
                  <a:cubicBezTo>
                    <a:pt x="456" y="17"/>
                    <a:pt x="453" y="9"/>
                    <a:pt x="448"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67"/>
            <p:cNvSpPr/>
            <p:nvPr/>
          </p:nvSpPr>
          <p:spPr bwMode="auto">
            <a:xfrm>
              <a:off x="2738438" y="5618163"/>
              <a:ext cx="120650" cy="566737"/>
            </a:xfrm>
            <a:custGeom>
              <a:avLst/>
              <a:gdLst>
                <a:gd name="T0" fmla="*/ 0 w 38"/>
                <a:gd name="T1" fmla="*/ 6 h 179"/>
                <a:gd name="T2" fmla="*/ 14 w 38"/>
                <a:gd name="T3" fmla="*/ 89 h 179"/>
                <a:gd name="T4" fmla="*/ 27 w 38"/>
                <a:gd name="T5" fmla="*/ 174 h 179"/>
                <a:gd name="T6" fmla="*/ 36 w 38"/>
                <a:gd name="T7" fmla="*/ 171 h 179"/>
                <a:gd name="T8" fmla="*/ 24 w 38"/>
                <a:gd name="T9" fmla="*/ 93 h 179"/>
                <a:gd name="T10" fmla="*/ 9 w 38"/>
                <a:gd name="T11" fmla="*/ 6 h 179"/>
                <a:gd name="T12" fmla="*/ 0 w 38"/>
                <a:gd name="T13" fmla="*/ 6 h 179"/>
              </a:gdLst>
              <a:ahLst/>
              <a:cxnLst>
                <a:cxn ang="0">
                  <a:pos x="T0" y="T1"/>
                </a:cxn>
                <a:cxn ang="0">
                  <a:pos x="T2" y="T3"/>
                </a:cxn>
                <a:cxn ang="0">
                  <a:pos x="T4" y="T5"/>
                </a:cxn>
                <a:cxn ang="0">
                  <a:pos x="T6" y="T7"/>
                </a:cxn>
                <a:cxn ang="0">
                  <a:pos x="T8" y="T9"/>
                </a:cxn>
                <a:cxn ang="0">
                  <a:pos x="T10" y="T11"/>
                </a:cxn>
                <a:cxn ang="0">
                  <a:pos x="T12" y="T13"/>
                </a:cxn>
              </a:cxnLst>
              <a:rect l="0" t="0" r="r" b="b"/>
              <a:pathLst>
                <a:path w="38" h="179">
                  <a:moveTo>
                    <a:pt x="0" y="6"/>
                  </a:moveTo>
                  <a:cubicBezTo>
                    <a:pt x="3" y="34"/>
                    <a:pt x="8" y="61"/>
                    <a:pt x="14" y="89"/>
                  </a:cubicBezTo>
                  <a:cubicBezTo>
                    <a:pt x="21" y="117"/>
                    <a:pt x="17" y="146"/>
                    <a:pt x="27" y="174"/>
                  </a:cubicBezTo>
                  <a:cubicBezTo>
                    <a:pt x="29" y="179"/>
                    <a:pt x="38" y="177"/>
                    <a:pt x="36" y="171"/>
                  </a:cubicBezTo>
                  <a:cubicBezTo>
                    <a:pt x="27" y="146"/>
                    <a:pt x="28" y="119"/>
                    <a:pt x="24" y="93"/>
                  </a:cubicBezTo>
                  <a:cubicBezTo>
                    <a:pt x="20" y="64"/>
                    <a:pt x="12" y="36"/>
                    <a:pt x="9" y="6"/>
                  </a:cubicBezTo>
                  <a:cubicBezTo>
                    <a:pt x="9" y="1"/>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68"/>
            <p:cNvSpPr/>
            <p:nvPr/>
          </p:nvSpPr>
          <p:spPr bwMode="auto">
            <a:xfrm>
              <a:off x="6432550" y="5688013"/>
              <a:ext cx="76200" cy="423862"/>
            </a:xfrm>
            <a:custGeom>
              <a:avLst/>
              <a:gdLst>
                <a:gd name="T0" fmla="*/ 14 w 24"/>
                <a:gd name="T1" fmla="*/ 5 h 134"/>
                <a:gd name="T2" fmla="*/ 1 w 24"/>
                <a:gd name="T3" fmla="*/ 129 h 134"/>
                <a:gd name="T4" fmla="*/ 10 w 24"/>
                <a:gd name="T5" fmla="*/ 129 h 134"/>
                <a:gd name="T6" fmla="*/ 23 w 24"/>
                <a:gd name="T7" fmla="*/ 5 h 134"/>
                <a:gd name="T8" fmla="*/ 14 w 24"/>
                <a:gd name="T9" fmla="*/ 5 h 134"/>
              </a:gdLst>
              <a:ahLst/>
              <a:cxnLst>
                <a:cxn ang="0">
                  <a:pos x="T0" y="T1"/>
                </a:cxn>
                <a:cxn ang="0">
                  <a:pos x="T2" y="T3"/>
                </a:cxn>
                <a:cxn ang="0">
                  <a:pos x="T4" y="T5"/>
                </a:cxn>
                <a:cxn ang="0">
                  <a:pos x="T6" y="T7"/>
                </a:cxn>
                <a:cxn ang="0">
                  <a:pos x="T8" y="T9"/>
                </a:cxn>
              </a:cxnLst>
              <a:rect l="0" t="0" r="r" b="b"/>
              <a:pathLst>
                <a:path w="24" h="134">
                  <a:moveTo>
                    <a:pt x="14" y="5"/>
                  </a:moveTo>
                  <a:cubicBezTo>
                    <a:pt x="9" y="46"/>
                    <a:pt x="6" y="88"/>
                    <a:pt x="1" y="129"/>
                  </a:cubicBezTo>
                  <a:cubicBezTo>
                    <a:pt x="0" y="134"/>
                    <a:pt x="9" y="134"/>
                    <a:pt x="10" y="129"/>
                  </a:cubicBezTo>
                  <a:cubicBezTo>
                    <a:pt x="15" y="88"/>
                    <a:pt x="18" y="46"/>
                    <a:pt x="23" y="5"/>
                  </a:cubicBezTo>
                  <a:cubicBezTo>
                    <a:pt x="24" y="0"/>
                    <a:pt x="15" y="0"/>
                    <a:pt x="14" y="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69"/>
            <p:cNvSpPr/>
            <p:nvPr/>
          </p:nvSpPr>
          <p:spPr bwMode="auto">
            <a:xfrm>
              <a:off x="3886200" y="5087938"/>
              <a:ext cx="120650" cy="44450"/>
            </a:xfrm>
            <a:custGeom>
              <a:avLst/>
              <a:gdLst>
                <a:gd name="T0" fmla="*/ 6 w 38"/>
                <a:gd name="T1" fmla="*/ 11 h 14"/>
                <a:gd name="T2" fmla="*/ 32 w 38"/>
                <a:gd name="T3" fmla="*/ 13 h 14"/>
                <a:gd name="T4" fmla="*/ 32 w 38"/>
                <a:gd name="T5" fmla="*/ 4 h 14"/>
                <a:gd name="T6" fmla="*/ 5 w 38"/>
                <a:gd name="T7" fmla="*/ 5 h 14"/>
                <a:gd name="T8" fmla="*/ 5 w 38"/>
                <a:gd name="T9" fmla="*/ 14 h 14"/>
                <a:gd name="T10" fmla="*/ 32 w 38"/>
                <a:gd name="T11" fmla="*/ 13 h 14"/>
                <a:gd name="T12" fmla="*/ 32 w 38"/>
                <a:gd name="T13" fmla="*/ 4 h 14"/>
                <a:gd name="T14" fmla="*/ 8 w 38"/>
                <a:gd name="T15" fmla="*/ 2 h 14"/>
                <a:gd name="T16" fmla="*/ 6 w 38"/>
                <a:gd name="T17"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14">
                  <a:moveTo>
                    <a:pt x="6" y="11"/>
                  </a:moveTo>
                  <a:cubicBezTo>
                    <a:pt x="14" y="14"/>
                    <a:pt x="23" y="14"/>
                    <a:pt x="32" y="13"/>
                  </a:cubicBezTo>
                  <a:cubicBezTo>
                    <a:pt x="37" y="12"/>
                    <a:pt x="38" y="4"/>
                    <a:pt x="32" y="4"/>
                  </a:cubicBezTo>
                  <a:cubicBezTo>
                    <a:pt x="23" y="3"/>
                    <a:pt x="14" y="3"/>
                    <a:pt x="5" y="5"/>
                  </a:cubicBezTo>
                  <a:cubicBezTo>
                    <a:pt x="0" y="5"/>
                    <a:pt x="0" y="14"/>
                    <a:pt x="5" y="14"/>
                  </a:cubicBezTo>
                  <a:cubicBezTo>
                    <a:pt x="14" y="12"/>
                    <a:pt x="23" y="12"/>
                    <a:pt x="32" y="13"/>
                  </a:cubicBezTo>
                  <a:cubicBezTo>
                    <a:pt x="32" y="10"/>
                    <a:pt x="32" y="7"/>
                    <a:pt x="32" y="4"/>
                  </a:cubicBezTo>
                  <a:cubicBezTo>
                    <a:pt x="24" y="5"/>
                    <a:pt x="16" y="5"/>
                    <a:pt x="8" y="2"/>
                  </a:cubicBezTo>
                  <a:cubicBezTo>
                    <a:pt x="3" y="0"/>
                    <a:pt x="1" y="9"/>
                    <a:pt x="6"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70"/>
            <p:cNvSpPr/>
            <p:nvPr/>
          </p:nvSpPr>
          <p:spPr bwMode="auto">
            <a:xfrm>
              <a:off x="3990975" y="5434013"/>
              <a:ext cx="133350" cy="44450"/>
            </a:xfrm>
            <a:custGeom>
              <a:avLst/>
              <a:gdLst>
                <a:gd name="T0" fmla="*/ 17 w 42"/>
                <a:gd name="T1" fmla="*/ 5 h 14"/>
                <a:gd name="T2" fmla="*/ 13 w 42"/>
                <a:gd name="T3" fmla="*/ 3 h 14"/>
                <a:gd name="T4" fmla="*/ 11 w 42"/>
                <a:gd name="T5" fmla="*/ 12 h 14"/>
                <a:gd name="T6" fmla="*/ 27 w 42"/>
                <a:gd name="T7" fmla="*/ 14 h 14"/>
                <a:gd name="T8" fmla="*/ 28 w 42"/>
                <a:gd name="T9" fmla="*/ 5 h 14"/>
                <a:gd name="T10" fmla="*/ 6 w 42"/>
                <a:gd name="T11" fmla="*/ 3 h 14"/>
                <a:gd name="T12" fmla="*/ 6 w 42"/>
                <a:gd name="T13" fmla="*/ 12 h 14"/>
                <a:gd name="T14" fmla="*/ 36 w 42"/>
                <a:gd name="T15" fmla="*/ 10 h 14"/>
                <a:gd name="T16" fmla="*/ 36 w 42"/>
                <a:gd name="T17" fmla="*/ 1 h 14"/>
                <a:gd name="T18" fmla="*/ 6 w 42"/>
                <a:gd name="T19" fmla="*/ 3 h 14"/>
                <a:gd name="T20" fmla="*/ 6 w 42"/>
                <a:gd name="T21" fmla="*/ 12 h 14"/>
                <a:gd name="T22" fmla="*/ 26 w 42"/>
                <a:gd name="T23" fmla="*/ 14 h 14"/>
                <a:gd name="T24" fmla="*/ 27 w 42"/>
                <a:gd name="T25" fmla="*/ 5 h 14"/>
                <a:gd name="T26" fmla="*/ 13 w 42"/>
                <a:gd name="T27" fmla="*/ 3 h 14"/>
                <a:gd name="T28" fmla="*/ 11 w 42"/>
                <a:gd name="T29" fmla="*/ 12 h 14"/>
                <a:gd name="T30" fmla="*/ 17 w 42"/>
                <a:gd name="T31" fmla="*/ 14 h 14"/>
                <a:gd name="T32" fmla="*/ 17 w 42"/>
                <a:gd name="T33" fmla="*/ 5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14">
                  <a:moveTo>
                    <a:pt x="17" y="5"/>
                  </a:moveTo>
                  <a:cubicBezTo>
                    <a:pt x="16" y="4"/>
                    <a:pt x="14" y="4"/>
                    <a:pt x="13" y="3"/>
                  </a:cubicBezTo>
                  <a:cubicBezTo>
                    <a:pt x="12" y="6"/>
                    <a:pt x="11" y="9"/>
                    <a:pt x="11" y="12"/>
                  </a:cubicBezTo>
                  <a:cubicBezTo>
                    <a:pt x="16" y="13"/>
                    <a:pt x="21" y="14"/>
                    <a:pt x="27" y="14"/>
                  </a:cubicBezTo>
                  <a:cubicBezTo>
                    <a:pt x="32" y="14"/>
                    <a:pt x="32" y="7"/>
                    <a:pt x="28" y="5"/>
                  </a:cubicBezTo>
                  <a:cubicBezTo>
                    <a:pt x="21" y="2"/>
                    <a:pt x="14" y="2"/>
                    <a:pt x="6" y="3"/>
                  </a:cubicBezTo>
                  <a:cubicBezTo>
                    <a:pt x="1" y="4"/>
                    <a:pt x="0" y="12"/>
                    <a:pt x="6" y="12"/>
                  </a:cubicBezTo>
                  <a:cubicBezTo>
                    <a:pt x="16" y="12"/>
                    <a:pt x="26" y="11"/>
                    <a:pt x="36" y="10"/>
                  </a:cubicBezTo>
                  <a:cubicBezTo>
                    <a:pt x="42" y="9"/>
                    <a:pt x="42" y="0"/>
                    <a:pt x="36" y="1"/>
                  </a:cubicBezTo>
                  <a:cubicBezTo>
                    <a:pt x="26" y="2"/>
                    <a:pt x="16" y="3"/>
                    <a:pt x="6" y="3"/>
                  </a:cubicBezTo>
                  <a:cubicBezTo>
                    <a:pt x="6" y="6"/>
                    <a:pt x="6" y="9"/>
                    <a:pt x="6" y="12"/>
                  </a:cubicBezTo>
                  <a:cubicBezTo>
                    <a:pt x="13" y="11"/>
                    <a:pt x="19" y="11"/>
                    <a:pt x="26" y="14"/>
                  </a:cubicBezTo>
                  <a:cubicBezTo>
                    <a:pt x="26" y="11"/>
                    <a:pt x="26" y="8"/>
                    <a:pt x="27" y="5"/>
                  </a:cubicBezTo>
                  <a:cubicBezTo>
                    <a:pt x="22" y="5"/>
                    <a:pt x="18" y="4"/>
                    <a:pt x="13" y="3"/>
                  </a:cubicBezTo>
                  <a:cubicBezTo>
                    <a:pt x="7" y="2"/>
                    <a:pt x="5" y="10"/>
                    <a:pt x="11" y="12"/>
                  </a:cubicBezTo>
                  <a:cubicBezTo>
                    <a:pt x="13" y="13"/>
                    <a:pt x="15" y="13"/>
                    <a:pt x="17" y="14"/>
                  </a:cubicBezTo>
                  <a:cubicBezTo>
                    <a:pt x="23" y="14"/>
                    <a:pt x="23" y="5"/>
                    <a:pt x="17" y="5"/>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71"/>
            <p:cNvSpPr/>
            <p:nvPr/>
          </p:nvSpPr>
          <p:spPr bwMode="auto">
            <a:xfrm>
              <a:off x="4260850" y="5602288"/>
              <a:ext cx="133350" cy="41275"/>
            </a:xfrm>
            <a:custGeom>
              <a:avLst/>
              <a:gdLst>
                <a:gd name="T0" fmla="*/ 20 w 42"/>
                <a:gd name="T1" fmla="*/ 10 h 13"/>
                <a:gd name="T2" fmla="*/ 37 w 42"/>
                <a:gd name="T3" fmla="*/ 12 h 13"/>
                <a:gd name="T4" fmla="*/ 37 w 42"/>
                <a:gd name="T5" fmla="*/ 3 h 13"/>
                <a:gd name="T6" fmla="*/ 5 w 42"/>
                <a:gd name="T7" fmla="*/ 4 h 13"/>
                <a:gd name="T8" fmla="*/ 7 w 42"/>
                <a:gd name="T9" fmla="*/ 13 h 13"/>
                <a:gd name="T10" fmla="*/ 35 w 42"/>
                <a:gd name="T11" fmla="*/ 10 h 13"/>
                <a:gd name="T12" fmla="*/ 35 w 42"/>
                <a:gd name="T13" fmla="*/ 1 h 13"/>
                <a:gd name="T14" fmla="*/ 7 w 42"/>
                <a:gd name="T15" fmla="*/ 4 h 13"/>
                <a:gd name="T16" fmla="*/ 8 w 42"/>
                <a:gd name="T17" fmla="*/ 12 h 13"/>
                <a:gd name="T18" fmla="*/ 37 w 42"/>
                <a:gd name="T19" fmla="*/ 12 h 13"/>
                <a:gd name="T20" fmla="*/ 37 w 42"/>
                <a:gd name="T21" fmla="*/ 3 h 13"/>
                <a:gd name="T22" fmla="*/ 20 w 42"/>
                <a:gd name="T23" fmla="*/ 1 h 13"/>
                <a:gd name="T24" fmla="*/ 20 w 42"/>
                <a:gd name="T25"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3">
                  <a:moveTo>
                    <a:pt x="20" y="10"/>
                  </a:moveTo>
                  <a:cubicBezTo>
                    <a:pt x="25" y="10"/>
                    <a:pt x="31" y="11"/>
                    <a:pt x="37" y="12"/>
                  </a:cubicBezTo>
                  <a:cubicBezTo>
                    <a:pt x="37" y="9"/>
                    <a:pt x="37" y="6"/>
                    <a:pt x="37" y="3"/>
                  </a:cubicBezTo>
                  <a:cubicBezTo>
                    <a:pt x="26" y="2"/>
                    <a:pt x="16" y="1"/>
                    <a:pt x="5" y="4"/>
                  </a:cubicBezTo>
                  <a:cubicBezTo>
                    <a:pt x="0" y="5"/>
                    <a:pt x="1" y="13"/>
                    <a:pt x="7" y="13"/>
                  </a:cubicBezTo>
                  <a:cubicBezTo>
                    <a:pt x="16" y="13"/>
                    <a:pt x="25" y="11"/>
                    <a:pt x="35" y="10"/>
                  </a:cubicBezTo>
                  <a:cubicBezTo>
                    <a:pt x="40" y="10"/>
                    <a:pt x="40" y="0"/>
                    <a:pt x="35" y="1"/>
                  </a:cubicBezTo>
                  <a:cubicBezTo>
                    <a:pt x="25" y="2"/>
                    <a:pt x="16" y="4"/>
                    <a:pt x="7" y="4"/>
                  </a:cubicBezTo>
                  <a:cubicBezTo>
                    <a:pt x="7" y="7"/>
                    <a:pt x="7" y="9"/>
                    <a:pt x="8" y="12"/>
                  </a:cubicBezTo>
                  <a:cubicBezTo>
                    <a:pt x="17" y="10"/>
                    <a:pt x="27" y="11"/>
                    <a:pt x="37" y="12"/>
                  </a:cubicBezTo>
                  <a:cubicBezTo>
                    <a:pt x="42" y="12"/>
                    <a:pt x="42" y="3"/>
                    <a:pt x="37" y="3"/>
                  </a:cubicBezTo>
                  <a:cubicBezTo>
                    <a:pt x="31" y="2"/>
                    <a:pt x="25" y="1"/>
                    <a:pt x="20" y="1"/>
                  </a:cubicBezTo>
                  <a:cubicBezTo>
                    <a:pt x="14" y="1"/>
                    <a:pt x="14" y="10"/>
                    <a:pt x="20"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72"/>
            <p:cNvSpPr/>
            <p:nvPr/>
          </p:nvSpPr>
          <p:spPr bwMode="auto">
            <a:xfrm>
              <a:off x="4916488" y="5421313"/>
              <a:ext cx="130175" cy="50800"/>
            </a:xfrm>
            <a:custGeom>
              <a:avLst/>
              <a:gdLst>
                <a:gd name="T0" fmla="*/ 15 w 41"/>
                <a:gd name="T1" fmla="*/ 10 h 16"/>
                <a:gd name="T2" fmla="*/ 35 w 41"/>
                <a:gd name="T3" fmla="*/ 12 h 16"/>
                <a:gd name="T4" fmla="*/ 35 w 41"/>
                <a:gd name="T5" fmla="*/ 3 h 16"/>
                <a:gd name="T6" fmla="*/ 7 w 41"/>
                <a:gd name="T7" fmla="*/ 5 h 16"/>
                <a:gd name="T8" fmla="*/ 6 w 41"/>
                <a:gd name="T9" fmla="*/ 14 h 16"/>
                <a:gd name="T10" fmla="*/ 33 w 41"/>
                <a:gd name="T11" fmla="*/ 15 h 16"/>
                <a:gd name="T12" fmla="*/ 33 w 41"/>
                <a:gd name="T13" fmla="*/ 6 h 16"/>
                <a:gd name="T14" fmla="*/ 8 w 41"/>
                <a:gd name="T15" fmla="*/ 5 h 16"/>
                <a:gd name="T16" fmla="*/ 7 w 41"/>
                <a:gd name="T17" fmla="*/ 14 h 16"/>
                <a:gd name="T18" fmla="*/ 35 w 41"/>
                <a:gd name="T19" fmla="*/ 12 h 16"/>
                <a:gd name="T20" fmla="*/ 35 w 41"/>
                <a:gd name="T21" fmla="*/ 3 h 16"/>
                <a:gd name="T22" fmla="*/ 15 w 41"/>
                <a:gd name="T23" fmla="*/ 1 h 16"/>
                <a:gd name="T24" fmla="*/ 15 w 41"/>
                <a:gd name="T2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16">
                  <a:moveTo>
                    <a:pt x="15" y="10"/>
                  </a:moveTo>
                  <a:cubicBezTo>
                    <a:pt x="21" y="11"/>
                    <a:pt x="28" y="12"/>
                    <a:pt x="35" y="12"/>
                  </a:cubicBezTo>
                  <a:cubicBezTo>
                    <a:pt x="35" y="9"/>
                    <a:pt x="35" y="6"/>
                    <a:pt x="35" y="3"/>
                  </a:cubicBezTo>
                  <a:cubicBezTo>
                    <a:pt x="26" y="4"/>
                    <a:pt x="16" y="4"/>
                    <a:pt x="7" y="5"/>
                  </a:cubicBezTo>
                  <a:cubicBezTo>
                    <a:pt x="2" y="6"/>
                    <a:pt x="0" y="13"/>
                    <a:pt x="6" y="14"/>
                  </a:cubicBezTo>
                  <a:cubicBezTo>
                    <a:pt x="15" y="16"/>
                    <a:pt x="24" y="16"/>
                    <a:pt x="33" y="15"/>
                  </a:cubicBezTo>
                  <a:cubicBezTo>
                    <a:pt x="39" y="14"/>
                    <a:pt x="39" y="5"/>
                    <a:pt x="33" y="6"/>
                  </a:cubicBezTo>
                  <a:cubicBezTo>
                    <a:pt x="25" y="7"/>
                    <a:pt x="16" y="7"/>
                    <a:pt x="8" y="5"/>
                  </a:cubicBezTo>
                  <a:cubicBezTo>
                    <a:pt x="8" y="8"/>
                    <a:pt x="7" y="11"/>
                    <a:pt x="7" y="14"/>
                  </a:cubicBezTo>
                  <a:cubicBezTo>
                    <a:pt x="16" y="13"/>
                    <a:pt x="26" y="13"/>
                    <a:pt x="35" y="12"/>
                  </a:cubicBezTo>
                  <a:cubicBezTo>
                    <a:pt x="41" y="11"/>
                    <a:pt x="41" y="3"/>
                    <a:pt x="35" y="3"/>
                  </a:cubicBezTo>
                  <a:cubicBezTo>
                    <a:pt x="28" y="3"/>
                    <a:pt x="21" y="2"/>
                    <a:pt x="15" y="1"/>
                  </a:cubicBezTo>
                  <a:cubicBezTo>
                    <a:pt x="9" y="0"/>
                    <a:pt x="9" y="9"/>
                    <a:pt x="15"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73"/>
            <p:cNvSpPr/>
            <p:nvPr/>
          </p:nvSpPr>
          <p:spPr bwMode="auto">
            <a:xfrm>
              <a:off x="5062538" y="5160963"/>
              <a:ext cx="120650" cy="41275"/>
            </a:xfrm>
            <a:custGeom>
              <a:avLst/>
              <a:gdLst>
                <a:gd name="T0" fmla="*/ 15 w 38"/>
                <a:gd name="T1" fmla="*/ 2 h 13"/>
                <a:gd name="T2" fmla="*/ 15 w 38"/>
                <a:gd name="T3" fmla="*/ 2 h 13"/>
                <a:gd name="T4" fmla="*/ 15 w 38"/>
                <a:gd name="T5" fmla="*/ 11 h 13"/>
                <a:gd name="T6" fmla="*/ 32 w 38"/>
                <a:gd name="T7" fmla="*/ 12 h 13"/>
                <a:gd name="T8" fmla="*/ 32 w 38"/>
                <a:gd name="T9" fmla="*/ 3 h 13"/>
                <a:gd name="T10" fmla="*/ 4 w 38"/>
                <a:gd name="T11" fmla="*/ 2 h 13"/>
                <a:gd name="T12" fmla="*/ 4 w 38"/>
                <a:gd name="T13" fmla="*/ 11 h 13"/>
                <a:gd name="T14" fmla="*/ 28 w 38"/>
                <a:gd name="T15" fmla="*/ 13 h 13"/>
                <a:gd name="T16" fmla="*/ 28 w 38"/>
                <a:gd name="T17" fmla="*/ 4 h 13"/>
                <a:gd name="T18" fmla="*/ 7 w 38"/>
                <a:gd name="T19" fmla="*/ 2 h 13"/>
                <a:gd name="T20" fmla="*/ 7 w 38"/>
                <a:gd name="T21" fmla="*/ 11 h 13"/>
                <a:gd name="T22" fmla="*/ 32 w 38"/>
                <a:gd name="T23" fmla="*/ 12 h 13"/>
                <a:gd name="T24" fmla="*/ 32 w 38"/>
                <a:gd name="T25" fmla="*/ 3 h 13"/>
                <a:gd name="T26" fmla="*/ 15 w 38"/>
                <a:gd name="T27" fmla="*/ 2 h 13"/>
                <a:gd name="T28" fmla="*/ 15 w 38"/>
                <a:gd name="T29" fmla="*/ 11 h 13"/>
                <a:gd name="T30" fmla="*/ 15 w 38"/>
                <a:gd name="T31" fmla="*/ 11 h 13"/>
                <a:gd name="T32" fmla="*/ 15 w 38"/>
                <a:gd name="T33" fmla="*/ 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13">
                  <a:moveTo>
                    <a:pt x="15" y="2"/>
                  </a:moveTo>
                  <a:cubicBezTo>
                    <a:pt x="15" y="2"/>
                    <a:pt x="15" y="2"/>
                    <a:pt x="15" y="2"/>
                  </a:cubicBezTo>
                  <a:cubicBezTo>
                    <a:pt x="9" y="2"/>
                    <a:pt x="9" y="11"/>
                    <a:pt x="15" y="11"/>
                  </a:cubicBezTo>
                  <a:cubicBezTo>
                    <a:pt x="21" y="12"/>
                    <a:pt x="26" y="12"/>
                    <a:pt x="32" y="12"/>
                  </a:cubicBezTo>
                  <a:cubicBezTo>
                    <a:pt x="38" y="12"/>
                    <a:pt x="38" y="3"/>
                    <a:pt x="32" y="3"/>
                  </a:cubicBezTo>
                  <a:cubicBezTo>
                    <a:pt x="23" y="2"/>
                    <a:pt x="14" y="0"/>
                    <a:pt x="4" y="2"/>
                  </a:cubicBezTo>
                  <a:cubicBezTo>
                    <a:pt x="0" y="4"/>
                    <a:pt x="0" y="10"/>
                    <a:pt x="4" y="11"/>
                  </a:cubicBezTo>
                  <a:cubicBezTo>
                    <a:pt x="12" y="13"/>
                    <a:pt x="20" y="13"/>
                    <a:pt x="28" y="13"/>
                  </a:cubicBezTo>
                  <a:cubicBezTo>
                    <a:pt x="34" y="13"/>
                    <a:pt x="34" y="4"/>
                    <a:pt x="28" y="4"/>
                  </a:cubicBezTo>
                  <a:cubicBezTo>
                    <a:pt x="21" y="4"/>
                    <a:pt x="14" y="4"/>
                    <a:pt x="7" y="2"/>
                  </a:cubicBezTo>
                  <a:cubicBezTo>
                    <a:pt x="7" y="5"/>
                    <a:pt x="7" y="8"/>
                    <a:pt x="7" y="11"/>
                  </a:cubicBezTo>
                  <a:cubicBezTo>
                    <a:pt x="15" y="9"/>
                    <a:pt x="24" y="11"/>
                    <a:pt x="32" y="12"/>
                  </a:cubicBezTo>
                  <a:cubicBezTo>
                    <a:pt x="32" y="9"/>
                    <a:pt x="32" y="6"/>
                    <a:pt x="32" y="3"/>
                  </a:cubicBezTo>
                  <a:cubicBezTo>
                    <a:pt x="26" y="3"/>
                    <a:pt x="21" y="3"/>
                    <a:pt x="15" y="2"/>
                  </a:cubicBezTo>
                  <a:cubicBezTo>
                    <a:pt x="15" y="5"/>
                    <a:pt x="15" y="8"/>
                    <a:pt x="15" y="11"/>
                  </a:cubicBezTo>
                  <a:cubicBezTo>
                    <a:pt x="15" y="11"/>
                    <a:pt x="15" y="11"/>
                    <a:pt x="15" y="11"/>
                  </a:cubicBezTo>
                  <a:cubicBezTo>
                    <a:pt x="21" y="11"/>
                    <a:pt x="21" y="2"/>
                    <a:pt x="15"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74"/>
            <p:cNvSpPr/>
            <p:nvPr/>
          </p:nvSpPr>
          <p:spPr bwMode="auto">
            <a:xfrm>
              <a:off x="3946525" y="5867400"/>
              <a:ext cx="98425" cy="38100"/>
            </a:xfrm>
            <a:custGeom>
              <a:avLst/>
              <a:gdLst>
                <a:gd name="T0" fmla="*/ 13 w 31"/>
                <a:gd name="T1" fmla="*/ 2 h 12"/>
                <a:gd name="T2" fmla="*/ 8 w 31"/>
                <a:gd name="T3" fmla="*/ 1 h 12"/>
                <a:gd name="T4" fmla="*/ 6 w 31"/>
                <a:gd name="T5" fmla="*/ 10 h 12"/>
                <a:gd name="T6" fmla="*/ 25 w 31"/>
                <a:gd name="T7" fmla="*/ 10 h 12"/>
                <a:gd name="T8" fmla="*/ 25 w 31"/>
                <a:gd name="T9" fmla="*/ 1 h 12"/>
                <a:gd name="T10" fmla="*/ 6 w 31"/>
                <a:gd name="T11" fmla="*/ 1 h 12"/>
                <a:gd name="T12" fmla="*/ 4 w 31"/>
                <a:gd name="T13" fmla="*/ 9 h 12"/>
                <a:gd name="T14" fmla="*/ 12 w 31"/>
                <a:gd name="T15" fmla="*/ 10 h 12"/>
                <a:gd name="T16" fmla="*/ 12 w 31"/>
                <a:gd name="T17" fmla="*/ 1 h 12"/>
                <a:gd name="T18" fmla="*/ 9 w 31"/>
                <a:gd name="T19" fmla="*/ 1 h 12"/>
                <a:gd name="T20" fmla="*/ 6 w 31"/>
                <a:gd name="T21" fmla="*/ 10 h 12"/>
                <a:gd name="T22" fmla="*/ 25 w 31"/>
                <a:gd name="T23" fmla="*/ 10 h 12"/>
                <a:gd name="T24" fmla="*/ 25 w 31"/>
                <a:gd name="T25" fmla="*/ 1 h 12"/>
                <a:gd name="T26" fmla="*/ 6 w 31"/>
                <a:gd name="T27" fmla="*/ 1 h 12"/>
                <a:gd name="T28" fmla="*/ 5 w 31"/>
                <a:gd name="T29" fmla="*/ 10 h 12"/>
                <a:gd name="T30" fmla="*/ 11 w 31"/>
                <a:gd name="T31" fmla="*/ 11 h 12"/>
                <a:gd name="T32" fmla="*/ 13 w 31"/>
                <a:gd name="T33"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 h="12">
                  <a:moveTo>
                    <a:pt x="13" y="2"/>
                  </a:moveTo>
                  <a:cubicBezTo>
                    <a:pt x="11" y="2"/>
                    <a:pt x="10" y="1"/>
                    <a:pt x="8" y="1"/>
                  </a:cubicBezTo>
                  <a:cubicBezTo>
                    <a:pt x="7" y="4"/>
                    <a:pt x="7" y="7"/>
                    <a:pt x="6" y="10"/>
                  </a:cubicBezTo>
                  <a:cubicBezTo>
                    <a:pt x="13" y="10"/>
                    <a:pt x="19" y="10"/>
                    <a:pt x="25" y="10"/>
                  </a:cubicBezTo>
                  <a:cubicBezTo>
                    <a:pt x="31" y="10"/>
                    <a:pt x="31" y="1"/>
                    <a:pt x="25" y="1"/>
                  </a:cubicBezTo>
                  <a:cubicBezTo>
                    <a:pt x="19" y="1"/>
                    <a:pt x="13" y="1"/>
                    <a:pt x="6" y="1"/>
                  </a:cubicBezTo>
                  <a:cubicBezTo>
                    <a:pt x="2" y="1"/>
                    <a:pt x="0" y="7"/>
                    <a:pt x="4" y="9"/>
                  </a:cubicBezTo>
                  <a:cubicBezTo>
                    <a:pt x="7" y="11"/>
                    <a:pt x="9" y="10"/>
                    <a:pt x="12" y="10"/>
                  </a:cubicBezTo>
                  <a:cubicBezTo>
                    <a:pt x="18" y="9"/>
                    <a:pt x="18" y="0"/>
                    <a:pt x="12" y="1"/>
                  </a:cubicBezTo>
                  <a:cubicBezTo>
                    <a:pt x="11" y="1"/>
                    <a:pt x="9" y="1"/>
                    <a:pt x="9" y="1"/>
                  </a:cubicBezTo>
                  <a:cubicBezTo>
                    <a:pt x="8" y="4"/>
                    <a:pt x="7" y="7"/>
                    <a:pt x="6" y="10"/>
                  </a:cubicBezTo>
                  <a:cubicBezTo>
                    <a:pt x="13" y="10"/>
                    <a:pt x="19" y="10"/>
                    <a:pt x="25" y="10"/>
                  </a:cubicBezTo>
                  <a:cubicBezTo>
                    <a:pt x="25" y="7"/>
                    <a:pt x="25" y="4"/>
                    <a:pt x="25" y="1"/>
                  </a:cubicBezTo>
                  <a:cubicBezTo>
                    <a:pt x="19" y="1"/>
                    <a:pt x="13" y="1"/>
                    <a:pt x="6" y="1"/>
                  </a:cubicBezTo>
                  <a:cubicBezTo>
                    <a:pt x="1" y="1"/>
                    <a:pt x="0" y="9"/>
                    <a:pt x="5" y="10"/>
                  </a:cubicBezTo>
                  <a:cubicBezTo>
                    <a:pt x="7" y="10"/>
                    <a:pt x="9" y="11"/>
                    <a:pt x="11" y="11"/>
                  </a:cubicBezTo>
                  <a:cubicBezTo>
                    <a:pt x="17" y="12"/>
                    <a:pt x="19" y="3"/>
                    <a:pt x="13" y="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75"/>
            <p:cNvSpPr/>
            <p:nvPr/>
          </p:nvSpPr>
          <p:spPr bwMode="auto">
            <a:xfrm>
              <a:off x="4887913" y="5826125"/>
              <a:ext cx="133350" cy="50800"/>
            </a:xfrm>
            <a:custGeom>
              <a:avLst/>
              <a:gdLst>
                <a:gd name="T0" fmla="*/ 10 w 42"/>
                <a:gd name="T1" fmla="*/ 11 h 16"/>
                <a:gd name="T2" fmla="*/ 27 w 42"/>
                <a:gd name="T3" fmla="*/ 16 h 16"/>
                <a:gd name="T4" fmla="*/ 29 w 42"/>
                <a:gd name="T5" fmla="*/ 7 h 16"/>
                <a:gd name="T6" fmla="*/ 6 w 42"/>
                <a:gd name="T7" fmla="*/ 4 h 16"/>
                <a:gd name="T8" fmla="*/ 5 w 42"/>
                <a:gd name="T9" fmla="*/ 12 h 16"/>
                <a:gd name="T10" fmla="*/ 36 w 42"/>
                <a:gd name="T11" fmla="*/ 13 h 16"/>
                <a:gd name="T12" fmla="*/ 36 w 42"/>
                <a:gd name="T13" fmla="*/ 4 h 16"/>
                <a:gd name="T14" fmla="*/ 7 w 42"/>
                <a:gd name="T15" fmla="*/ 4 h 16"/>
                <a:gd name="T16" fmla="*/ 6 w 42"/>
                <a:gd name="T17" fmla="*/ 13 h 16"/>
                <a:gd name="T18" fmla="*/ 25 w 42"/>
                <a:gd name="T19" fmla="*/ 15 h 16"/>
                <a:gd name="T20" fmla="*/ 27 w 42"/>
                <a:gd name="T21" fmla="*/ 7 h 16"/>
                <a:gd name="T22" fmla="*/ 14 w 42"/>
                <a:gd name="T23" fmla="*/ 3 h 16"/>
                <a:gd name="T24" fmla="*/ 10 w 42"/>
                <a:gd name="T25"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16">
                  <a:moveTo>
                    <a:pt x="10" y="11"/>
                  </a:moveTo>
                  <a:cubicBezTo>
                    <a:pt x="15" y="14"/>
                    <a:pt x="21" y="15"/>
                    <a:pt x="27" y="16"/>
                  </a:cubicBezTo>
                  <a:cubicBezTo>
                    <a:pt x="31" y="16"/>
                    <a:pt x="33" y="9"/>
                    <a:pt x="29" y="7"/>
                  </a:cubicBezTo>
                  <a:cubicBezTo>
                    <a:pt x="22" y="4"/>
                    <a:pt x="14" y="4"/>
                    <a:pt x="6" y="4"/>
                  </a:cubicBezTo>
                  <a:cubicBezTo>
                    <a:pt x="1" y="3"/>
                    <a:pt x="0" y="11"/>
                    <a:pt x="5" y="12"/>
                  </a:cubicBezTo>
                  <a:cubicBezTo>
                    <a:pt x="15" y="15"/>
                    <a:pt x="26" y="13"/>
                    <a:pt x="36" y="13"/>
                  </a:cubicBezTo>
                  <a:cubicBezTo>
                    <a:pt x="42" y="13"/>
                    <a:pt x="42" y="4"/>
                    <a:pt x="36" y="4"/>
                  </a:cubicBezTo>
                  <a:cubicBezTo>
                    <a:pt x="27" y="4"/>
                    <a:pt x="17" y="6"/>
                    <a:pt x="7" y="4"/>
                  </a:cubicBezTo>
                  <a:cubicBezTo>
                    <a:pt x="7" y="7"/>
                    <a:pt x="7" y="10"/>
                    <a:pt x="6" y="13"/>
                  </a:cubicBezTo>
                  <a:cubicBezTo>
                    <a:pt x="12" y="13"/>
                    <a:pt x="19" y="13"/>
                    <a:pt x="25" y="15"/>
                  </a:cubicBezTo>
                  <a:cubicBezTo>
                    <a:pt x="25" y="12"/>
                    <a:pt x="26" y="10"/>
                    <a:pt x="27" y="7"/>
                  </a:cubicBezTo>
                  <a:cubicBezTo>
                    <a:pt x="22" y="7"/>
                    <a:pt x="18" y="6"/>
                    <a:pt x="14" y="3"/>
                  </a:cubicBezTo>
                  <a:cubicBezTo>
                    <a:pt x="9" y="0"/>
                    <a:pt x="5" y="7"/>
                    <a:pt x="10"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76"/>
            <p:cNvSpPr/>
            <p:nvPr/>
          </p:nvSpPr>
          <p:spPr bwMode="auto">
            <a:xfrm>
              <a:off x="2887663" y="5902325"/>
              <a:ext cx="107950" cy="38100"/>
            </a:xfrm>
            <a:custGeom>
              <a:avLst/>
              <a:gdLst>
                <a:gd name="T0" fmla="*/ 9 w 34"/>
                <a:gd name="T1" fmla="*/ 10 h 12"/>
                <a:gd name="T2" fmla="*/ 29 w 34"/>
                <a:gd name="T3" fmla="*/ 11 h 12"/>
                <a:gd name="T4" fmla="*/ 29 w 34"/>
                <a:gd name="T5" fmla="*/ 2 h 12"/>
                <a:gd name="T6" fmla="*/ 6 w 34"/>
                <a:gd name="T7" fmla="*/ 2 h 12"/>
                <a:gd name="T8" fmla="*/ 6 w 34"/>
                <a:gd name="T9" fmla="*/ 11 h 12"/>
                <a:gd name="T10" fmla="*/ 29 w 34"/>
                <a:gd name="T11" fmla="*/ 11 h 12"/>
                <a:gd name="T12" fmla="*/ 29 w 34"/>
                <a:gd name="T13" fmla="*/ 2 h 12"/>
                <a:gd name="T14" fmla="*/ 11 w 34"/>
                <a:gd name="T15" fmla="*/ 1 h 12"/>
                <a:gd name="T16" fmla="*/ 9 w 34"/>
                <a:gd name="T17"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2">
                  <a:moveTo>
                    <a:pt x="9" y="10"/>
                  </a:moveTo>
                  <a:cubicBezTo>
                    <a:pt x="15" y="11"/>
                    <a:pt x="22" y="11"/>
                    <a:pt x="29" y="11"/>
                  </a:cubicBezTo>
                  <a:cubicBezTo>
                    <a:pt x="29" y="8"/>
                    <a:pt x="29" y="5"/>
                    <a:pt x="29" y="2"/>
                  </a:cubicBezTo>
                  <a:cubicBezTo>
                    <a:pt x="21" y="2"/>
                    <a:pt x="14" y="2"/>
                    <a:pt x="6" y="2"/>
                  </a:cubicBezTo>
                  <a:cubicBezTo>
                    <a:pt x="0" y="2"/>
                    <a:pt x="0" y="11"/>
                    <a:pt x="6" y="11"/>
                  </a:cubicBezTo>
                  <a:cubicBezTo>
                    <a:pt x="14" y="11"/>
                    <a:pt x="21" y="11"/>
                    <a:pt x="29" y="11"/>
                  </a:cubicBezTo>
                  <a:cubicBezTo>
                    <a:pt x="34" y="12"/>
                    <a:pt x="34" y="3"/>
                    <a:pt x="29" y="2"/>
                  </a:cubicBezTo>
                  <a:cubicBezTo>
                    <a:pt x="23" y="2"/>
                    <a:pt x="16" y="2"/>
                    <a:pt x="11" y="1"/>
                  </a:cubicBezTo>
                  <a:cubicBezTo>
                    <a:pt x="5" y="0"/>
                    <a:pt x="3" y="9"/>
                    <a:pt x="9" y="10"/>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78"/>
            <p:cNvSpPr/>
            <p:nvPr/>
          </p:nvSpPr>
          <p:spPr bwMode="auto">
            <a:xfrm>
              <a:off x="3476625" y="5822950"/>
              <a:ext cx="92075" cy="41275"/>
            </a:xfrm>
            <a:custGeom>
              <a:avLst/>
              <a:gdLst>
                <a:gd name="T0" fmla="*/ 10 w 29"/>
                <a:gd name="T1" fmla="*/ 11 h 13"/>
                <a:gd name="T2" fmla="*/ 23 w 29"/>
                <a:gd name="T3" fmla="*/ 13 h 13"/>
                <a:gd name="T4" fmla="*/ 23 w 29"/>
                <a:gd name="T5" fmla="*/ 4 h 13"/>
                <a:gd name="T6" fmla="*/ 6 w 29"/>
                <a:gd name="T7" fmla="*/ 4 h 13"/>
                <a:gd name="T8" fmla="*/ 9 w 29"/>
                <a:gd name="T9" fmla="*/ 12 h 13"/>
                <a:gd name="T10" fmla="*/ 11 w 29"/>
                <a:gd name="T11" fmla="*/ 12 h 13"/>
                <a:gd name="T12" fmla="*/ 14 w 29"/>
                <a:gd name="T13" fmla="*/ 11 h 13"/>
                <a:gd name="T14" fmla="*/ 10 w 29"/>
                <a:gd name="T15" fmla="*/ 3 h 13"/>
                <a:gd name="T16" fmla="*/ 7 w 29"/>
                <a:gd name="T17" fmla="*/ 3 h 13"/>
                <a:gd name="T18" fmla="*/ 4 w 29"/>
                <a:gd name="T19" fmla="*/ 4 h 13"/>
                <a:gd name="T20" fmla="*/ 6 w 29"/>
                <a:gd name="T21" fmla="*/ 13 h 13"/>
                <a:gd name="T22" fmla="*/ 23 w 29"/>
                <a:gd name="T23" fmla="*/ 13 h 13"/>
                <a:gd name="T24" fmla="*/ 23 w 29"/>
                <a:gd name="T25" fmla="*/ 4 h 13"/>
                <a:gd name="T26" fmla="*/ 10 w 29"/>
                <a:gd name="T27" fmla="*/ 2 h 13"/>
                <a:gd name="T28" fmla="*/ 10 w 29"/>
                <a:gd name="T29"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 h="13">
                  <a:moveTo>
                    <a:pt x="10" y="11"/>
                  </a:moveTo>
                  <a:cubicBezTo>
                    <a:pt x="15" y="12"/>
                    <a:pt x="19" y="13"/>
                    <a:pt x="23" y="13"/>
                  </a:cubicBezTo>
                  <a:cubicBezTo>
                    <a:pt x="23" y="10"/>
                    <a:pt x="23" y="7"/>
                    <a:pt x="23" y="4"/>
                  </a:cubicBezTo>
                  <a:cubicBezTo>
                    <a:pt x="18" y="4"/>
                    <a:pt x="12" y="4"/>
                    <a:pt x="6" y="4"/>
                  </a:cubicBezTo>
                  <a:cubicBezTo>
                    <a:pt x="7" y="6"/>
                    <a:pt x="8" y="9"/>
                    <a:pt x="9" y="12"/>
                  </a:cubicBezTo>
                  <a:cubicBezTo>
                    <a:pt x="9" y="12"/>
                    <a:pt x="11" y="12"/>
                    <a:pt x="11" y="12"/>
                  </a:cubicBezTo>
                  <a:cubicBezTo>
                    <a:pt x="12" y="12"/>
                    <a:pt x="13" y="11"/>
                    <a:pt x="14" y="11"/>
                  </a:cubicBezTo>
                  <a:cubicBezTo>
                    <a:pt x="19" y="8"/>
                    <a:pt x="15" y="0"/>
                    <a:pt x="10" y="3"/>
                  </a:cubicBezTo>
                  <a:cubicBezTo>
                    <a:pt x="9" y="3"/>
                    <a:pt x="8" y="3"/>
                    <a:pt x="7" y="3"/>
                  </a:cubicBezTo>
                  <a:cubicBezTo>
                    <a:pt x="6" y="3"/>
                    <a:pt x="5" y="4"/>
                    <a:pt x="4" y="4"/>
                  </a:cubicBezTo>
                  <a:cubicBezTo>
                    <a:pt x="0" y="6"/>
                    <a:pt x="2" y="13"/>
                    <a:pt x="6" y="13"/>
                  </a:cubicBezTo>
                  <a:cubicBezTo>
                    <a:pt x="12" y="13"/>
                    <a:pt x="18" y="13"/>
                    <a:pt x="23" y="13"/>
                  </a:cubicBezTo>
                  <a:cubicBezTo>
                    <a:pt x="29" y="13"/>
                    <a:pt x="29" y="4"/>
                    <a:pt x="23" y="4"/>
                  </a:cubicBezTo>
                  <a:cubicBezTo>
                    <a:pt x="19" y="4"/>
                    <a:pt x="15" y="3"/>
                    <a:pt x="10" y="2"/>
                  </a:cubicBezTo>
                  <a:cubicBezTo>
                    <a:pt x="4" y="2"/>
                    <a:pt x="4" y="11"/>
                    <a:pt x="10"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79"/>
            <p:cNvSpPr/>
            <p:nvPr/>
          </p:nvSpPr>
          <p:spPr bwMode="auto">
            <a:xfrm>
              <a:off x="3389313" y="5956300"/>
              <a:ext cx="100013" cy="53975"/>
            </a:xfrm>
            <a:custGeom>
              <a:avLst/>
              <a:gdLst>
                <a:gd name="T0" fmla="*/ 3 w 32"/>
                <a:gd name="T1" fmla="*/ 8 h 17"/>
                <a:gd name="T2" fmla="*/ 26 w 32"/>
                <a:gd name="T3" fmla="*/ 14 h 17"/>
                <a:gd name="T4" fmla="*/ 26 w 32"/>
                <a:gd name="T5" fmla="*/ 5 h 17"/>
                <a:gd name="T6" fmla="*/ 5 w 32"/>
                <a:gd name="T7" fmla="*/ 5 h 17"/>
                <a:gd name="T8" fmla="*/ 5 w 32"/>
                <a:gd name="T9" fmla="*/ 14 h 17"/>
                <a:gd name="T10" fmla="*/ 23 w 32"/>
                <a:gd name="T11" fmla="*/ 15 h 17"/>
                <a:gd name="T12" fmla="*/ 25 w 32"/>
                <a:gd name="T13" fmla="*/ 7 h 17"/>
                <a:gd name="T14" fmla="*/ 5 w 32"/>
                <a:gd name="T15" fmla="*/ 5 h 17"/>
                <a:gd name="T16" fmla="*/ 5 w 32"/>
                <a:gd name="T17" fmla="*/ 14 h 17"/>
                <a:gd name="T18" fmla="*/ 26 w 32"/>
                <a:gd name="T19" fmla="*/ 14 h 17"/>
                <a:gd name="T20" fmla="*/ 26 w 32"/>
                <a:gd name="T21" fmla="*/ 5 h 17"/>
                <a:gd name="T22" fmla="*/ 17 w 32"/>
                <a:gd name="T23" fmla="*/ 5 h 17"/>
                <a:gd name="T24" fmla="*/ 13 w 32"/>
                <a:gd name="T25" fmla="*/ 5 h 17"/>
                <a:gd name="T26" fmla="*/ 11 w 32"/>
                <a:gd name="T27" fmla="*/ 4 h 17"/>
                <a:gd name="T28" fmla="*/ 12 w 32"/>
                <a:gd name="T29" fmla="*/ 5 h 17"/>
                <a:gd name="T30" fmla="*/ 3 w 32"/>
                <a:gd name="T31"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17">
                  <a:moveTo>
                    <a:pt x="3" y="8"/>
                  </a:moveTo>
                  <a:cubicBezTo>
                    <a:pt x="4" y="16"/>
                    <a:pt x="20" y="15"/>
                    <a:pt x="26" y="14"/>
                  </a:cubicBezTo>
                  <a:cubicBezTo>
                    <a:pt x="32" y="13"/>
                    <a:pt x="32" y="5"/>
                    <a:pt x="26" y="5"/>
                  </a:cubicBezTo>
                  <a:cubicBezTo>
                    <a:pt x="19" y="5"/>
                    <a:pt x="12" y="5"/>
                    <a:pt x="5" y="5"/>
                  </a:cubicBezTo>
                  <a:cubicBezTo>
                    <a:pt x="0" y="5"/>
                    <a:pt x="0" y="14"/>
                    <a:pt x="5" y="14"/>
                  </a:cubicBezTo>
                  <a:cubicBezTo>
                    <a:pt x="11" y="14"/>
                    <a:pt x="17" y="14"/>
                    <a:pt x="23" y="15"/>
                  </a:cubicBezTo>
                  <a:cubicBezTo>
                    <a:pt x="29" y="17"/>
                    <a:pt x="31" y="8"/>
                    <a:pt x="25" y="7"/>
                  </a:cubicBezTo>
                  <a:cubicBezTo>
                    <a:pt x="19" y="5"/>
                    <a:pt x="12" y="5"/>
                    <a:pt x="5" y="5"/>
                  </a:cubicBezTo>
                  <a:cubicBezTo>
                    <a:pt x="5" y="8"/>
                    <a:pt x="5" y="11"/>
                    <a:pt x="5" y="14"/>
                  </a:cubicBezTo>
                  <a:cubicBezTo>
                    <a:pt x="12" y="14"/>
                    <a:pt x="19" y="14"/>
                    <a:pt x="26" y="14"/>
                  </a:cubicBezTo>
                  <a:cubicBezTo>
                    <a:pt x="26" y="11"/>
                    <a:pt x="26" y="8"/>
                    <a:pt x="26" y="5"/>
                  </a:cubicBezTo>
                  <a:cubicBezTo>
                    <a:pt x="23" y="5"/>
                    <a:pt x="20" y="6"/>
                    <a:pt x="17" y="5"/>
                  </a:cubicBezTo>
                  <a:cubicBezTo>
                    <a:pt x="16" y="5"/>
                    <a:pt x="14" y="5"/>
                    <a:pt x="13" y="5"/>
                  </a:cubicBezTo>
                  <a:cubicBezTo>
                    <a:pt x="13" y="5"/>
                    <a:pt x="12" y="5"/>
                    <a:pt x="11" y="4"/>
                  </a:cubicBezTo>
                  <a:cubicBezTo>
                    <a:pt x="11" y="4"/>
                    <a:pt x="11" y="4"/>
                    <a:pt x="12" y="5"/>
                  </a:cubicBezTo>
                  <a:cubicBezTo>
                    <a:pt x="11" y="0"/>
                    <a:pt x="2" y="2"/>
                    <a:pt x="3" y="8"/>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80"/>
            <p:cNvSpPr/>
            <p:nvPr/>
          </p:nvSpPr>
          <p:spPr bwMode="auto">
            <a:xfrm>
              <a:off x="5389563" y="5819775"/>
              <a:ext cx="107950" cy="31750"/>
            </a:xfrm>
            <a:custGeom>
              <a:avLst/>
              <a:gdLst>
                <a:gd name="T0" fmla="*/ 12 w 34"/>
                <a:gd name="T1" fmla="*/ 9 h 10"/>
                <a:gd name="T2" fmla="*/ 29 w 34"/>
                <a:gd name="T3" fmla="*/ 9 h 10"/>
                <a:gd name="T4" fmla="*/ 29 w 34"/>
                <a:gd name="T5" fmla="*/ 0 h 10"/>
                <a:gd name="T6" fmla="*/ 6 w 34"/>
                <a:gd name="T7" fmla="*/ 1 h 10"/>
                <a:gd name="T8" fmla="*/ 6 w 34"/>
                <a:gd name="T9" fmla="*/ 10 h 10"/>
                <a:gd name="T10" fmla="*/ 29 w 34"/>
                <a:gd name="T11" fmla="*/ 9 h 10"/>
                <a:gd name="T12" fmla="*/ 29 w 34"/>
                <a:gd name="T13" fmla="*/ 0 h 10"/>
                <a:gd name="T14" fmla="*/ 12 w 34"/>
                <a:gd name="T15" fmla="*/ 0 h 10"/>
                <a:gd name="T16" fmla="*/ 12 w 34"/>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0">
                  <a:moveTo>
                    <a:pt x="12" y="9"/>
                  </a:moveTo>
                  <a:cubicBezTo>
                    <a:pt x="17" y="9"/>
                    <a:pt x="23" y="9"/>
                    <a:pt x="29" y="9"/>
                  </a:cubicBezTo>
                  <a:cubicBezTo>
                    <a:pt x="29" y="6"/>
                    <a:pt x="29" y="3"/>
                    <a:pt x="29" y="0"/>
                  </a:cubicBezTo>
                  <a:cubicBezTo>
                    <a:pt x="21" y="0"/>
                    <a:pt x="14" y="1"/>
                    <a:pt x="6" y="1"/>
                  </a:cubicBezTo>
                  <a:cubicBezTo>
                    <a:pt x="0" y="1"/>
                    <a:pt x="0" y="10"/>
                    <a:pt x="6" y="10"/>
                  </a:cubicBezTo>
                  <a:cubicBezTo>
                    <a:pt x="14" y="10"/>
                    <a:pt x="21" y="9"/>
                    <a:pt x="29" y="9"/>
                  </a:cubicBezTo>
                  <a:cubicBezTo>
                    <a:pt x="34" y="9"/>
                    <a:pt x="34" y="0"/>
                    <a:pt x="29" y="0"/>
                  </a:cubicBezTo>
                  <a:cubicBezTo>
                    <a:pt x="23" y="0"/>
                    <a:pt x="17" y="0"/>
                    <a:pt x="12" y="0"/>
                  </a:cubicBezTo>
                  <a:cubicBezTo>
                    <a:pt x="6" y="0"/>
                    <a:pt x="6" y="9"/>
                    <a:pt x="12" y="9"/>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81"/>
            <p:cNvSpPr/>
            <p:nvPr/>
          </p:nvSpPr>
          <p:spPr bwMode="auto">
            <a:xfrm>
              <a:off x="5683250" y="5943600"/>
              <a:ext cx="92075" cy="41275"/>
            </a:xfrm>
            <a:custGeom>
              <a:avLst/>
              <a:gdLst>
                <a:gd name="T0" fmla="*/ 14 w 29"/>
                <a:gd name="T1" fmla="*/ 11 h 13"/>
                <a:gd name="T2" fmla="*/ 23 w 29"/>
                <a:gd name="T3" fmla="*/ 13 h 13"/>
                <a:gd name="T4" fmla="*/ 24 w 29"/>
                <a:gd name="T5" fmla="*/ 4 h 13"/>
                <a:gd name="T6" fmla="*/ 14 w 29"/>
                <a:gd name="T7" fmla="*/ 3 h 13"/>
                <a:gd name="T8" fmla="*/ 9 w 29"/>
                <a:gd name="T9" fmla="*/ 3 h 13"/>
                <a:gd name="T10" fmla="*/ 7 w 29"/>
                <a:gd name="T11" fmla="*/ 3 h 13"/>
                <a:gd name="T12" fmla="*/ 9 w 29"/>
                <a:gd name="T13" fmla="*/ 4 h 13"/>
                <a:gd name="T14" fmla="*/ 10 w 29"/>
                <a:gd name="T15" fmla="*/ 8 h 13"/>
                <a:gd name="T16" fmla="*/ 7 w 29"/>
                <a:gd name="T17" fmla="*/ 11 h 13"/>
                <a:gd name="T18" fmla="*/ 5 w 29"/>
                <a:gd name="T19" fmla="*/ 2 h 13"/>
                <a:gd name="T20" fmla="*/ 2 w 29"/>
                <a:gd name="T21" fmla="*/ 9 h 13"/>
                <a:gd name="T22" fmla="*/ 7 w 29"/>
                <a:gd name="T23" fmla="*/ 12 h 13"/>
                <a:gd name="T24" fmla="*/ 22 w 29"/>
                <a:gd name="T25" fmla="*/ 13 h 13"/>
                <a:gd name="T26" fmla="*/ 23 w 29"/>
                <a:gd name="T27" fmla="*/ 4 h 13"/>
                <a:gd name="T28" fmla="*/ 14 w 29"/>
                <a:gd name="T29" fmla="*/ 2 h 13"/>
                <a:gd name="T30" fmla="*/ 14 w 29"/>
                <a:gd name="T3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3">
                  <a:moveTo>
                    <a:pt x="14" y="11"/>
                  </a:moveTo>
                  <a:cubicBezTo>
                    <a:pt x="17" y="11"/>
                    <a:pt x="20" y="12"/>
                    <a:pt x="23" y="13"/>
                  </a:cubicBezTo>
                  <a:cubicBezTo>
                    <a:pt x="28" y="13"/>
                    <a:pt x="29" y="5"/>
                    <a:pt x="24" y="4"/>
                  </a:cubicBezTo>
                  <a:cubicBezTo>
                    <a:pt x="21" y="3"/>
                    <a:pt x="17" y="3"/>
                    <a:pt x="14" y="3"/>
                  </a:cubicBezTo>
                  <a:cubicBezTo>
                    <a:pt x="12" y="3"/>
                    <a:pt x="11" y="3"/>
                    <a:pt x="9" y="3"/>
                  </a:cubicBezTo>
                  <a:cubicBezTo>
                    <a:pt x="9" y="3"/>
                    <a:pt x="8" y="3"/>
                    <a:pt x="7" y="3"/>
                  </a:cubicBezTo>
                  <a:cubicBezTo>
                    <a:pt x="6" y="3"/>
                    <a:pt x="8" y="3"/>
                    <a:pt x="9" y="4"/>
                  </a:cubicBezTo>
                  <a:cubicBezTo>
                    <a:pt x="9" y="5"/>
                    <a:pt x="10" y="7"/>
                    <a:pt x="10" y="8"/>
                  </a:cubicBezTo>
                  <a:cubicBezTo>
                    <a:pt x="9" y="9"/>
                    <a:pt x="8" y="10"/>
                    <a:pt x="7" y="11"/>
                  </a:cubicBezTo>
                  <a:cubicBezTo>
                    <a:pt x="13" y="9"/>
                    <a:pt x="10" y="0"/>
                    <a:pt x="5" y="2"/>
                  </a:cubicBezTo>
                  <a:cubicBezTo>
                    <a:pt x="2" y="3"/>
                    <a:pt x="0" y="6"/>
                    <a:pt x="2" y="9"/>
                  </a:cubicBezTo>
                  <a:cubicBezTo>
                    <a:pt x="3" y="11"/>
                    <a:pt x="5" y="12"/>
                    <a:pt x="7" y="12"/>
                  </a:cubicBezTo>
                  <a:cubicBezTo>
                    <a:pt x="12" y="12"/>
                    <a:pt x="17" y="11"/>
                    <a:pt x="22" y="13"/>
                  </a:cubicBezTo>
                  <a:cubicBezTo>
                    <a:pt x="22" y="10"/>
                    <a:pt x="23" y="7"/>
                    <a:pt x="23" y="4"/>
                  </a:cubicBezTo>
                  <a:cubicBezTo>
                    <a:pt x="20" y="3"/>
                    <a:pt x="17" y="2"/>
                    <a:pt x="14" y="2"/>
                  </a:cubicBezTo>
                  <a:cubicBezTo>
                    <a:pt x="8" y="2"/>
                    <a:pt x="8" y="11"/>
                    <a:pt x="14" y="11"/>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82"/>
            <p:cNvSpPr/>
            <p:nvPr/>
          </p:nvSpPr>
          <p:spPr bwMode="auto">
            <a:xfrm>
              <a:off x="6111875" y="5876925"/>
              <a:ext cx="98425" cy="38100"/>
            </a:xfrm>
            <a:custGeom>
              <a:avLst/>
              <a:gdLst>
                <a:gd name="T0" fmla="*/ 12 w 31"/>
                <a:gd name="T1" fmla="*/ 12 h 12"/>
                <a:gd name="T2" fmla="*/ 25 w 31"/>
                <a:gd name="T3" fmla="*/ 12 h 12"/>
                <a:gd name="T4" fmla="*/ 25 w 31"/>
                <a:gd name="T5" fmla="*/ 3 h 12"/>
                <a:gd name="T6" fmla="*/ 7 w 31"/>
                <a:gd name="T7" fmla="*/ 1 h 12"/>
                <a:gd name="T8" fmla="*/ 8 w 31"/>
                <a:gd name="T9" fmla="*/ 10 h 12"/>
                <a:gd name="T10" fmla="*/ 26 w 31"/>
                <a:gd name="T11" fmla="*/ 9 h 12"/>
                <a:gd name="T12" fmla="*/ 26 w 31"/>
                <a:gd name="T13" fmla="*/ 0 h 12"/>
                <a:gd name="T14" fmla="*/ 6 w 31"/>
                <a:gd name="T15" fmla="*/ 2 h 12"/>
                <a:gd name="T16" fmla="*/ 7 w 31"/>
                <a:gd name="T17" fmla="*/ 10 h 12"/>
                <a:gd name="T18" fmla="*/ 25 w 31"/>
                <a:gd name="T19" fmla="*/ 12 h 12"/>
                <a:gd name="T20" fmla="*/ 25 w 31"/>
                <a:gd name="T21" fmla="*/ 3 h 12"/>
                <a:gd name="T22" fmla="*/ 12 w 31"/>
                <a:gd name="T23" fmla="*/ 3 h 12"/>
                <a:gd name="T24" fmla="*/ 12 w 31"/>
                <a:gd name="T2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12">
                  <a:moveTo>
                    <a:pt x="12" y="12"/>
                  </a:moveTo>
                  <a:cubicBezTo>
                    <a:pt x="17" y="12"/>
                    <a:pt x="21" y="12"/>
                    <a:pt x="25" y="12"/>
                  </a:cubicBezTo>
                  <a:cubicBezTo>
                    <a:pt x="31" y="12"/>
                    <a:pt x="31" y="3"/>
                    <a:pt x="25" y="3"/>
                  </a:cubicBezTo>
                  <a:cubicBezTo>
                    <a:pt x="19" y="3"/>
                    <a:pt x="13" y="2"/>
                    <a:pt x="7" y="1"/>
                  </a:cubicBezTo>
                  <a:cubicBezTo>
                    <a:pt x="7" y="4"/>
                    <a:pt x="8" y="7"/>
                    <a:pt x="8" y="10"/>
                  </a:cubicBezTo>
                  <a:cubicBezTo>
                    <a:pt x="14" y="9"/>
                    <a:pt x="20" y="9"/>
                    <a:pt x="26" y="9"/>
                  </a:cubicBezTo>
                  <a:cubicBezTo>
                    <a:pt x="31" y="10"/>
                    <a:pt x="31" y="1"/>
                    <a:pt x="26" y="0"/>
                  </a:cubicBezTo>
                  <a:cubicBezTo>
                    <a:pt x="19" y="0"/>
                    <a:pt x="12" y="0"/>
                    <a:pt x="6" y="2"/>
                  </a:cubicBezTo>
                  <a:cubicBezTo>
                    <a:pt x="0" y="3"/>
                    <a:pt x="2" y="10"/>
                    <a:pt x="7" y="10"/>
                  </a:cubicBezTo>
                  <a:cubicBezTo>
                    <a:pt x="13" y="11"/>
                    <a:pt x="19" y="12"/>
                    <a:pt x="25" y="12"/>
                  </a:cubicBezTo>
                  <a:cubicBezTo>
                    <a:pt x="25" y="9"/>
                    <a:pt x="25" y="6"/>
                    <a:pt x="25" y="3"/>
                  </a:cubicBezTo>
                  <a:cubicBezTo>
                    <a:pt x="21" y="3"/>
                    <a:pt x="17" y="3"/>
                    <a:pt x="12" y="3"/>
                  </a:cubicBezTo>
                  <a:cubicBezTo>
                    <a:pt x="7" y="3"/>
                    <a:pt x="7" y="12"/>
                    <a:pt x="12" y="12"/>
                  </a:cubicBezTo>
                  <a:close/>
                </a:path>
              </a:pathLst>
            </a:custGeom>
            <a:solidFill>
              <a:srgbClr val="FCE6C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83"/>
            <p:cNvSpPr/>
            <p:nvPr/>
          </p:nvSpPr>
          <p:spPr bwMode="auto">
            <a:xfrm>
              <a:off x="4035425" y="5681663"/>
              <a:ext cx="101600" cy="28575"/>
            </a:xfrm>
            <a:custGeom>
              <a:avLst/>
              <a:gdLst>
                <a:gd name="T0" fmla="*/ 13 w 32"/>
                <a:gd name="T1" fmla="*/ 9 h 9"/>
                <a:gd name="T2" fmla="*/ 26 w 32"/>
                <a:gd name="T3" fmla="*/ 9 h 9"/>
                <a:gd name="T4" fmla="*/ 26 w 32"/>
                <a:gd name="T5" fmla="*/ 0 h 9"/>
                <a:gd name="T6" fmla="*/ 6 w 32"/>
                <a:gd name="T7" fmla="*/ 0 h 9"/>
                <a:gd name="T8" fmla="*/ 6 w 32"/>
                <a:gd name="T9" fmla="*/ 9 h 9"/>
                <a:gd name="T10" fmla="*/ 26 w 32"/>
                <a:gd name="T11" fmla="*/ 9 h 9"/>
                <a:gd name="T12" fmla="*/ 26 w 32"/>
                <a:gd name="T13" fmla="*/ 0 h 9"/>
                <a:gd name="T14" fmla="*/ 13 w 32"/>
                <a:gd name="T15" fmla="*/ 0 h 9"/>
                <a:gd name="T16" fmla="*/ 13 w 32"/>
                <a:gd name="T1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 h="9">
                  <a:moveTo>
                    <a:pt x="13" y="9"/>
                  </a:moveTo>
                  <a:cubicBezTo>
                    <a:pt x="18" y="9"/>
                    <a:pt x="22" y="9"/>
                    <a:pt x="26" y="9"/>
                  </a:cubicBezTo>
                  <a:cubicBezTo>
                    <a:pt x="32" y="9"/>
                    <a:pt x="32" y="0"/>
                    <a:pt x="26" y="0"/>
                  </a:cubicBezTo>
                  <a:cubicBezTo>
                    <a:pt x="20" y="0"/>
                    <a:pt x="13" y="0"/>
                    <a:pt x="6" y="0"/>
                  </a:cubicBezTo>
                  <a:cubicBezTo>
                    <a:pt x="0" y="0"/>
                    <a:pt x="0" y="9"/>
                    <a:pt x="6" y="9"/>
                  </a:cubicBezTo>
                  <a:cubicBezTo>
                    <a:pt x="13" y="9"/>
                    <a:pt x="20" y="9"/>
                    <a:pt x="26" y="9"/>
                  </a:cubicBezTo>
                  <a:cubicBezTo>
                    <a:pt x="26" y="6"/>
                    <a:pt x="26" y="3"/>
                    <a:pt x="26" y="0"/>
                  </a:cubicBezTo>
                  <a:cubicBezTo>
                    <a:pt x="22" y="0"/>
                    <a:pt x="18" y="0"/>
                    <a:pt x="13" y="0"/>
                  </a:cubicBezTo>
                  <a:cubicBezTo>
                    <a:pt x="8" y="0"/>
                    <a:pt x="8" y="9"/>
                    <a:pt x="13" y="9"/>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84"/>
            <p:cNvSpPr/>
            <p:nvPr/>
          </p:nvSpPr>
          <p:spPr bwMode="auto">
            <a:xfrm>
              <a:off x="4805363" y="5557838"/>
              <a:ext cx="123825" cy="41275"/>
            </a:xfrm>
            <a:custGeom>
              <a:avLst/>
              <a:gdLst>
                <a:gd name="T0" fmla="*/ 19 w 39"/>
                <a:gd name="T1" fmla="*/ 10 h 13"/>
                <a:gd name="T2" fmla="*/ 35 w 39"/>
                <a:gd name="T3" fmla="*/ 12 h 13"/>
                <a:gd name="T4" fmla="*/ 35 w 39"/>
                <a:gd name="T5" fmla="*/ 3 h 13"/>
                <a:gd name="T6" fmla="*/ 6 w 39"/>
                <a:gd name="T7" fmla="*/ 1 h 13"/>
                <a:gd name="T8" fmla="*/ 6 w 39"/>
                <a:gd name="T9" fmla="*/ 10 h 13"/>
                <a:gd name="T10" fmla="*/ 33 w 39"/>
                <a:gd name="T11" fmla="*/ 12 h 13"/>
                <a:gd name="T12" fmla="*/ 33 w 39"/>
                <a:gd name="T13" fmla="*/ 3 h 13"/>
                <a:gd name="T14" fmla="*/ 19 w 39"/>
                <a:gd name="T15" fmla="*/ 1 h 13"/>
                <a:gd name="T16" fmla="*/ 19 w 39"/>
                <a:gd name="T17"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13">
                  <a:moveTo>
                    <a:pt x="19" y="10"/>
                  </a:moveTo>
                  <a:cubicBezTo>
                    <a:pt x="24" y="11"/>
                    <a:pt x="29" y="13"/>
                    <a:pt x="35" y="12"/>
                  </a:cubicBezTo>
                  <a:cubicBezTo>
                    <a:pt x="39" y="11"/>
                    <a:pt x="39" y="4"/>
                    <a:pt x="35" y="3"/>
                  </a:cubicBezTo>
                  <a:cubicBezTo>
                    <a:pt x="25" y="1"/>
                    <a:pt x="15" y="1"/>
                    <a:pt x="6" y="1"/>
                  </a:cubicBezTo>
                  <a:cubicBezTo>
                    <a:pt x="0" y="1"/>
                    <a:pt x="0" y="10"/>
                    <a:pt x="6" y="10"/>
                  </a:cubicBezTo>
                  <a:cubicBezTo>
                    <a:pt x="15" y="10"/>
                    <a:pt x="24" y="10"/>
                    <a:pt x="33" y="12"/>
                  </a:cubicBezTo>
                  <a:cubicBezTo>
                    <a:pt x="33" y="9"/>
                    <a:pt x="33" y="6"/>
                    <a:pt x="33" y="3"/>
                  </a:cubicBezTo>
                  <a:cubicBezTo>
                    <a:pt x="28" y="4"/>
                    <a:pt x="23" y="2"/>
                    <a:pt x="19" y="1"/>
                  </a:cubicBezTo>
                  <a:cubicBezTo>
                    <a:pt x="13" y="0"/>
                    <a:pt x="13" y="9"/>
                    <a:pt x="19" y="1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85"/>
            <p:cNvSpPr/>
            <p:nvPr/>
          </p:nvSpPr>
          <p:spPr bwMode="auto">
            <a:xfrm>
              <a:off x="5842000" y="5783263"/>
              <a:ext cx="120650" cy="52387"/>
            </a:xfrm>
            <a:custGeom>
              <a:avLst/>
              <a:gdLst>
                <a:gd name="T0" fmla="*/ 21 w 38"/>
                <a:gd name="T1" fmla="*/ 7 h 17"/>
                <a:gd name="T2" fmla="*/ 21 w 38"/>
                <a:gd name="T3" fmla="*/ 12 h 17"/>
                <a:gd name="T4" fmla="*/ 25 w 38"/>
                <a:gd name="T5" fmla="*/ 12 h 17"/>
                <a:gd name="T6" fmla="*/ 32 w 38"/>
                <a:gd name="T7" fmla="*/ 13 h 17"/>
                <a:gd name="T8" fmla="*/ 32 w 38"/>
                <a:gd name="T9" fmla="*/ 4 h 17"/>
                <a:gd name="T10" fmla="*/ 6 w 38"/>
                <a:gd name="T11" fmla="*/ 3 h 17"/>
                <a:gd name="T12" fmla="*/ 6 w 38"/>
                <a:gd name="T13" fmla="*/ 12 h 17"/>
                <a:gd name="T14" fmla="*/ 32 w 38"/>
                <a:gd name="T15" fmla="*/ 13 h 17"/>
                <a:gd name="T16" fmla="*/ 32 w 38"/>
                <a:gd name="T17" fmla="*/ 4 h 17"/>
                <a:gd name="T18" fmla="*/ 13 w 38"/>
                <a:gd name="T19" fmla="*/ 12 h 17"/>
                <a:gd name="T20" fmla="*/ 21 w 38"/>
                <a:gd name="T21" fmla="*/ 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17">
                  <a:moveTo>
                    <a:pt x="21" y="7"/>
                  </a:moveTo>
                  <a:cubicBezTo>
                    <a:pt x="18" y="10"/>
                    <a:pt x="18" y="12"/>
                    <a:pt x="21" y="12"/>
                  </a:cubicBezTo>
                  <a:cubicBezTo>
                    <a:pt x="22" y="12"/>
                    <a:pt x="23" y="12"/>
                    <a:pt x="25" y="12"/>
                  </a:cubicBezTo>
                  <a:cubicBezTo>
                    <a:pt x="27" y="12"/>
                    <a:pt x="30" y="13"/>
                    <a:pt x="32" y="13"/>
                  </a:cubicBezTo>
                  <a:cubicBezTo>
                    <a:pt x="32" y="10"/>
                    <a:pt x="32" y="7"/>
                    <a:pt x="32" y="4"/>
                  </a:cubicBezTo>
                  <a:cubicBezTo>
                    <a:pt x="23" y="4"/>
                    <a:pt x="15" y="3"/>
                    <a:pt x="6" y="3"/>
                  </a:cubicBezTo>
                  <a:cubicBezTo>
                    <a:pt x="0" y="3"/>
                    <a:pt x="0" y="12"/>
                    <a:pt x="6" y="12"/>
                  </a:cubicBezTo>
                  <a:cubicBezTo>
                    <a:pt x="15" y="12"/>
                    <a:pt x="23" y="13"/>
                    <a:pt x="32" y="13"/>
                  </a:cubicBezTo>
                  <a:cubicBezTo>
                    <a:pt x="38" y="13"/>
                    <a:pt x="38" y="4"/>
                    <a:pt x="32" y="4"/>
                  </a:cubicBezTo>
                  <a:cubicBezTo>
                    <a:pt x="27" y="4"/>
                    <a:pt x="7" y="0"/>
                    <a:pt x="13" y="12"/>
                  </a:cubicBezTo>
                  <a:cubicBezTo>
                    <a:pt x="16" y="17"/>
                    <a:pt x="24" y="12"/>
                    <a:pt x="21" y="7"/>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87"/>
            <p:cNvSpPr/>
            <p:nvPr/>
          </p:nvSpPr>
          <p:spPr bwMode="auto">
            <a:xfrm>
              <a:off x="4979988" y="5046663"/>
              <a:ext cx="133350" cy="41275"/>
            </a:xfrm>
            <a:custGeom>
              <a:avLst/>
              <a:gdLst>
                <a:gd name="T0" fmla="*/ 25 w 42"/>
                <a:gd name="T1" fmla="*/ 0 h 13"/>
                <a:gd name="T2" fmla="*/ 23 w 42"/>
                <a:gd name="T3" fmla="*/ 0 h 13"/>
                <a:gd name="T4" fmla="*/ 22 w 42"/>
                <a:gd name="T5" fmla="*/ 9 h 13"/>
                <a:gd name="T6" fmla="*/ 36 w 42"/>
                <a:gd name="T7" fmla="*/ 11 h 13"/>
                <a:gd name="T8" fmla="*/ 36 w 42"/>
                <a:gd name="T9" fmla="*/ 2 h 13"/>
                <a:gd name="T10" fmla="*/ 6 w 42"/>
                <a:gd name="T11" fmla="*/ 4 h 13"/>
                <a:gd name="T12" fmla="*/ 6 w 42"/>
                <a:gd name="T13" fmla="*/ 13 h 13"/>
                <a:gd name="T14" fmla="*/ 36 w 42"/>
                <a:gd name="T15" fmla="*/ 11 h 13"/>
                <a:gd name="T16" fmla="*/ 36 w 42"/>
                <a:gd name="T17" fmla="*/ 2 h 13"/>
                <a:gd name="T18" fmla="*/ 31 w 42"/>
                <a:gd name="T19" fmla="*/ 1 h 13"/>
                <a:gd name="T20" fmla="*/ 26 w 42"/>
                <a:gd name="T21" fmla="*/ 1 h 13"/>
                <a:gd name="T22" fmla="*/ 25 w 42"/>
                <a:gd name="T23" fmla="*/ 9 h 13"/>
                <a:gd name="T24" fmla="*/ 25 w 42"/>
                <a:gd name="T25" fmla="*/ 9 h 13"/>
                <a:gd name="T26" fmla="*/ 25 w 42"/>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13">
                  <a:moveTo>
                    <a:pt x="25" y="0"/>
                  </a:moveTo>
                  <a:cubicBezTo>
                    <a:pt x="24" y="0"/>
                    <a:pt x="24" y="0"/>
                    <a:pt x="23" y="0"/>
                  </a:cubicBezTo>
                  <a:cubicBezTo>
                    <a:pt x="19" y="1"/>
                    <a:pt x="19" y="7"/>
                    <a:pt x="22" y="9"/>
                  </a:cubicBezTo>
                  <a:cubicBezTo>
                    <a:pt x="25" y="11"/>
                    <a:pt x="32" y="11"/>
                    <a:pt x="36" y="11"/>
                  </a:cubicBezTo>
                  <a:cubicBezTo>
                    <a:pt x="36" y="8"/>
                    <a:pt x="36" y="5"/>
                    <a:pt x="36" y="2"/>
                  </a:cubicBezTo>
                  <a:cubicBezTo>
                    <a:pt x="26" y="3"/>
                    <a:pt x="16" y="4"/>
                    <a:pt x="6" y="4"/>
                  </a:cubicBezTo>
                  <a:cubicBezTo>
                    <a:pt x="0" y="4"/>
                    <a:pt x="0" y="13"/>
                    <a:pt x="6" y="13"/>
                  </a:cubicBezTo>
                  <a:cubicBezTo>
                    <a:pt x="16" y="13"/>
                    <a:pt x="26" y="12"/>
                    <a:pt x="36" y="11"/>
                  </a:cubicBezTo>
                  <a:cubicBezTo>
                    <a:pt x="42" y="10"/>
                    <a:pt x="42" y="2"/>
                    <a:pt x="36" y="2"/>
                  </a:cubicBezTo>
                  <a:cubicBezTo>
                    <a:pt x="34" y="2"/>
                    <a:pt x="32" y="1"/>
                    <a:pt x="31" y="1"/>
                  </a:cubicBezTo>
                  <a:cubicBezTo>
                    <a:pt x="30" y="1"/>
                    <a:pt x="26" y="0"/>
                    <a:pt x="26" y="1"/>
                  </a:cubicBezTo>
                  <a:cubicBezTo>
                    <a:pt x="26" y="4"/>
                    <a:pt x="26" y="6"/>
                    <a:pt x="25" y="9"/>
                  </a:cubicBezTo>
                  <a:cubicBezTo>
                    <a:pt x="25" y="9"/>
                    <a:pt x="25" y="9"/>
                    <a:pt x="25" y="9"/>
                  </a:cubicBezTo>
                  <a:cubicBezTo>
                    <a:pt x="31" y="9"/>
                    <a:pt x="31" y="0"/>
                    <a:pt x="25" y="0"/>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88"/>
            <p:cNvSpPr/>
            <p:nvPr/>
          </p:nvSpPr>
          <p:spPr bwMode="auto">
            <a:xfrm>
              <a:off x="2989263" y="5773738"/>
              <a:ext cx="98425" cy="93662"/>
            </a:xfrm>
            <a:custGeom>
              <a:avLst/>
              <a:gdLst>
                <a:gd name="T0" fmla="*/ 12 w 31"/>
                <a:gd name="T1" fmla="*/ 21 h 30"/>
                <a:gd name="T2" fmla="*/ 21 w 31"/>
                <a:gd name="T3" fmla="*/ 9 h 30"/>
                <a:gd name="T4" fmla="*/ 17 w 31"/>
                <a:gd name="T5" fmla="*/ 7 h 30"/>
                <a:gd name="T6" fmla="*/ 22 w 31"/>
                <a:gd name="T7" fmla="*/ 23 h 30"/>
                <a:gd name="T8" fmla="*/ 25 w 31"/>
                <a:gd name="T9" fmla="*/ 19 h 30"/>
                <a:gd name="T10" fmla="*/ 9 w 31"/>
                <a:gd name="T11" fmla="*/ 20 h 30"/>
                <a:gd name="T12" fmla="*/ 7 w 31"/>
                <a:gd name="T13" fmla="*/ 29 h 30"/>
                <a:gd name="T14" fmla="*/ 27 w 31"/>
                <a:gd name="T15" fmla="*/ 28 h 30"/>
                <a:gd name="T16" fmla="*/ 31 w 31"/>
                <a:gd name="T17" fmla="*/ 23 h 30"/>
                <a:gd name="T18" fmla="*/ 25 w 31"/>
                <a:gd name="T19" fmla="*/ 2 h 30"/>
                <a:gd name="T20" fmla="*/ 21 w 31"/>
                <a:gd name="T21" fmla="*/ 0 h 30"/>
                <a:gd name="T22" fmla="*/ 4 w 31"/>
                <a:gd name="T23" fmla="*/ 9 h 30"/>
                <a:gd name="T24" fmla="*/ 4 w 31"/>
                <a:gd name="T25" fmla="*/ 25 h 30"/>
                <a:gd name="T26" fmla="*/ 12 w 31"/>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0">
                  <a:moveTo>
                    <a:pt x="12" y="21"/>
                  </a:moveTo>
                  <a:cubicBezTo>
                    <a:pt x="8" y="14"/>
                    <a:pt x="15" y="10"/>
                    <a:pt x="21" y="9"/>
                  </a:cubicBezTo>
                  <a:cubicBezTo>
                    <a:pt x="20" y="8"/>
                    <a:pt x="18" y="7"/>
                    <a:pt x="17" y="7"/>
                  </a:cubicBezTo>
                  <a:cubicBezTo>
                    <a:pt x="20" y="12"/>
                    <a:pt x="22" y="17"/>
                    <a:pt x="22" y="23"/>
                  </a:cubicBezTo>
                  <a:cubicBezTo>
                    <a:pt x="23" y="22"/>
                    <a:pt x="24" y="21"/>
                    <a:pt x="25" y="19"/>
                  </a:cubicBezTo>
                  <a:cubicBezTo>
                    <a:pt x="20" y="20"/>
                    <a:pt x="14" y="21"/>
                    <a:pt x="9" y="20"/>
                  </a:cubicBezTo>
                  <a:cubicBezTo>
                    <a:pt x="3" y="19"/>
                    <a:pt x="1" y="28"/>
                    <a:pt x="7" y="29"/>
                  </a:cubicBezTo>
                  <a:cubicBezTo>
                    <a:pt x="14" y="30"/>
                    <a:pt x="20" y="29"/>
                    <a:pt x="27" y="28"/>
                  </a:cubicBezTo>
                  <a:cubicBezTo>
                    <a:pt x="29" y="27"/>
                    <a:pt x="31" y="25"/>
                    <a:pt x="31" y="23"/>
                  </a:cubicBezTo>
                  <a:cubicBezTo>
                    <a:pt x="31" y="16"/>
                    <a:pt x="29" y="9"/>
                    <a:pt x="25" y="2"/>
                  </a:cubicBezTo>
                  <a:cubicBezTo>
                    <a:pt x="24" y="1"/>
                    <a:pt x="22" y="0"/>
                    <a:pt x="21" y="0"/>
                  </a:cubicBezTo>
                  <a:cubicBezTo>
                    <a:pt x="14" y="1"/>
                    <a:pt x="8" y="3"/>
                    <a:pt x="4" y="9"/>
                  </a:cubicBezTo>
                  <a:cubicBezTo>
                    <a:pt x="0" y="14"/>
                    <a:pt x="1" y="20"/>
                    <a:pt x="4" y="25"/>
                  </a:cubicBezTo>
                  <a:cubicBezTo>
                    <a:pt x="7" y="30"/>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89"/>
            <p:cNvSpPr/>
            <p:nvPr/>
          </p:nvSpPr>
          <p:spPr bwMode="auto">
            <a:xfrm>
              <a:off x="3249613"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9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9" y="20"/>
                  </a:cubicBezTo>
                  <a:cubicBezTo>
                    <a:pt x="3" y="19"/>
                    <a:pt x="0" y="28"/>
                    <a:pt x="6" y="29"/>
                  </a:cubicBezTo>
                  <a:cubicBezTo>
                    <a:pt x="13" y="30"/>
                    <a:pt x="20" y="29"/>
                    <a:pt x="27" y="28"/>
                  </a:cubicBezTo>
                  <a:cubicBezTo>
                    <a:pt x="29" y="27"/>
                    <a:pt x="30" y="25"/>
                    <a:pt x="30" y="24"/>
                  </a:cubicBezTo>
                  <a:cubicBezTo>
                    <a:pt x="30" y="16"/>
                    <a:pt x="28" y="9"/>
                    <a:pt x="24" y="2"/>
                  </a:cubicBezTo>
                  <a:cubicBezTo>
                    <a:pt x="23" y="1"/>
                    <a:pt x="22" y="0"/>
                    <a:pt x="20" y="0"/>
                  </a:cubicBezTo>
                  <a:cubicBezTo>
                    <a:pt x="13" y="1"/>
                    <a:pt x="7" y="3"/>
                    <a:pt x="3" y="9"/>
                  </a:cubicBezTo>
                  <a:cubicBezTo>
                    <a:pt x="0" y="14"/>
                    <a:pt x="1"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90"/>
            <p:cNvSpPr/>
            <p:nvPr/>
          </p:nvSpPr>
          <p:spPr bwMode="auto">
            <a:xfrm>
              <a:off x="3489325" y="5761038"/>
              <a:ext cx="95250" cy="93662"/>
            </a:xfrm>
            <a:custGeom>
              <a:avLst/>
              <a:gdLst>
                <a:gd name="T0" fmla="*/ 11 w 30"/>
                <a:gd name="T1" fmla="*/ 21 h 30"/>
                <a:gd name="T2" fmla="*/ 20 w 30"/>
                <a:gd name="T3" fmla="*/ 9 h 30"/>
                <a:gd name="T4" fmla="*/ 16 w 30"/>
                <a:gd name="T5" fmla="*/ 7 h 30"/>
                <a:gd name="T6" fmla="*/ 21 w 30"/>
                <a:gd name="T7" fmla="*/ 24 h 30"/>
                <a:gd name="T8" fmla="*/ 24 w 30"/>
                <a:gd name="T9" fmla="*/ 19 h 30"/>
                <a:gd name="T10" fmla="*/ 8 w 30"/>
                <a:gd name="T11" fmla="*/ 20 h 30"/>
                <a:gd name="T12" fmla="*/ 6 w 30"/>
                <a:gd name="T13" fmla="*/ 29 h 30"/>
                <a:gd name="T14" fmla="*/ 27 w 30"/>
                <a:gd name="T15" fmla="*/ 28 h 30"/>
                <a:gd name="T16" fmla="*/ 30 w 30"/>
                <a:gd name="T17" fmla="*/ 24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10"/>
                    <a:pt x="20" y="9"/>
                  </a:cubicBezTo>
                  <a:cubicBezTo>
                    <a:pt x="19" y="8"/>
                    <a:pt x="18" y="7"/>
                    <a:pt x="16" y="7"/>
                  </a:cubicBezTo>
                  <a:cubicBezTo>
                    <a:pt x="20" y="12"/>
                    <a:pt x="21" y="17"/>
                    <a:pt x="21" y="24"/>
                  </a:cubicBezTo>
                  <a:cubicBezTo>
                    <a:pt x="22" y="22"/>
                    <a:pt x="23" y="21"/>
                    <a:pt x="24" y="19"/>
                  </a:cubicBezTo>
                  <a:cubicBezTo>
                    <a:pt x="19" y="20"/>
                    <a:pt x="14" y="21"/>
                    <a:pt x="8" y="20"/>
                  </a:cubicBezTo>
                  <a:cubicBezTo>
                    <a:pt x="3" y="19"/>
                    <a:pt x="0" y="28"/>
                    <a:pt x="6" y="29"/>
                  </a:cubicBezTo>
                  <a:cubicBezTo>
                    <a:pt x="13" y="30"/>
                    <a:pt x="20" y="29"/>
                    <a:pt x="27" y="28"/>
                  </a:cubicBezTo>
                  <a:cubicBezTo>
                    <a:pt x="28" y="27"/>
                    <a:pt x="30" y="25"/>
                    <a:pt x="30" y="24"/>
                  </a:cubicBezTo>
                  <a:cubicBezTo>
                    <a:pt x="30" y="16"/>
                    <a:pt x="28" y="9"/>
                    <a:pt x="24" y="2"/>
                  </a:cubicBezTo>
                  <a:cubicBezTo>
                    <a:pt x="23" y="1"/>
                    <a:pt x="22" y="0"/>
                    <a:pt x="20" y="0"/>
                  </a:cubicBezTo>
                  <a:cubicBezTo>
                    <a:pt x="13" y="1"/>
                    <a:pt x="7" y="3"/>
                    <a:pt x="3" y="9"/>
                  </a:cubicBezTo>
                  <a:cubicBezTo>
                    <a:pt x="0" y="14"/>
                    <a:pt x="0" y="21"/>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91"/>
            <p:cNvSpPr/>
            <p:nvPr/>
          </p:nvSpPr>
          <p:spPr bwMode="auto">
            <a:xfrm>
              <a:off x="4013200" y="52498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8"/>
                    <a:pt x="18" y="8"/>
                    <a:pt x="17" y="7"/>
                  </a:cubicBezTo>
                  <a:cubicBezTo>
                    <a:pt x="20" y="12"/>
                    <a:pt x="21" y="18"/>
                    <a:pt x="21" y="24"/>
                  </a:cubicBezTo>
                  <a:cubicBezTo>
                    <a:pt x="22" y="22"/>
                    <a:pt x="24" y="21"/>
                    <a:pt x="25" y="19"/>
                  </a:cubicBezTo>
                  <a:cubicBezTo>
                    <a:pt x="20" y="20"/>
                    <a:pt x="14" y="22"/>
                    <a:pt x="9" y="20"/>
                  </a:cubicBezTo>
                  <a:cubicBezTo>
                    <a:pt x="3" y="19"/>
                    <a:pt x="1" y="28"/>
                    <a:pt x="7"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92"/>
            <p:cNvSpPr/>
            <p:nvPr/>
          </p:nvSpPr>
          <p:spPr bwMode="auto">
            <a:xfrm>
              <a:off x="4019550" y="5554663"/>
              <a:ext cx="95250" cy="98425"/>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1 h 31"/>
                <a:gd name="T12" fmla="*/ 6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4" y="10"/>
                    <a:pt x="21" y="9"/>
                  </a:cubicBezTo>
                  <a:cubicBezTo>
                    <a:pt x="19" y="9"/>
                    <a:pt x="18" y="8"/>
                    <a:pt x="17" y="7"/>
                  </a:cubicBezTo>
                  <a:cubicBezTo>
                    <a:pt x="20" y="12"/>
                    <a:pt x="21" y="18"/>
                    <a:pt x="21" y="24"/>
                  </a:cubicBezTo>
                  <a:cubicBezTo>
                    <a:pt x="22" y="22"/>
                    <a:pt x="23" y="21"/>
                    <a:pt x="25" y="19"/>
                  </a:cubicBezTo>
                  <a:cubicBezTo>
                    <a:pt x="19" y="21"/>
                    <a:pt x="14" y="22"/>
                    <a:pt x="9" y="21"/>
                  </a:cubicBezTo>
                  <a:cubicBezTo>
                    <a:pt x="3" y="19"/>
                    <a:pt x="1" y="28"/>
                    <a:pt x="6" y="29"/>
                  </a:cubicBezTo>
                  <a:cubicBezTo>
                    <a:pt x="13"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93"/>
            <p:cNvSpPr/>
            <p:nvPr/>
          </p:nvSpPr>
          <p:spPr bwMode="auto">
            <a:xfrm>
              <a:off x="4951413" y="5287963"/>
              <a:ext cx="98425" cy="98425"/>
            </a:xfrm>
            <a:custGeom>
              <a:avLst/>
              <a:gdLst>
                <a:gd name="T0" fmla="*/ 12 w 31"/>
                <a:gd name="T1" fmla="*/ 21 h 31"/>
                <a:gd name="T2" fmla="*/ 21 w 31"/>
                <a:gd name="T3" fmla="*/ 9 h 31"/>
                <a:gd name="T4" fmla="*/ 17 w 31"/>
                <a:gd name="T5" fmla="*/ 7 h 31"/>
                <a:gd name="T6" fmla="*/ 22 w 31"/>
                <a:gd name="T7" fmla="*/ 24 h 31"/>
                <a:gd name="T8" fmla="*/ 25 w 31"/>
                <a:gd name="T9" fmla="*/ 19 h 31"/>
                <a:gd name="T10" fmla="*/ 9 w 31"/>
                <a:gd name="T11" fmla="*/ 20 h 31"/>
                <a:gd name="T12" fmla="*/ 7 w 31"/>
                <a:gd name="T13" fmla="*/ 29 h 31"/>
                <a:gd name="T14" fmla="*/ 27 w 31"/>
                <a:gd name="T15" fmla="*/ 28 h 31"/>
                <a:gd name="T16" fmla="*/ 31 w 31"/>
                <a:gd name="T17" fmla="*/ 24 h 31"/>
                <a:gd name="T18" fmla="*/ 25 w 31"/>
                <a:gd name="T19" fmla="*/ 2 h 31"/>
                <a:gd name="T20" fmla="*/ 21 w 31"/>
                <a:gd name="T21" fmla="*/ 0 h 31"/>
                <a:gd name="T22" fmla="*/ 4 w 31"/>
                <a:gd name="T23" fmla="*/ 9 h 31"/>
                <a:gd name="T24" fmla="*/ 4 w 31"/>
                <a:gd name="T25" fmla="*/ 26 h 31"/>
                <a:gd name="T26" fmla="*/ 12 w 31"/>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31">
                  <a:moveTo>
                    <a:pt x="12" y="21"/>
                  </a:moveTo>
                  <a:cubicBezTo>
                    <a:pt x="8" y="14"/>
                    <a:pt x="15" y="10"/>
                    <a:pt x="21" y="9"/>
                  </a:cubicBezTo>
                  <a:cubicBezTo>
                    <a:pt x="20" y="8"/>
                    <a:pt x="18" y="8"/>
                    <a:pt x="17" y="7"/>
                  </a:cubicBezTo>
                  <a:cubicBezTo>
                    <a:pt x="20" y="12"/>
                    <a:pt x="22" y="18"/>
                    <a:pt x="22"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1" y="26"/>
                    <a:pt x="31" y="24"/>
                  </a:cubicBezTo>
                  <a:cubicBezTo>
                    <a:pt x="31"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4"/>
            <p:cNvSpPr/>
            <p:nvPr/>
          </p:nvSpPr>
          <p:spPr bwMode="auto">
            <a:xfrm>
              <a:off x="4948238" y="5570538"/>
              <a:ext cx="95250" cy="98425"/>
            </a:xfrm>
            <a:custGeom>
              <a:avLst/>
              <a:gdLst>
                <a:gd name="T0" fmla="*/ 11 w 30"/>
                <a:gd name="T1" fmla="*/ 21 h 31"/>
                <a:gd name="T2" fmla="*/ 20 w 30"/>
                <a:gd name="T3" fmla="*/ 9 h 31"/>
                <a:gd name="T4" fmla="*/ 16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3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5"/>
                    <a:pt x="14" y="10"/>
                    <a:pt x="20" y="9"/>
                  </a:cubicBezTo>
                  <a:cubicBezTo>
                    <a:pt x="19" y="9"/>
                    <a:pt x="18" y="8"/>
                    <a:pt x="16" y="7"/>
                  </a:cubicBezTo>
                  <a:cubicBezTo>
                    <a:pt x="20" y="12"/>
                    <a:pt x="21" y="18"/>
                    <a:pt x="21" y="24"/>
                  </a:cubicBezTo>
                  <a:cubicBezTo>
                    <a:pt x="22" y="23"/>
                    <a:pt x="23" y="21"/>
                    <a:pt x="24" y="20"/>
                  </a:cubicBezTo>
                  <a:cubicBezTo>
                    <a:pt x="19" y="21"/>
                    <a:pt x="14" y="22"/>
                    <a:pt x="9" y="21"/>
                  </a:cubicBezTo>
                  <a:cubicBezTo>
                    <a:pt x="3" y="19"/>
                    <a:pt x="0" y="28"/>
                    <a:pt x="6" y="29"/>
                  </a:cubicBezTo>
                  <a:cubicBezTo>
                    <a:pt x="13" y="31"/>
                    <a:pt x="20" y="30"/>
                    <a:pt x="27" y="28"/>
                  </a:cubicBezTo>
                  <a:cubicBezTo>
                    <a:pt x="29" y="28"/>
                    <a:pt x="30" y="26"/>
                    <a:pt x="30" y="24"/>
                  </a:cubicBezTo>
                  <a:cubicBezTo>
                    <a:pt x="30" y="16"/>
                    <a:pt x="28" y="9"/>
                    <a:pt x="24" y="3"/>
                  </a:cubicBezTo>
                  <a:cubicBezTo>
                    <a:pt x="23" y="1"/>
                    <a:pt x="22" y="0"/>
                    <a:pt x="20" y="0"/>
                  </a:cubicBezTo>
                  <a:cubicBezTo>
                    <a:pt x="13" y="1"/>
                    <a:pt x="7" y="4"/>
                    <a:pt x="3" y="9"/>
                  </a:cubicBezTo>
                  <a:cubicBezTo>
                    <a:pt x="0" y="14"/>
                    <a:pt x="1" y="21"/>
                    <a:pt x="3" y="26"/>
                  </a:cubicBezTo>
                  <a:cubicBezTo>
                    <a:pt x="6"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5"/>
            <p:cNvSpPr/>
            <p:nvPr/>
          </p:nvSpPr>
          <p:spPr bwMode="auto">
            <a:xfrm>
              <a:off x="5472113" y="5786438"/>
              <a:ext cx="93663" cy="96837"/>
            </a:xfrm>
            <a:custGeom>
              <a:avLst/>
              <a:gdLst>
                <a:gd name="T0" fmla="*/ 11 w 30"/>
                <a:gd name="T1" fmla="*/ 21 h 31"/>
                <a:gd name="T2" fmla="*/ 20 w 30"/>
                <a:gd name="T3" fmla="*/ 9 h 31"/>
                <a:gd name="T4" fmla="*/ 17 w 30"/>
                <a:gd name="T5" fmla="*/ 7 h 31"/>
                <a:gd name="T6" fmla="*/ 21 w 30"/>
                <a:gd name="T7" fmla="*/ 24 h 31"/>
                <a:gd name="T8" fmla="*/ 24 w 30"/>
                <a:gd name="T9" fmla="*/ 20 h 31"/>
                <a:gd name="T10" fmla="*/ 9 w 30"/>
                <a:gd name="T11" fmla="*/ 21 h 31"/>
                <a:gd name="T12" fmla="*/ 6 w 30"/>
                <a:gd name="T13" fmla="*/ 29 h 31"/>
                <a:gd name="T14" fmla="*/ 27 w 30"/>
                <a:gd name="T15" fmla="*/ 28 h 31"/>
                <a:gd name="T16" fmla="*/ 30 w 30"/>
                <a:gd name="T17" fmla="*/ 24 h 31"/>
                <a:gd name="T18" fmla="*/ 24 w 30"/>
                <a:gd name="T19" fmla="*/ 3 h 31"/>
                <a:gd name="T20" fmla="*/ 20 w 30"/>
                <a:gd name="T21" fmla="*/ 0 h 31"/>
                <a:gd name="T22" fmla="*/ 3 w 30"/>
                <a:gd name="T23" fmla="*/ 9 h 31"/>
                <a:gd name="T24" fmla="*/ 4 w 30"/>
                <a:gd name="T25" fmla="*/ 26 h 31"/>
                <a:gd name="T26" fmla="*/ 11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1" y="21"/>
                  </a:moveTo>
                  <a:cubicBezTo>
                    <a:pt x="7" y="14"/>
                    <a:pt x="14" y="10"/>
                    <a:pt x="20" y="9"/>
                  </a:cubicBezTo>
                  <a:cubicBezTo>
                    <a:pt x="19" y="9"/>
                    <a:pt x="18" y="8"/>
                    <a:pt x="17" y="7"/>
                  </a:cubicBezTo>
                  <a:cubicBezTo>
                    <a:pt x="20" y="12"/>
                    <a:pt x="21" y="18"/>
                    <a:pt x="21" y="24"/>
                  </a:cubicBezTo>
                  <a:cubicBezTo>
                    <a:pt x="22" y="22"/>
                    <a:pt x="23" y="21"/>
                    <a:pt x="24" y="20"/>
                  </a:cubicBezTo>
                  <a:cubicBezTo>
                    <a:pt x="19" y="21"/>
                    <a:pt x="14" y="22"/>
                    <a:pt x="9" y="21"/>
                  </a:cubicBezTo>
                  <a:cubicBezTo>
                    <a:pt x="3" y="19"/>
                    <a:pt x="1" y="28"/>
                    <a:pt x="6" y="29"/>
                  </a:cubicBezTo>
                  <a:cubicBezTo>
                    <a:pt x="13" y="31"/>
                    <a:pt x="20" y="30"/>
                    <a:pt x="27" y="28"/>
                  </a:cubicBezTo>
                  <a:cubicBezTo>
                    <a:pt x="29" y="28"/>
                    <a:pt x="30" y="26"/>
                    <a:pt x="30" y="24"/>
                  </a:cubicBezTo>
                  <a:cubicBezTo>
                    <a:pt x="30" y="16"/>
                    <a:pt x="28" y="9"/>
                    <a:pt x="24" y="3"/>
                  </a:cubicBezTo>
                  <a:cubicBezTo>
                    <a:pt x="24" y="1"/>
                    <a:pt x="22" y="0"/>
                    <a:pt x="20" y="0"/>
                  </a:cubicBezTo>
                  <a:cubicBezTo>
                    <a:pt x="14" y="1"/>
                    <a:pt x="7" y="4"/>
                    <a:pt x="3" y="9"/>
                  </a:cubicBezTo>
                  <a:cubicBezTo>
                    <a:pt x="0" y="14"/>
                    <a:pt x="1" y="21"/>
                    <a:pt x="4" y="26"/>
                  </a:cubicBezTo>
                  <a:cubicBezTo>
                    <a:pt x="7" y="31"/>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6"/>
            <p:cNvSpPr/>
            <p:nvPr/>
          </p:nvSpPr>
          <p:spPr bwMode="auto">
            <a:xfrm>
              <a:off x="5768975" y="5802313"/>
              <a:ext cx="95250" cy="93662"/>
            </a:xfrm>
            <a:custGeom>
              <a:avLst/>
              <a:gdLst>
                <a:gd name="T0" fmla="*/ 11 w 30"/>
                <a:gd name="T1" fmla="*/ 21 h 30"/>
                <a:gd name="T2" fmla="*/ 20 w 30"/>
                <a:gd name="T3" fmla="*/ 9 h 30"/>
                <a:gd name="T4" fmla="*/ 16 w 30"/>
                <a:gd name="T5" fmla="*/ 7 h 30"/>
                <a:gd name="T6" fmla="*/ 21 w 30"/>
                <a:gd name="T7" fmla="*/ 23 h 30"/>
                <a:gd name="T8" fmla="*/ 24 w 30"/>
                <a:gd name="T9" fmla="*/ 19 h 30"/>
                <a:gd name="T10" fmla="*/ 9 w 30"/>
                <a:gd name="T11" fmla="*/ 20 h 30"/>
                <a:gd name="T12" fmla="*/ 6 w 30"/>
                <a:gd name="T13" fmla="*/ 29 h 30"/>
                <a:gd name="T14" fmla="*/ 27 w 30"/>
                <a:gd name="T15" fmla="*/ 28 h 30"/>
                <a:gd name="T16" fmla="*/ 30 w 30"/>
                <a:gd name="T17" fmla="*/ 23 h 30"/>
                <a:gd name="T18" fmla="*/ 24 w 30"/>
                <a:gd name="T19" fmla="*/ 2 h 30"/>
                <a:gd name="T20" fmla="*/ 20 w 30"/>
                <a:gd name="T21" fmla="*/ 0 h 30"/>
                <a:gd name="T22" fmla="*/ 3 w 30"/>
                <a:gd name="T23" fmla="*/ 9 h 30"/>
                <a:gd name="T24" fmla="*/ 3 w 30"/>
                <a:gd name="T25" fmla="*/ 25 h 30"/>
                <a:gd name="T26" fmla="*/ 11 w 30"/>
                <a:gd name="T2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0">
                  <a:moveTo>
                    <a:pt x="11" y="21"/>
                  </a:moveTo>
                  <a:cubicBezTo>
                    <a:pt x="7" y="14"/>
                    <a:pt x="14" y="9"/>
                    <a:pt x="20" y="9"/>
                  </a:cubicBezTo>
                  <a:cubicBezTo>
                    <a:pt x="19" y="8"/>
                    <a:pt x="18" y="7"/>
                    <a:pt x="16" y="7"/>
                  </a:cubicBezTo>
                  <a:cubicBezTo>
                    <a:pt x="20" y="12"/>
                    <a:pt x="21" y="17"/>
                    <a:pt x="21" y="23"/>
                  </a:cubicBezTo>
                  <a:cubicBezTo>
                    <a:pt x="22" y="22"/>
                    <a:pt x="23" y="20"/>
                    <a:pt x="24" y="19"/>
                  </a:cubicBezTo>
                  <a:cubicBezTo>
                    <a:pt x="19" y="20"/>
                    <a:pt x="14" y="21"/>
                    <a:pt x="9" y="20"/>
                  </a:cubicBezTo>
                  <a:cubicBezTo>
                    <a:pt x="3" y="19"/>
                    <a:pt x="0" y="27"/>
                    <a:pt x="6" y="29"/>
                  </a:cubicBezTo>
                  <a:cubicBezTo>
                    <a:pt x="13" y="30"/>
                    <a:pt x="20" y="29"/>
                    <a:pt x="27" y="28"/>
                  </a:cubicBezTo>
                  <a:cubicBezTo>
                    <a:pt x="29" y="27"/>
                    <a:pt x="30" y="25"/>
                    <a:pt x="30" y="23"/>
                  </a:cubicBezTo>
                  <a:cubicBezTo>
                    <a:pt x="30" y="16"/>
                    <a:pt x="28" y="8"/>
                    <a:pt x="24" y="2"/>
                  </a:cubicBezTo>
                  <a:cubicBezTo>
                    <a:pt x="23" y="1"/>
                    <a:pt x="22" y="0"/>
                    <a:pt x="20" y="0"/>
                  </a:cubicBezTo>
                  <a:cubicBezTo>
                    <a:pt x="13" y="1"/>
                    <a:pt x="7" y="3"/>
                    <a:pt x="3" y="9"/>
                  </a:cubicBezTo>
                  <a:cubicBezTo>
                    <a:pt x="0" y="14"/>
                    <a:pt x="1" y="20"/>
                    <a:pt x="3" y="25"/>
                  </a:cubicBezTo>
                  <a:cubicBezTo>
                    <a:pt x="6" y="30"/>
                    <a:pt x="14" y="26"/>
                    <a:pt x="11"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7"/>
            <p:cNvSpPr/>
            <p:nvPr/>
          </p:nvSpPr>
          <p:spPr bwMode="auto">
            <a:xfrm>
              <a:off x="6076950" y="5802313"/>
              <a:ext cx="95250" cy="96837"/>
            </a:xfrm>
            <a:custGeom>
              <a:avLst/>
              <a:gdLst>
                <a:gd name="T0" fmla="*/ 12 w 30"/>
                <a:gd name="T1" fmla="*/ 21 h 31"/>
                <a:gd name="T2" fmla="*/ 21 w 30"/>
                <a:gd name="T3" fmla="*/ 9 h 31"/>
                <a:gd name="T4" fmla="*/ 17 w 30"/>
                <a:gd name="T5" fmla="*/ 7 h 31"/>
                <a:gd name="T6" fmla="*/ 21 w 30"/>
                <a:gd name="T7" fmla="*/ 24 h 31"/>
                <a:gd name="T8" fmla="*/ 25 w 30"/>
                <a:gd name="T9" fmla="*/ 19 h 31"/>
                <a:gd name="T10" fmla="*/ 9 w 30"/>
                <a:gd name="T11" fmla="*/ 20 h 31"/>
                <a:gd name="T12" fmla="*/ 7 w 30"/>
                <a:gd name="T13" fmla="*/ 29 h 31"/>
                <a:gd name="T14" fmla="*/ 27 w 30"/>
                <a:gd name="T15" fmla="*/ 28 h 31"/>
                <a:gd name="T16" fmla="*/ 30 w 30"/>
                <a:gd name="T17" fmla="*/ 24 h 31"/>
                <a:gd name="T18" fmla="*/ 25 w 30"/>
                <a:gd name="T19" fmla="*/ 2 h 31"/>
                <a:gd name="T20" fmla="*/ 21 w 30"/>
                <a:gd name="T21" fmla="*/ 0 h 31"/>
                <a:gd name="T22" fmla="*/ 4 w 30"/>
                <a:gd name="T23" fmla="*/ 9 h 31"/>
                <a:gd name="T24" fmla="*/ 4 w 30"/>
                <a:gd name="T25" fmla="*/ 26 h 31"/>
                <a:gd name="T26" fmla="*/ 12 w 30"/>
                <a:gd name="T27" fmla="*/ 2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31">
                  <a:moveTo>
                    <a:pt x="12" y="21"/>
                  </a:moveTo>
                  <a:cubicBezTo>
                    <a:pt x="8" y="14"/>
                    <a:pt x="15" y="10"/>
                    <a:pt x="21" y="9"/>
                  </a:cubicBezTo>
                  <a:cubicBezTo>
                    <a:pt x="20" y="8"/>
                    <a:pt x="18" y="8"/>
                    <a:pt x="17" y="7"/>
                  </a:cubicBezTo>
                  <a:cubicBezTo>
                    <a:pt x="20" y="12"/>
                    <a:pt x="21" y="18"/>
                    <a:pt x="21" y="24"/>
                  </a:cubicBezTo>
                  <a:cubicBezTo>
                    <a:pt x="23" y="22"/>
                    <a:pt x="24" y="21"/>
                    <a:pt x="25" y="19"/>
                  </a:cubicBezTo>
                  <a:cubicBezTo>
                    <a:pt x="20" y="21"/>
                    <a:pt x="14" y="22"/>
                    <a:pt x="9" y="20"/>
                  </a:cubicBezTo>
                  <a:cubicBezTo>
                    <a:pt x="3" y="19"/>
                    <a:pt x="1" y="28"/>
                    <a:pt x="7" y="29"/>
                  </a:cubicBezTo>
                  <a:cubicBezTo>
                    <a:pt x="14" y="31"/>
                    <a:pt x="20" y="30"/>
                    <a:pt x="27" y="28"/>
                  </a:cubicBezTo>
                  <a:cubicBezTo>
                    <a:pt x="29" y="28"/>
                    <a:pt x="30" y="26"/>
                    <a:pt x="30" y="24"/>
                  </a:cubicBezTo>
                  <a:cubicBezTo>
                    <a:pt x="30" y="16"/>
                    <a:pt x="29" y="9"/>
                    <a:pt x="25" y="2"/>
                  </a:cubicBezTo>
                  <a:cubicBezTo>
                    <a:pt x="24" y="1"/>
                    <a:pt x="22" y="0"/>
                    <a:pt x="21" y="0"/>
                  </a:cubicBezTo>
                  <a:cubicBezTo>
                    <a:pt x="14" y="1"/>
                    <a:pt x="8" y="3"/>
                    <a:pt x="4" y="9"/>
                  </a:cubicBezTo>
                  <a:cubicBezTo>
                    <a:pt x="0" y="14"/>
                    <a:pt x="1" y="21"/>
                    <a:pt x="4" y="26"/>
                  </a:cubicBezTo>
                  <a:cubicBezTo>
                    <a:pt x="7" y="31"/>
                    <a:pt x="15" y="26"/>
                    <a:pt x="12" y="2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8"/>
            <p:cNvSpPr/>
            <p:nvPr/>
          </p:nvSpPr>
          <p:spPr bwMode="auto">
            <a:xfrm>
              <a:off x="4203700" y="4992688"/>
              <a:ext cx="773113" cy="574675"/>
            </a:xfrm>
            <a:custGeom>
              <a:avLst/>
              <a:gdLst>
                <a:gd name="T0" fmla="*/ 81 w 244"/>
                <a:gd name="T1" fmla="*/ 159 h 181"/>
                <a:gd name="T2" fmla="*/ 143 w 244"/>
                <a:gd name="T3" fmla="*/ 15 h 181"/>
                <a:gd name="T4" fmla="*/ 27 w 244"/>
                <a:gd name="T5" fmla="*/ 42 h 181"/>
                <a:gd name="T6" fmla="*/ 81 w 244"/>
                <a:gd name="T7" fmla="*/ 159 h 181"/>
              </a:gdLst>
              <a:ahLst/>
              <a:cxnLst>
                <a:cxn ang="0">
                  <a:pos x="T0" y="T1"/>
                </a:cxn>
                <a:cxn ang="0">
                  <a:pos x="T2" y="T3"/>
                </a:cxn>
                <a:cxn ang="0">
                  <a:pos x="T4" y="T5"/>
                </a:cxn>
                <a:cxn ang="0">
                  <a:pos x="T6" y="T7"/>
                </a:cxn>
              </a:cxnLst>
              <a:rect l="0" t="0" r="r" b="b"/>
              <a:pathLst>
                <a:path w="244" h="181">
                  <a:moveTo>
                    <a:pt x="81" y="159"/>
                  </a:moveTo>
                  <a:cubicBezTo>
                    <a:pt x="172" y="181"/>
                    <a:pt x="244" y="56"/>
                    <a:pt x="143" y="15"/>
                  </a:cubicBezTo>
                  <a:cubicBezTo>
                    <a:pt x="106" y="0"/>
                    <a:pt x="50" y="5"/>
                    <a:pt x="27" y="42"/>
                  </a:cubicBezTo>
                  <a:cubicBezTo>
                    <a:pt x="0" y="86"/>
                    <a:pt x="35" y="147"/>
                    <a:pt x="81" y="15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9"/>
            <p:cNvSpPr/>
            <p:nvPr/>
          </p:nvSpPr>
          <p:spPr bwMode="auto">
            <a:xfrm>
              <a:off x="4184650" y="4967288"/>
              <a:ext cx="677863" cy="571500"/>
            </a:xfrm>
            <a:custGeom>
              <a:avLst/>
              <a:gdLst>
                <a:gd name="T0" fmla="*/ 86 w 214"/>
                <a:gd name="T1" fmla="*/ 171 h 180"/>
                <a:gd name="T2" fmla="*/ 193 w 214"/>
                <a:gd name="T3" fmla="*/ 122 h 180"/>
                <a:gd name="T4" fmla="*/ 160 w 214"/>
                <a:gd name="T5" fmla="*/ 23 h 180"/>
                <a:gd name="T6" fmla="*/ 26 w 214"/>
                <a:gd name="T7" fmla="*/ 52 h 180"/>
                <a:gd name="T8" fmla="*/ 86 w 214"/>
                <a:gd name="T9" fmla="*/ 171 h 180"/>
                <a:gd name="T10" fmla="*/ 88 w 214"/>
                <a:gd name="T11" fmla="*/ 162 h 180"/>
                <a:gd name="T12" fmla="*/ 42 w 214"/>
                <a:gd name="T13" fmla="*/ 45 h 180"/>
                <a:gd name="T14" fmla="*/ 164 w 214"/>
                <a:gd name="T15" fmla="*/ 36 h 180"/>
                <a:gd name="T16" fmla="*/ 181 w 214"/>
                <a:gd name="T17" fmla="*/ 124 h 180"/>
                <a:gd name="T18" fmla="*/ 88 w 214"/>
                <a:gd name="T19" fmla="*/ 162 h 180"/>
                <a:gd name="T20" fmla="*/ 86 w 214"/>
                <a:gd name="T21" fmla="*/ 17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4" h="180">
                  <a:moveTo>
                    <a:pt x="86" y="171"/>
                  </a:moveTo>
                  <a:cubicBezTo>
                    <a:pt x="129" y="180"/>
                    <a:pt x="171" y="161"/>
                    <a:pt x="193" y="122"/>
                  </a:cubicBezTo>
                  <a:cubicBezTo>
                    <a:pt x="214" y="84"/>
                    <a:pt x="197" y="43"/>
                    <a:pt x="160" y="23"/>
                  </a:cubicBezTo>
                  <a:cubicBezTo>
                    <a:pt x="117" y="0"/>
                    <a:pt x="52" y="7"/>
                    <a:pt x="26" y="52"/>
                  </a:cubicBezTo>
                  <a:cubicBezTo>
                    <a:pt x="0" y="98"/>
                    <a:pt x="40" y="157"/>
                    <a:pt x="86" y="171"/>
                  </a:cubicBezTo>
                  <a:cubicBezTo>
                    <a:pt x="91" y="173"/>
                    <a:pt x="94" y="164"/>
                    <a:pt x="88" y="162"/>
                  </a:cubicBezTo>
                  <a:cubicBezTo>
                    <a:pt x="41" y="148"/>
                    <a:pt x="8" y="87"/>
                    <a:pt x="42" y="45"/>
                  </a:cubicBezTo>
                  <a:cubicBezTo>
                    <a:pt x="70" y="10"/>
                    <a:pt x="130" y="15"/>
                    <a:pt x="164" y="36"/>
                  </a:cubicBezTo>
                  <a:cubicBezTo>
                    <a:pt x="196" y="56"/>
                    <a:pt x="200" y="94"/>
                    <a:pt x="181" y="124"/>
                  </a:cubicBezTo>
                  <a:cubicBezTo>
                    <a:pt x="162" y="156"/>
                    <a:pt x="124" y="170"/>
                    <a:pt x="88" y="162"/>
                  </a:cubicBezTo>
                  <a:cubicBezTo>
                    <a:pt x="83" y="161"/>
                    <a:pt x="80" y="170"/>
                    <a:pt x="86" y="17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00"/>
            <p:cNvSpPr/>
            <p:nvPr/>
          </p:nvSpPr>
          <p:spPr bwMode="auto">
            <a:xfrm>
              <a:off x="4419600" y="5113338"/>
              <a:ext cx="103188" cy="88900"/>
            </a:xfrm>
            <a:custGeom>
              <a:avLst/>
              <a:gdLst>
                <a:gd name="T0" fmla="*/ 3 w 33"/>
                <a:gd name="T1" fmla="*/ 15 h 28"/>
                <a:gd name="T2" fmla="*/ 2 w 33"/>
                <a:gd name="T3" fmla="*/ 21 h 28"/>
                <a:gd name="T4" fmla="*/ 11 w 33"/>
                <a:gd name="T5" fmla="*/ 20 h 28"/>
                <a:gd name="T6" fmla="*/ 14 w 33"/>
                <a:gd name="T7" fmla="*/ 5 h 28"/>
                <a:gd name="T8" fmla="*/ 10 w 33"/>
                <a:gd name="T9" fmla="*/ 9 h 28"/>
                <a:gd name="T10" fmla="*/ 23 w 33"/>
                <a:gd name="T11" fmla="*/ 10 h 28"/>
                <a:gd name="T12" fmla="*/ 27 w 33"/>
                <a:gd name="T13" fmla="*/ 2 h 28"/>
                <a:gd name="T14" fmla="*/ 10 w 33"/>
                <a:gd name="T15" fmla="*/ 0 h 28"/>
                <a:gd name="T16" fmla="*/ 5 w 33"/>
                <a:gd name="T17" fmla="*/ 3 h 28"/>
                <a:gd name="T18" fmla="*/ 2 w 33"/>
                <a:gd name="T19" fmla="*/ 23 h 28"/>
                <a:gd name="T20" fmla="*/ 11 w 33"/>
                <a:gd name="T21" fmla="*/ 21 h 28"/>
                <a:gd name="T22" fmla="*/ 12 w 33"/>
                <a:gd name="T23" fmla="*/ 15 h 28"/>
                <a:gd name="T24" fmla="*/ 3 w 33"/>
                <a:gd name="T25" fmla="*/ 15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28">
                  <a:moveTo>
                    <a:pt x="3" y="15"/>
                  </a:moveTo>
                  <a:cubicBezTo>
                    <a:pt x="3" y="17"/>
                    <a:pt x="2" y="19"/>
                    <a:pt x="2" y="21"/>
                  </a:cubicBezTo>
                  <a:cubicBezTo>
                    <a:pt x="5" y="21"/>
                    <a:pt x="8" y="21"/>
                    <a:pt x="11" y="20"/>
                  </a:cubicBezTo>
                  <a:cubicBezTo>
                    <a:pt x="9" y="15"/>
                    <a:pt x="12" y="10"/>
                    <a:pt x="14" y="5"/>
                  </a:cubicBezTo>
                  <a:cubicBezTo>
                    <a:pt x="13" y="7"/>
                    <a:pt x="11" y="8"/>
                    <a:pt x="10" y="9"/>
                  </a:cubicBezTo>
                  <a:cubicBezTo>
                    <a:pt x="14" y="9"/>
                    <a:pt x="19" y="8"/>
                    <a:pt x="23" y="10"/>
                  </a:cubicBezTo>
                  <a:cubicBezTo>
                    <a:pt x="28" y="12"/>
                    <a:pt x="33" y="4"/>
                    <a:pt x="27" y="2"/>
                  </a:cubicBezTo>
                  <a:cubicBezTo>
                    <a:pt x="22" y="0"/>
                    <a:pt x="16" y="0"/>
                    <a:pt x="10" y="0"/>
                  </a:cubicBezTo>
                  <a:cubicBezTo>
                    <a:pt x="8" y="0"/>
                    <a:pt x="6" y="1"/>
                    <a:pt x="5" y="3"/>
                  </a:cubicBezTo>
                  <a:cubicBezTo>
                    <a:pt x="3" y="10"/>
                    <a:pt x="0" y="15"/>
                    <a:pt x="2" y="23"/>
                  </a:cubicBezTo>
                  <a:cubicBezTo>
                    <a:pt x="3" y="28"/>
                    <a:pt x="10" y="26"/>
                    <a:pt x="11" y="21"/>
                  </a:cubicBezTo>
                  <a:cubicBezTo>
                    <a:pt x="11" y="19"/>
                    <a:pt x="12" y="17"/>
                    <a:pt x="12" y="15"/>
                  </a:cubicBezTo>
                  <a:cubicBezTo>
                    <a:pt x="13" y="9"/>
                    <a:pt x="4" y="9"/>
                    <a:pt x="3" y="1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01"/>
            <p:cNvSpPr/>
            <p:nvPr/>
          </p:nvSpPr>
          <p:spPr bwMode="auto">
            <a:xfrm>
              <a:off x="4432300" y="5119688"/>
              <a:ext cx="141288" cy="155575"/>
            </a:xfrm>
            <a:custGeom>
              <a:avLst/>
              <a:gdLst>
                <a:gd name="T0" fmla="*/ 4 w 45"/>
                <a:gd name="T1" fmla="*/ 11 h 49"/>
                <a:gd name="T2" fmla="*/ 33 w 45"/>
                <a:gd name="T3" fmla="*/ 46 h 49"/>
                <a:gd name="T4" fmla="*/ 40 w 45"/>
                <a:gd name="T5" fmla="*/ 47 h 49"/>
                <a:gd name="T6" fmla="*/ 44 w 45"/>
                <a:gd name="T7" fmla="*/ 35 h 49"/>
                <a:gd name="T8" fmla="*/ 37 w 45"/>
                <a:gd name="T9" fmla="*/ 32 h 49"/>
                <a:gd name="T10" fmla="*/ 33 w 45"/>
                <a:gd name="T11" fmla="*/ 35 h 49"/>
                <a:gd name="T12" fmla="*/ 40 w 45"/>
                <a:gd name="T13" fmla="*/ 41 h 49"/>
                <a:gd name="T14" fmla="*/ 43 w 45"/>
                <a:gd name="T15" fmla="*/ 38 h 49"/>
                <a:gd name="T16" fmla="*/ 35 w 45"/>
                <a:gd name="T17" fmla="*/ 35 h 49"/>
                <a:gd name="T18" fmla="*/ 33 w 45"/>
                <a:gd name="T19" fmla="*/ 40 h 49"/>
                <a:gd name="T20" fmla="*/ 40 w 45"/>
                <a:gd name="T21" fmla="*/ 41 h 49"/>
                <a:gd name="T22" fmla="*/ 11 w 45"/>
                <a:gd name="T23" fmla="*/ 4 h 49"/>
                <a:gd name="T24" fmla="*/ 4 w 45"/>
                <a:gd name="T25" fmla="*/ 11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 h="49">
                  <a:moveTo>
                    <a:pt x="4" y="11"/>
                  </a:moveTo>
                  <a:cubicBezTo>
                    <a:pt x="14" y="22"/>
                    <a:pt x="26" y="32"/>
                    <a:pt x="33" y="46"/>
                  </a:cubicBezTo>
                  <a:cubicBezTo>
                    <a:pt x="34" y="48"/>
                    <a:pt x="38" y="49"/>
                    <a:pt x="40" y="47"/>
                  </a:cubicBezTo>
                  <a:cubicBezTo>
                    <a:pt x="43" y="43"/>
                    <a:pt x="44" y="39"/>
                    <a:pt x="44" y="35"/>
                  </a:cubicBezTo>
                  <a:cubicBezTo>
                    <a:pt x="45" y="31"/>
                    <a:pt x="39" y="29"/>
                    <a:pt x="37" y="32"/>
                  </a:cubicBezTo>
                  <a:cubicBezTo>
                    <a:pt x="36" y="33"/>
                    <a:pt x="34" y="34"/>
                    <a:pt x="33" y="35"/>
                  </a:cubicBezTo>
                  <a:cubicBezTo>
                    <a:pt x="29" y="39"/>
                    <a:pt x="36" y="45"/>
                    <a:pt x="40" y="41"/>
                  </a:cubicBezTo>
                  <a:cubicBezTo>
                    <a:pt x="41" y="40"/>
                    <a:pt x="42" y="39"/>
                    <a:pt x="43" y="38"/>
                  </a:cubicBezTo>
                  <a:cubicBezTo>
                    <a:pt x="40" y="37"/>
                    <a:pt x="38" y="36"/>
                    <a:pt x="35" y="35"/>
                  </a:cubicBezTo>
                  <a:cubicBezTo>
                    <a:pt x="35" y="37"/>
                    <a:pt x="34" y="38"/>
                    <a:pt x="33" y="40"/>
                  </a:cubicBezTo>
                  <a:cubicBezTo>
                    <a:pt x="36" y="40"/>
                    <a:pt x="38" y="41"/>
                    <a:pt x="40" y="41"/>
                  </a:cubicBezTo>
                  <a:cubicBezTo>
                    <a:pt x="34" y="27"/>
                    <a:pt x="21" y="16"/>
                    <a:pt x="11" y="4"/>
                  </a:cubicBezTo>
                  <a:cubicBezTo>
                    <a:pt x="7" y="0"/>
                    <a:pt x="0" y="6"/>
                    <a:pt x="4"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02"/>
            <p:cNvSpPr/>
            <p:nvPr/>
          </p:nvSpPr>
          <p:spPr bwMode="auto">
            <a:xfrm>
              <a:off x="4422775" y="5227638"/>
              <a:ext cx="157163" cy="146050"/>
            </a:xfrm>
            <a:custGeom>
              <a:avLst/>
              <a:gdLst>
                <a:gd name="T0" fmla="*/ 41 w 50"/>
                <a:gd name="T1" fmla="*/ 4 h 46"/>
                <a:gd name="T2" fmla="*/ 4 w 50"/>
                <a:gd name="T3" fmla="*/ 35 h 46"/>
                <a:gd name="T4" fmla="*/ 10 w 50"/>
                <a:gd name="T5" fmla="*/ 42 h 46"/>
                <a:gd name="T6" fmla="*/ 45 w 50"/>
                <a:gd name="T7" fmla="*/ 11 h 46"/>
                <a:gd name="T8" fmla="*/ 41 w 50"/>
                <a:gd name="T9" fmla="*/ 4 h 46"/>
              </a:gdLst>
              <a:ahLst/>
              <a:cxnLst>
                <a:cxn ang="0">
                  <a:pos x="T0" y="T1"/>
                </a:cxn>
                <a:cxn ang="0">
                  <a:pos x="T2" y="T3"/>
                </a:cxn>
                <a:cxn ang="0">
                  <a:pos x="T4" y="T5"/>
                </a:cxn>
                <a:cxn ang="0">
                  <a:pos x="T6" y="T7"/>
                </a:cxn>
                <a:cxn ang="0">
                  <a:pos x="T8" y="T9"/>
                </a:cxn>
              </a:cxnLst>
              <a:rect l="0" t="0" r="r" b="b"/>
              <a:pathLst>
                <a:path w="50" h="46">
                  <a:moveTo>
                    <a:pt x="41" y="4"/>
                  </a:moveTo>
                  <a:cubicBezTo>
                    <a:pt x="27" y="13"/>
                    <a:pt x="15" y="24"/>
                    <a:pt x="4" y="35"/>
                  </a:cubicBezTo>
                  <a:cubicBezTo>
                    <a:pt x="0" y="39"/>
                    <a:pt x="6" y="46"/>
                    <a:pt x="10" y="42"/>
                  </a:cubicBezTo>
                  <a:cubicBezTo>
                    <a:pt x="21" y="31"/>
                    <a:pt x="33" y="21"/>
                    <a:pt x="45" y="11"/>
                  </a:cubicBezTo>
                  <a:cubicBezTo>
                    <a:pt x="50" y="8"/>
                    <a:pt x="45" y="0"/>
                    <a:pt x="41" y="4"/>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03"/>
            <p:cNvSpPr/>
            <p:nvPr/>
          </p:nvSpPr>
          <p:spPr bwMode="auto">
            <a:xfrm>
              <a:off x="4406900" y="5265738"/>
              <a:ext cx="106363" cy="117475"/>
            </a:xfrm>
            <a:custGeom>
              <a:avLst/>
              <a:gdLst>
                <a:gd name="T0" fmla="*/ 2 w 34"/>
                <a:gd name="T1" fmla="*/ 6 h 37"/>
                <a:gd name="T2" fmla="*/ 1 w 34"/>
                <a:gd name="T3" fmla="*/ 25 h 37"/>
                <a:gd name="T4" fmla="*/ 5 w 34"/>
                <a:gd name="T5" fmla="*/ 31 h 37"/>
                <a:gd name="T6" fmla="*/ 26 w 34"/>
                <a:gd name="T7" fmla="*/ 36 h 37"/>
                <a:gd name="T8" fmla="*/ 29 w 34"/>
                <a:gd name="T9" fmla="*/ 27 h 37"/>
                <a:gd name="T10" fmla="*/ 5 w 34"/>
                <a:gd name="T11" fmla="*/ 22 h 37"/>
                <a:gd name="T12" fmla="*/ 9 w 34"/>
                <a:gd name="T13" fmla="*/ 28 h 37"/>
                <a:gd name="T14" fmla="*/ 11 w 34"/>
                <a:gd name="T15" fmla="*/ 6 h 37"/>
                <a:gd name="T16" fmla="*/ 2 w 34"/>
                <a:gd name="T17" fmla="*/ 6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37">
                  <a:moveTo>
                    <a:pt x="2" y="6"/>
                  </a:moveTo>
                  <a:cubicBezTo>
                    <a:pt x="2" y="12"/>
                    <a:pt x="2" y="19"/>
                    <a:pt x="1" y="25"/>
                  </a:cubicBezTo>
                  <a:cubicBezTo>
                    <a:pt x="0" y="28"/>
                    <a:pt x="2" y="31"/>
                    <a:pt x="5" y="31"/>
                  </a:cubicBezTo>
                  <a:cubicBezTo>
                    <a:pt x="12" y="31"/>
                    <a:pt x="19" y="34"/>
                    <a:pt x="26" y="36"/>
                  </a:cubicBezTo>
                  <a:cubicBezTo>
                    <a:pt x="32" y="37"/>
                    <a:pt x="34" y="29"/>
                    <a:pt x="29" y="27"/>
                  </a:cubicBezTo>
                  <a:cubicBezTo>
                    <a:pt x="21" y="25"/>
                    <a:pt x="13" y="22"/>
                    <a:pt x="5" y="22"/>
                  </a:cubicBezTo>
                  <a:cubicBezTo>
                    <a:pt x="7" y="24"/>
                    <a:pt x="8" y="26"/>
                    <a:pt x="9" y="28"/>
                  </a:cubicBezTo>
                  <a:cubicBezTo>
                    <a:pt x="11" y="20"/>
                    <a:pt x="11" y="13"/>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04"/>
            <p:cNvSpPr/>
            <p:nvPr/>
          </p:nvSpPr>
          <p:spPr bwMode="auto">
            <a:xfrm>
              <a:off x="4260850" y="5233988"/>
              <a:ext cx="92075" cy="38100"/>
            </a:xfrm>
            <a:custGeom>
              <a:avLst/>
              <a:gdLst>
                <a:gd name="T0" fmla="*/ 5 w 29"/>
                <a:gd name="T1" fmla="*/ 10 h 12"/>
                <a:gd name="T2" fmla="*/ 23 w 29"/>
                <a:gd name="T3" fmla="*/ 10 h 12"/>
                <a:gd name="T4" fmla="*/ 21 w 29"/>
                <a:gd name="T5" fmla="*/ 1 h 12"/>
                <a:gd name="T6" fmla="*/ 8 w 29"/>
                <a:gd name="T7" fmla="*/ 1 h 12"/>
                <a:gd name="T8" fmla="*/ 5 w 29"/>
                <a:gd name="T9" fmla="*/ 10 h 12"/>
              </a:gdLst>
              <a:ahLst/>
              <a:cxnLst>
                <a:cxn ang="0">
                  <a:pos x="T0" y="T1"/>
                </a:cxn>
                <a:cxn ang="0">
                  <a:pos x="T2" y="T3"/>
                </a:cxn>
                <a:cxn ang="0">
                  <a:pos x="T4" y="T5"/>
                </a:cxn>
                <a:cxn ang="0">
                  <a:pos x="T6" y="T7"/>
                </a:cxn>
                <a:cxn ang="0">
                  <a:pos x="T8" y="T9"/>
                </a:cxn>
              </a:cxnLst>
              <a:rect l="0" t="0" r="r" b="b"/>
              <a:pathLst>
                <a:path w="29" h="12">
                  <a:moveTo>
                    <a:pt x="5" y="10"/>
                  </a:moveTo>
                  <a:cubicBezTo>
                    <a:pt x="11" y="12"/>
                    <a:pt x="17" y="12"/>
                    <a:pt x="23" y="10"/>
                  </a:cubicBezTo>
                  <a:cubicBezTo>
                    <a:pt x="29" y="8"/>
                    <a:pt x="26" y="0"/>
                    <a:pt x="21" y="1"/>
                  </a:cubicBezTo>
                  <a:cubicBezTo>
                    <a:pt x="16" y="3"/>
                    <a:pt x="12" y="3"/>
                    <a:pt x="8" y="1"/>
                  </a:cubicBezTo>
                  <a:cubicBezTo>
                    <a:pt x="2" y="0"/>
                    <a:pt x="0" y="8"/>
                    <a:pt x="5" y="1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05"/>
            <p:cNvSpPr/>
            <p:nvPr/>
          </p:nvSpPr>
          <p:spPr bwMode="auto">
            <a:xfrm>
              <a:off x="4510088" y="5021263"/>
              <a:ext cx="28575" cy="63500"/>
            </a:xfrm>
            <a:custGeom>
              <a:avLst/>
              <a:gdLst>
                <a:gd name="T0" fmla="*/ 0 w 9"/>
                <a:gd name="T1" fmla="*/ 6 h 20"/>
                <a:gd name="T2" fmla="*/ 0 w 9"/>
                <a:gd name="T3" fmla="*/ 14 h 20"/>
                <a:gd name="T4" fmla="*/ 9 w 9"/>
                <a:gd name="T5" fmla="*/ 14 h 20"/>
                <a:gd name="T6" fmla="*/ 9 w 9"/>
                <a:gd name="T7" fmla="*/ 6 h 20"/>
                <a:gd name="T8" fmla="*/ 0 w 9"/>
                <a:gd name="T9" fmla="*/ 6 h 20"/>
              </a:gdLst>
              <a:ahLst/>
              <a:cxnLst>
                <a:cxn ang="0">
                  <a:pos x="T0" y="T1"/>
                </a:cxn>
                <a:cxn ang="0">
                  <a:pos x="T2" y="T3"/>
                </a:cxn>
                <a:cxn ang="0">
                  <a:pos x="T4" y="T5"/>
                </a:cxn>
                <a:cxn ang="0">
                  <a:pos x="T6" y="T7"/>
                </a:cxn>
                <a:cxn ang="0">
                  <a:pos x="T8" y="T9"/>
                </a:cxn>
              </a:cxnLst>
              <a:rect l="0" t="0" r="r" b="b"/>
              <a:pathLst>
                <a:path w="9" h="20">
                  <a:moveTo>
                    <a:pt x="0" y="6"/>
                  </a:moveTo>
                  <a:cubicBezTo>
                    <a:pt x="0" y="9"/>
                    <a:pt x="0" y="12"/>
                    <a:pt x="0" y="14"/>
                  </a:cubicBezTo>
                  <a:cubicBezTo>
                    <a:pt x="0" y="20"/>
                    <a:pt x="9" y="20"/>
                    <a:pt x="9" y="14"/>
                  </a:cubicBezTo>
                  <a:cubicBezTo>
                    <a:pt x="9" y="12"/>
                    <a:pt x="9" y="9"/>
                    <a:pt x="9" y="6"/>
                  </a:cubicBezTo>
                  <a:cubicBezTo>
                    <a:pt x="9" y="0"/>
                    <a:pt x="0" y="0"/>
                    <a:pt x="0"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06"/>
            <p:cNvSpPr/>
            <p:nvPr/>
          </p:nvSpPr>
          <p:spPr bwMode="auto">
            <a:xfrm>
              <a:off x="4732338" y="5214938"/>
              <a:ext cx="98425" cy="38100"/>
            </a:xfrm>
            <a:custGeom>
              <a:avLst/>
              <a:gdLst>
                <a:gd name="T0" fmla="*/ 25 w 31"/>
                <a:gd name="T1" fmla="*/ 0 h 12"/>
                <a:gd name="T2" fmla="*/ 5 w 31"/>
                <a:gd name="T3" fmla="*/ 2 h 12"/>
                <a:gd name="T4" fmla="*/ 8 w 31"/>
                <a:gd name="T5" fmla="*/ 11 h 12"/>
                <a:gd name="T6" fmla="*/ 25 w 31"/>
                <a:gd name="T7" fmla="*/ 9 h 12"/>
                <a:gd name="T8" fmla="*/ 25 w 31"/>
                <a:gd name="T9" fmla="*/ 0 h 12"/>
              </a:gdLst>
              <a:ahLst/>
              <a:cxnLst>
                <a:cxn ang="0">
                  <a:pos x="T0" y="T1"/>
                </a:cxn>
                <a:cxn ang="0">
                  <a:pos x="T2" y="T3"/>
                </a:cxn>
                <a:cxn ang="0">
                  <a:pos x="T4" y="T5"/>
                </a:cxn>
                <a:cxn ang="0">
                  <a:pos x="T6" y="T7"/>
                </a:cxn>
                <a:cxn ang="0">
                  <a:pos x="T8" y="T9"/>
                </a:cxn>
              </a:cxnLst>
              <a:rect l="0" t="0" r="r" b="b"/>
              <a:pathLst>
                <a:path w="31" h="12">
                  <a:moveTo>
                    <a:pt x="25" y="0"/>
                  </a:moveTo>
                  <a:cubicBezTo>
                    <a:pt x="18" y="0"/>
                    <a:pt x="12" y="1"/>
                    <a:pt x="5" y="2"/>
                  </a:cubicBezTo>
                  <a:cubicBezTo>
                    <a:pt x="0" y="3"/>
                    <a:pt x="2" y="12"/>
                    <a:pt x="8" y="11"/>
                  </a:cubicBezTo>
                  <a:cubicBezTo>
                    <a:pt x="13" y="9"/>
                    <a:pt x="19" y="9"/>
                    <a:pt x="25" y="9"/>
                  </a:cubicBezTo>
                  <a:cubicBezTo>
                    <a:pt x="31" y="9"/>
                    <a:pt x="31" y="0"/>
                    <a:pt x="25" y="0"/>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07"/>
            <p:cNvSpPr/>
            <p:nvPr/>
          </p:nvSpPr>
          <p:spPr bwMode="auto">
            <a:xfrm>
              <a:off x="4516438" y="5405438"/>
              <a:ext cx="38100" cy="92075"/>
            </a:xfrm>
            <a:custGeom>
              <a:avLst/>
              <a:gdLst>
                <a:gd name="T0" fmla="*/ 2 w 12"/>
                <a:gd name="T1" fmla="*/ 8 h 29"/>
                <a:gd name="T2" fmla="*/ 3 w 12"/>
                <a:gd name="T3" fmla="*/ 23 h 29"/>
                <a:gd name="T4" fmla="*/ 12 w 12"/>
                <a:gd name="T5" fmla="*/ 23 h 29"/>
                <a:gd name="T6" fmla="*/ 10 w 12"/>
                <a:gd name="T7" fmla="*/ 5 h 29"/>
                <a:gd name="T8" fmla="*/ 2 w 12"/>
                <a:gd name="T9" fmla="*/ 8 h 29"/>
              </a:gdLst>
              <a:ahLst/>
              <a:cxnLst>
                <a:cxn ang="0">
                  <a:pos x="T0" y="T1"/>
                </a:cxn>
                <a:cxn ang="0">
                  <a:pos x="T2" y="T3"/>
                </a:cxn>
                <a:cxn ang="0">
                  <a:pos x="T4" y="T5"/>
                </a:cxn>
                <a:cxn ang="0">
                  <a:pos x="T6" y="T7"/>
                </a:cxn>
                <a:cxn ang="0">
                  <a:pos x="T8" y="T9"/>
                </a:cxn>
              </a:cxnLst>
              <a:rect l="0" t="0" r="r" b="b"/>
              <a:pathLst>
                <a:path w="12" h="29">
                  <a:moveTo>
                    <a:pt x="2" y="8"/>
                  </a:moveTo>
                  <a:cubicBezTo>
                    <a:pt x="3" y="13"/>
                    <a:pt x="3" y="18"/>
                    <a:pt x="3" y="23"/>
                  </a:cubicBezTo>
                  <a:cubicBezTo>
                    <a:pt x="3" y="29"/>
                    <a:pt x="12" y="29"/>
                    <a:pt x="12" y="23"/>
                  </a:cubicBezTo>
                  <a:cubicBezTo>
                    <a:pt x="12" y="17"/>
                    <a:pt x="12" y="11"/>
                    <a:pt x="10" y="5"/>
                  </a:cubicBezTo>
                  <a:cubicBezTo>
                    <a:pt x="9" y="0"/>
                    <a:pt x="0" y="2"/>
                    <a:pt x="2" y="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08"/>
            <p:cNvSpPr/>
            <p:nvPr/>
          </p:nvSpPr>
          <p:spPr bwMode="auto">
            <a:xfrm>
              <a:off x="4267200" y="5726113"/>
              <a:ext cx="560388" cy="112712"/>
            </a:xfrm>
            <a:custGeom>
              <a:avLst/>
              <a:gdLst>
                <a:gd name="T0" fmla="*/ 20 w 177"/>
                <a:gd name="T1" fmla="*/ 23 h 36"/>
                <a:gd name="T2" fmla="*/ 7 w 177"/>
                <a:gd name="T3" fmla="*/ 26 h 36"/>
                <a:gd name="T4" fmla="*/ 13 w 177"/>
                <a:gd name="T5" fmla="*/ 30 h 36"/>
                <a:gd name="T6" fmla="*/ 11 w 177"/>
                <a:gd name="T7" fmla="*/ 18 h 36"/>
                <a:gd name="T8" fmla="*/ 35 w 177"/>
                <a:gd name="T9" fmla="*/ 13 h 36"/>
                <a:gd name="T10" fmla="*/ 78 w 177"/>
                <a:gd name="T11" fmla="*/ 16 h 36"/>
                <a:gd name="T12" fmla="*/ 172 w 177"/>
                <a:gd name="T13" fmla="*/ 13 h 36"/>
                <a:gd name="T14" fmla="*/ 168 w 177"/>
                <a:gd name="T15" fmla="*/ 9 h 36"/>
                <a:gd name="T16" fmla="*/ 168 w 177"/>
                <a:gd name="T17" fmla="*/ 28 h 36"/>
                <a:gd name="T18" fmla="*/ 172 w 177"/>
                <a:gd name="T19" fmla="*/ 23 h 36"/>
                <a:gd name="T20" fmla="*/ 154 w 177"/>
                <a:gd name="T21" fmla="*/ 26 h 36"/>
                <a:gd name="T22" fmla="*/ 156 w 177"/>
                <a:gd name="T23" fmla="*/ 35 h 36"/>
                <a:gd name="T24" fmla="*/ 172 w 177"/>
                <a:gd name="T25" fmla="*/ 32 h 36"/>
                <a:gd name="T26" fmla="*/ 177 w 177"/>
                <a:gd name="T27" fmla="*/ 28 h 36"/>
                <a:gd name="T28" fmla="*/ 177 w 177"/>
                <a:gd name="T29" fmla="*/ 9 h 36"/>
                <a:gd name="T30" fmla="*/ 172 w 177"/>
                <a:gd name="T31" fmla="*/ 4 h 36"/>
                <a:gd name="T32" fmla="*/ 48 w 177"/>
                <a:gd name="T33" fmla="*/ 6 h 36"/>
                <a:gd name="T34" fmla="*/ 6 w 177"/>
                <a:gd name="T35" fmla="*/ 8 h 36"/>
                <a:gd name="T36" fmla="*/ 4 w 177"/>
                <a:gd name="T37" fmla="*/ 30 h 36"/>
                <a:gd name="T38" fmla="*/ 10 w 177"/>
                <a:gd name="T39" fmla="*/ 35 h 36"/>
                <a:gd name="T40" fmla="*/ 23 w 177"/>
                <a:gd name="T41" fmla="*/ 32 h 36"/>
                <a:gd name="T42" fmla="*/ 20 w 177"/>
                <a:gd name="T43"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7" h="36">
                  <a:moveTo>
                    <a:pt x="20" y="23"/>
                  </a:moveTo>
                  <a:cubicBezTo>
                    <a:pt x="16" y="25"/>
                    <a:pt x="12" y="25"/>
                    <a:pt x="7" y="26"/>
                  </a:cubicBezTo>
                  <a:cubicBezTo>
                    <a:pt x="9" y="27"/>
                    <a:pt x="11" y="29"/>
                    <a:pt x="13" y="30"/>
                  </a:cubicBezTo>
                  <a:cubicBezTo>
                    <a:pt x="13" y="26"/>
                    <a:pt x="12" y="22"/>
                    <a:pt x="11" y="18"/>
                  </a:cubicBezTo>
                  <a:cubicBezTo>
                    <a:pt x="10" y="10"/>
                    <a:pt x="32" y="13"/>
                    <a:pt x="35" y="13"/>
                  </a:cubicBezTo>
                  <a:cubicBezTo>
                    <a:pt x="49" y="14"/>
                    <a:pt x="64" y="16"/>
                    <a:pt x="78" y="16"/>
                  </a:cubicBezTo>
                  <a:cubicBezTo>
                    <a:pt x="110" y="18"/>
                    <a:pt x="141" y="14"/>
                    <a:pt x="172" y="13"/>
                  </a:cubicBezTo>
                  <a:cubicBezTo>
                    <a:pt x="171" y="12"/>
                    <a:pt x="169" y="10"/>
                    <a:pt x="168" y="9"/>
                  </a:cubicBezTo>
                  <a:cubicBezTo>
                    <a:pt x="168" y="15"/>
                    <a:pt x="167" y="21"/>
                    <a:pt x="168" y="28"/>
                  </a:cubicBezTo>
                  <a:cubicBezTo>
                    <a:pt x="169" y="26"/>
                    <a:pt x="171" y="25"/>
                    <a:pt x="172" y="23"/>
                  </a:cubicBezTo>
                  <a:cubicBezTo>
                    <a:pt x="166" y="24"/>
                    <a:pt x="160" y="25"/>
                    <a:pt x="154" y="26"/>
                  </a:cubicBezTo>
                  <a:cubicBezTo>
                    <a:pt x="148" y="27"/>
                    <a:pt x="151" y="36"/>
                    <a:pt x="156" y="35"/>
                  </a:cubicBezTo>
                  <a:cubicBezTo>
                    <a:pt x="162" y="34"/>
                    <a:pt x="167" y="33"/>
                    <a:pt x="172" y="32"/>
                  </a:cubicBezTo>
                  <a:cubicBezTo>
                    <a:pt x="175" y="32"/>
                    <a:pt x="177" y="30"/>
                    <a:pt x="177" y="28"/>
                  </a:cubicBezTo>
                  <a:cubicBezTo>
                    <a:pt x="176" y="21"/>
                    <a:pt x="177" y="15"/>
                    <a:pt x="177" y="9"/>
                  </a:cubicBezTo>
                  <a:cubicBezTo>
                    <a:pt x="177" y="7"/>
                    <a:pt x="175" y="4"/>
                    <a:pt x="172" y="4"/>
                  </a:cubicBezTo>
                  <a:cubicBezTo>
                    <a:pt x="131" y="6"/>
                    <a:pt x="90" y="10"/>
                    <a:pt x="48" y="6"/>
                  </a:cubicBezTo>
                  <a:cubicBezTo>
                    <a:pt x="35" y="4"/>
                    <a:pt x="17" y="0"/>
                    <a:pt x="6" y="8"/>
                  </a:cubicBezTo>
                  <a:cubicBezTo>
                    <a:pt x="0" y="13"/>
                    <a:pt x="3" y="24"/>
                    <a:pt x="4" y="30"/>
                  </a:cubicBezTo>
                  <a:cubicBezTo>
                    <a:pt x="4" y="33"/>
                    <a:pt x="7" y="35"/>
                    <a:pt x="10" y="35"/>
                  </a:cubicBezTo>
                  <a:cubicBezTo>
                    <a:pt x="14" y="34"/>
                    <a:pt x="18" y="34"/>
                    <a:pt x="23" y="32"/>
                  </a:cubicBezTo>
                  <a:cubicBezTo>
                    <a:pt x="28" y="30"/>
                    <a:pt x="26" y="21"/>
                    <a:pt x="20" y="23"/>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09"/>
            <p:cNvSpPr/>
            <p:nvPr/>
          </p:nvSpPr>
          <p:spPr bwMode="auto">
            <a:xfrm>
              <a:off x="4513263" y="5816600"/>
              <a:ext cx="47625" cy="323850"/>
            </a:xfrm>
            <a:custGeom>
              <a:avLst/>
              <a:gdLst>
                <a:gd name="T0" fmla="*/ 2 w 15"/>
                <a:gd name="T1" fmla="*/ 6 h 102"/>
                <a:gd name="T2" fmla="*/ 5 w 15"/>
                <a:gd name="T3" fmla="*/ 96 h 102"/>
                <a:gd name="T4" fmla="*/ 14 w 15"/>
                <a:gd name="T5" fmla="*/ 94 h 102"/>
                <a:gd name="T6" fmla="*/ 11 w 15"/>
                <a:gd name="T7" fmla="*/ 6 h 102"/>
                <a:gd name="T8" fmla="*/ 2 w 15"/>
                <a:gd name="T9" fmla="*/ 6 h 102"/>
              </a:gdLst>
              <a:ahLst/>
              <a:cxnLst>
                <a:cxn ang="0">
                  <a:pos x="T0" y="T1"/>
                </a:cxn>
                <a:cxn ang="0">
                  <a:pos x="T2" y="T3"/>
                </a:cxn>
                <a:cxn ang="0">
                  <a:pos x="T4" y="T5"/>
                </a:cxn>
                <a:cxn ang="0">
                  <a:pos x="T6" y="T7"/>
                </a:cxn>
                <a:cxn ang="0">
                  <a:pos x="T8" y="T9"/>
                </a:cxn>
              </a:cxnLst>
              <a:rect l="0" t="0" r="r" b="b"/>
              <a:pathLst>
                <a:path w="15" h="102">
                  <a:moveTo>
                    <a:pt x="2" y="6"/>
                  </a:moveTo>
                  <a:cubicBezTo>
                    <a:pt x="2" y="35"/>
                    <a:pt x="0" y="67"/>
                    <a:pt x="5" y="96"/>
                  </a:cubicBezTo>
                  <a:cubicBezTo>
                    <a:pt x="6" y="102"/>
                    <a:pt x="15" y="99"/>
                    <a:pt x="14" y="94"/>
                  </a:cubicBezTo>
                  <a:cubicBezTo>
                    <a:pt x="9" y="66"/>
                    <a:pt x="11" y="34"/>
                    <a:pt x="11" y="6"/>
                  </a:cubicBezTo>
                  <a:cubicBezTo>
                    <a:pt x="11" y="0"/>
                    <a:pt x="2" y="0"/>
                    <a:pt x="2" y="6"/>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12"/>
            <p:cNvSpPr/>
            <p:nvPr/>
          </p:nvSpPr>
          <p:spPr bwMode="auto">
            <a:xfrm>
              <a:off x="5116513" y="5548313"/>
              <a:ext cx="88900" cy="31750"/>
            </a:xfrm>
            <a:custGeom>
              <a:avLst/>
              <a:gdLst>
                <a:gd name="T0" fmla="*/ 22 w 28"/>
                <a:gd name="T1" fmla="*/ 1 h 10"/>
                <a:gd name="T2" fmla="*/ 6 w 28"/>
                <a:gd name="T3" fmla="*/ 1 h 10"/>
                <a:gd name="T4" fmla="*/ 6 w 28"/>
                <a:gd name="T5" fmla="*/ 10 h 10"/>
                <a:gd name="T6" fmla="*/ 24 w 28"/>
                <a:gd name="T7" fmla="*/ 9 h 10"/>
                <a:gd name="T8" fmla="*/ 27 w 28"/>
                <a:gd name="T9" fmla="*/ 4 h 10"/>
                <a:gd name="T10" fmla="*/ 22 w 28"/>
                <a:gd name="T11" fmla="*/ 1 h 10"/>
              </a:gdLst>
              <a:ahLst/>
              <a:cxnLst>
                <a:cxn ang="0">
                  <a:pos x="T0" y="T1"/>
                </a:cxn>
                <a:cxn ang="0">
                  <a:pos x="T2" y="T3"/>
                </a:cxn>
                <a:cxn ang="0">
                  <a:pos x="T4" y="T5"/>
                </a:cxn>
                <a:cxn ang="0">
                  <a:pos x="T6" y="T7"/>
                </a:cxn>
                <a:cxn ang="0">
                  <a:pos x="T8" y="T9"/>
                </a:cxn>
                <a:cxn ang="0">
                  <a:pos x="T10" y="T11"/>
                </a:cxn>
              </a:cxnLst>
              <a:rect l="0" t="0" r="r" b="b"/>
              <a:pathLst>
                <a:path w="28" h="10">
                  <a:moveTo>
                    <a:pt x="22" y="1"/>
                  </a:moveTo>
                  <a:cubicBezTo>
                    <a:pt x="16" y="1"/>
                    <a:pt x="11" y="1"/>
                    <a:pt x="6" y="1"/>
                  </a:cubicBezTo>
                  <a:cubicBezTo>
                    <a:pt x="0" y="1"/>
                    <a:pt x="0" y="10"/>
                    <a:pt x="6" y="10"/>
                  </a:cubicBezTo>
                  <a:cubicBezTo>
                    <a:pt x="12" y="10"/>
                    <a:pt x="18" y="10"/>
                    <a:pt x="24" y="9"/>
                  </a:cubicBezTo>
                  <a:cubicBezTo>
                    <a:pt x="26" y="9"/>
                    <a:pt x="28" y="6"/>
                    <a:pt x="27" y="4"/>
                  </a:cubicBezTo>
                  <a:cubicBezTo>
                    <a:pt x="26" y="1"/>
                    <a:pt x="24" y="0"/>
                    <a:pt x="22" y="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13"/>
            <p:cNvSpPr/>
            <p:nvPr/>
          </p:nvSpPr>
          <p:spPr bwMode="auto">
            <a:xfrm>
              <a:off x="3790950" y="5364163"/>
              <a:ext cx="101600" cy="44450"/>
            </a:xfrm>
            <a:custGeom>
              <a:avLst/>
              <a:gdLst>
                <a:gd name="T0" fmla="*/ 27 w 32"/>
                <a:gd name="T1" fmla="*/ 11 h 14"/>
                <a:gd name="T2" fmla="*/ 29 w 32"/>
                <a:gd name="T3" fmla="*/ 10 h 14"/>
                <a:gd name="T4" fmla="*/ 31 w 32"/>
                <a:gd name="T5" fmla="*/ 8 h 14"/>
                <a:gd name="T6" fmla="*/ 28 w 32"/>
                <a:gd name="T7" fmla="*/ 2 h 14"/>
                <a:gd name="T8" fmla="*/ 6 w 32"/>
                <a:gd name="T9" fmla="*/ 2 h 14"/>
                <a:gd name="T10" fmla="*/ 6 w 32"/>
                <a:gd name="T11" fmla="*/ 11 h 14"/>
                <a:gd name="T12" fmla="*/ 26 w 32"/>
                <a:gd name="T13" fmla="*/ 10 h 14"/>
                <a:gd name="T14" fmla="*/ 23 w 32"/>
                <a:gd name="T15" fmla="*/ 4 h 14"/>
                <a:gd name="T16" fmla="*/ 23 w 32"/>
                <a:gd name="T17" fmla="*/ 4 h 14"/>
                <a:gd name="T18" fmla="*/ 27 w 32"/>
                <a:gd name="T19" fmla="*/ 2 h 14"/>
                <a:gd name="T20" fmla="*/ 23 w 32"/>
                <a:gd name="T21" fmla="*/ 3 h 14"/>
                <a:gd name="T22" fmla="*/ 27 w 32"/>
                <a:gd name="T23" fmla="*/ 11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27" y="11"/>
                  </a:moveTo>
                  <a:cubicBezTo>
                    <a:pt x="25" y="12"/>
                    <a:pt x="29" y="11"/>
                    <a:pt x="29" y="10"/>
                  </a:cubicBezTo>
                  <a:cubicBezTo>
                    <a:pt x="30" y="10"/>
                    <a:pt x="30" y="9"/>
                    <a:pt x="31" y="8"/>
                  </a:cubicBezTo>
                  <a:cubicBezTo>
                    <a:pt x="32" y="6"/>
                    <a:pt x="31" y="3"/>
                    <a:pt x="28" y="2"/>
                  </a:cubicBezTo>
                  <a:cubicBezTo>
                    <a:pt x="21" y="0"/>
                    <a:pt x="13" y="1"/>
                    <a:pt x="6" y="2"/>
                  </a:cubicBezTo>
                  <a:cubicBezTo>
                    <a:pt x="0" y="2"/>
                    <a:pt x="0" y="11"/>
                    <a:pt x="6" y="11"/>
                  </a:cubicBezTo>
                  <a:cubicBezTo>
                    <a:pt x="13" y="10"/>
                    <a:pt x="19" y="9"/>
                    <a:pt x="26" y="10"/>
                  </a:cubicBezTo>
                  <a:cubicBezTo>
                    <a:pt x="25" y="8"/>
                    <a:pt x="24" y="6"/>
                    <a:pt x="23" y="4"/>
                  </a:cubicBezTo>
                  <a:cubicBezTo>
                    <a:pt x="23" y="4"/>
                    <a:pt x="23" y="4"/>
                    <a:pt x="23" y="4"/>
                  </a:cubicBezTo>
                  <a:cubicBezTo>
                    <a:pt x="24" y="4"/>
                    <a:pt x="25" y="3"/>
                    <a:pt x="27" y="2"/>
                  </a:cubicBezTo>
                  <a:cubicBezTo>
                    <a:pt x="25" y="2"/>
                    <a:pt x="24" y="3"/>
                    <a:pt x="23" y="3"/>
                  </a:cubicBezTo>
                  <a:cubicBezTo>
                    <a:pt x="17" y="6"/>
                    <a:pt x="22" y="14"/>
                    <a:pt x="27" y="11"/>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14"/>
            <p:cNvSpPr/>
            <p:nvPr/>
          </p:nvSpPr>
          <p:spPr bwMode="auto">
            <a:xfrm>
              <a:off x="3800475" y="5735638"/>
              <a:ext cx="92075" cy="41275"/>
            </a:xfrm>
            <a:custGeom>
              <a:avLst/>
              <a:gdLst>
                <a:gd name="T0" fmla="*/ 23 w 29"/>
                <a:gd name="T1" fmla="*/ 2 h 13"/>
                <a:gd name="T2" fmla="*/ 6 w 29"/>
                <a:gd name="T3" fmla="*/ 1 h 13"/>
                <a:gd name="T4" fmla="*/ 6 w 29"/>
                <a:gd name="T5" fmla="*/ 10 h 13"/>
                <a:gd name="T6" fmla="*/ 21 w 29"/>
                <a:gd name="T7" fmla="*/ 11 h 13"/>
                <a:gd name="T8" fmla="*/ 23 w 29"/>
                <a:gd name="T9" fmla="*/ 2 h 13"/>
              </a:gdLst>
              <a:ahLst/>
              <a:cxnLst>
                <a:cxn ang="0">
                  <a:pos x="T0" y="T1"/>
                </a:cxn>
                <a:cxn ang="0">
                  <a:pos x="T2" y="T3"/>
                </a:cxn>
                <a:cxn ang="0">
                  <a:pos x="T4" y="T5"/>
                </a:cxn>
                <a:cxn ang="0">
                  <a:pos x="T6" y="T7"/>
                </a:cxn>
                <a:cxn ang="0">
                  <a:pos x="T8" y="T9"/>
                </a:cxn>
              </a:cxnLst>
              <a:rect l="0" t="0" r="r" b="b"/>
              <a:pathLst>
                <a:path w="29" h="13">
                  <a:moveTo>
                    <a:pt x="23" y="2"/>
                  </a:moveTo>
                  <a:cubicBezTo>
                    <a:pt x="18" y="0"/>
                    <a:pt x="12" y="1"/>
                    <a:pt x="6" y="1"/>
                  </a:cubicBezTo>
                  <a:cubicBezTo>
                    <a:pt x="0" y="1"/>
                    <a:pt x="0" y="10"/>
                    <a:pt x="6" y="10"/>
                  </a:cubicBezTo>
                  <a:cubicBezTo>
                    <a:pt x="11" y="10"/>
                    <a:pt x="16" y="9"/>
                    <a:pt x="21" y="11"/>
                  </a:cubicBezTo>
                  <a:cubicBezTo>
                    <a:pt x="26" y="13"/>
                    <a:pt x="29" y="4"/>
                    <a:pt x="23" y="2"/>
                  </a:cubicBezTo>
                  <a:close/>
                </a:path>
              </a:pathLst>
            </a:custGeom>
            <a:solidFill>
              <a:srgbClr val="C68E5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15"/>
            <p:cNvSpPr/>
            <p:nvPr/>
          </p:nvSpPr>
          <p:spPr bwMode="auto">
            <a:xfrm>
              <a:off x="4425950" y="3762375"/>
              <a:ext cx="58738" cy="442912"/>
            </a:xfrm>
            <a:custGeom>
              <a:avLst/>
              <a:gdLst>
                <a:gd name="T0" fmla="*/ 18 w 19"/>
                <a:gd name="T1" fmla="*/ 132 h 140"/>
                <a:gd name="T2" fmla="*/ 16 w 19"/>
                <a:gd name="T3" fmla="*/ 102 h 140"/>
                <a:gd name="T4" fmla="*/ 14 w 19"/>
                <a:gd name="T5" fmla="*/ 69 h 140"/>
                <a:gd name="T6" fmla="*/ 9 w 19"/>
                <a:gd name="T7" fmla="*/ 37 h 140"/>
                <a:gd name="T8" fmla="*/ 9 w 19"/>
                <a:gd name="T9" fmla="*/ 6 h 140"/>
                <a:gd name="T10" fmla="*/ 1 w 19"/>
                <a:gd name="T11" fmla="*/ 8 h 140"/>
                <a:gd name="T12" fmla="*/ 1 w 19"/>
                <a:gd name="T13" fmla="*/ 44 h 140"/>
                <a:gd name="T14" fmla="*/ 5 w 19"/>
                <a:gd name="T15" fmla="*/ 76 h 140"/>
                <a:gd name="T16" fmla="*/ 8 w 19"/>
                <a:gd name="T17" fmla="*/ 108 h 140"/>
                <a:gd name="T18" fmla="*/ 9 w 19"/>
                <a:gd name="T19" fmla="*/ 134 h 140"/>
                <a:gd name="T20" fmla="*/ 18 w 19"/>
                <a:gd name="T21" fmla="*/ 132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40">
                  <a:moveTo>
                    <a:pt x="18" y="132"/>
                  </a:moveTo>
                  <a:cubicBezTo>
                    <a:pt x="16" y="123"/>
                    <a:pt x="17" y="111"/>
                    <a:pt x="16" y="102"/>
                  </a:cubicBezTo>
                  <a:cubicBezTo>
                    <a:pt x="15" y="91"/>
                    <a:pt x="14" y="80"/>
                    <a:pt x="14" y="69"/>
                  </a:cubicBezTo>
                  <a:cubicBezTo>
                    <a:pt x="13" y="58"/>
                    <a:pt x="11" y="48"/>
                    <a:pt x="9" y="37"/>
                  </a:cubicBezTo>
                  <a:cubicBezTo>
                    <a:pt x="8" y="27"/>
                    <a:pt x="11" y="17"/>
                    <a:pt x="9" y="6"/>
                  </a:cubicBezTo>
                  <a:cubicBezTo>
                    <a:pt x="8" y="0"/>
                    <a:pt x="0" y="3"/>
                    <a:pt x="1" y="8"/>
                  </a:cubicBezTo>
                  <a:cubicBezTo>
                    <a:pt x="3" y="20"/>
                    <a:pt x="0" y="32"/>
                    <a:pt x="1" y="44"/>
                  </a:cubicBezTo>
                  <a:cubicBezTo>
                    <a:pt x="2" y="54"/>
                    <a:pt x="5" y="65"/>
                    <a:pt x="5" y="76"/>
                  </a:cubicBezTo>
                  <a:cubicBezTo>
                    <a:pt x="6" y="87"/>
                    <a:pt x="7" y="97"/>
                    <a:pt x="8" y="108"/>
                  </a:cubicBezTo>
                  <a:cubicBezTo>
                    <a:pt x="9" y="117"/>
                    <a:pt x="7" y="126"/>
                    <a:pt x="9" y="134"/>
                  </a:cubicBezTo>
                  <a:cubicBezTo>
                    <a:pt x="10" y="140"/>
                    <a:pt x="19" y="138"/>
                    <a:pt x="18" y="13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116"/>
            <p:cNvSpPr/>
            <p:nvPr/>
          </p:nvSpPr>
          <p:spPr bwMode="auto">
            <a:xfrm>
              <a:off x="4422775" y="3759200"/>
              <a:ext cx="700088" cy="322262"/>
            </a:xfrm>
            <a:custGeom>
              <a:avLst/>
              <a:gdLst>
                <a:gd name="T0" fmla="*/ 5 w 221"/>
                <a:gd name="T1" fmla="*/ 11 h 102"/>
                <a:gd name="T2" fmla="*/ 89 w 221"/>
                <a:gd name="T3" fmla="*/ 20 h 102"/>
                <a:gd name="T4" fmla="*/ 150 w 221"/>
                <a:gd name="T5" fmla="*/ 34 h 102"/>
                <a:gd name="T6" fmla="*/ 214 w 221"/>
                <a:gd name="T7" fmla="*/ 46 h 102"/>
                <a:gd name="T8" fmla="*/ 212 w 221"/>
                <a:gd name="T9" fmla="*/ 38 h 102"/>
                <a:gd name="T10" fmla="*/ 157 w 221"/>
                <a:gd name="T11" fmla="*/ 55 h 102"/>
                <a:gd name="T12" fmla="*/ 111 w 221"/>
                <a:gd name="T13" fmla="*/ 71 h 102"/>
                <a:gd name="T14" fmla="*/ 59 w 221"/>
                <a:gd name="T15" fmla="*/ 87 h 102"/>
                <a:gd name="T16" fmla="*/ 12 w 221"/>
                <a:gd name="T17" fmla="*/ 91 h 102"/>
                <a:gd name="T18" fmla="*/ 14 w 221"/>
                <a:gd name="T19" fmla="*/ 100 h 102"/>
                <a:gd name="T20" fmla="*/ 61 w 221"/>
                <a:gd name="T21" fmla="*/ 96 h 102"/>
                <a:gd name="T22" fmla="*/ 119 w 221"/>
                <a:gd name="T23" fmla="*/ 77 h 102"/>
                <a:gd name="T24" fmla="*/ 217 w 221"/>
                <a:gd name="T25" fmla="*/ 46 h 102"/>
                <a:gd name="T26" fmla="*/ 214 w 221"/>
                <a:gd name="T27" fmla="*/ 37 h 102"/>
                <a:gd name="T28" fmla="*/ 100 w 221"/>
                <a:gd name="T29" fmla="*/ 11 h 102"/>
                <a:gd name="T30" fmla="*/ 9 w 221"/>
                <a:gd name="T31" fmla="*/ 3 h 102"/>
                <a:gd name="T32" fmla="*/ 5 w 221"/>
                <a:gd name="T33" fmla="*/ 1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1" h="102">
                  <a:moveTo>
                    <a:pt x="5" y="11"/>
                  </a:moveTo>
                  <a:cubicBezTo>
                    <a:pt x="28" y="29"/>
                    <a:pt x="62" y="20"/>
                    <a:pt x="89" y="20"/>
                  </a:cubicBezTo>
                  <a:cubicBezTo>
                    <a:pt x="109" y="20"/>
                    <a:pt x="131" y="28"/>
                    <a:pt x="150" y="34"/>
                  </a:cubicBezTo>
                  <a:cubicBezTo>
                    <a:pt x="171" y="40"/>
                    <a:pt x="193" y="44"/>
                    <a:pt x="214" y="46"/>
                  </a:cubicBezTo>
                  <a:cubicBezTo>
                    <a:pt x="214" y="43"/>
                    <a:pt x="213" y="41"/>
                    <a:pt x="212" y="38"/>
                  </a:cubicBezTo>
                  <a:cubicBezTo>
                    <a:pt x="195" y="49"/>
                    <a:pt x="177" y="52"/>
                    <a:pt x="157" y="55"/>
                  </a:cubicBezTo>
                  <a:cubicBezTo>
                    <a:pt x="141" y="58"/>
                    <a:pt x="126" y="64"/>
                    <a:pt x="111" y="71"/>
                  </a:cubicBezTo>
                  <a:cubicBezTo>
                    <a:pt x="94" y="77"/>
                    <a:pt x="76" y="82"/>
                    <a:pt x="59" y="87"/>
                  </a:cubicBezTo>
                  <a:cubicBezTo>
                    <a:pt x="43" y="91"/>
                    <a:pt x="27" y="86"/>
                    <a:pt x="12" y="91"/>
                  </a:cubicBezTo>
                  <a:cubicBezTo>
                    <a:pt x="7" y="93"/>
                    <a:pt x="9" y="102"/>
                    <a:pt x="14" y="100"/>
                  </a:cubicBezTo>
                  <a:cubicBezTo>
                    <a:pt x="29" y="95"/>
                    <a:pt x="46" y="100"/>
                    <a:pt x="61" y="96"/>
                  </a:cubicBezTo>
                  <a:cubicBezTo>
                    <a:pt x="81" y="91"/>
                    <a:pt x="100" y="85"/>
                    <a:pt x="119" y="77"/>
                  </a:cubicBezTo>
                  <a:cubicBezTo>
                    <a:pt x="151" y="64"/>
                    <a:pt x="187" y="65"/>
                    <a:pt x="217" y="46"/>
                  </a:cubicBezTo>
                  <a:cubicBezTo>
                    <a:pt x="221" y="43"/>
                    <a:pt x="219" y="38"/>
                    <a:pt x="214" y="37"/>
                  </a:cubicBezTo>
                  <a:cubicBezTo>
                    <a:pt x="175" y="34"/>
                    <a:pt x="139" y="18"/>
                    <a:pt x="100" y="11"/>
                  </a:cubicBezTo>
                  <a:cubicBezTo>
                    <a:pt x="71" y="6"/>
                    <a:pt x="35" y="23"/>
                    <a:pt x="9" y="3"/>
                  </a:cubicBezTo>
                  <a:cubicBezTo>
                    <a:pt x="5" y="0"/>
                    <a:pt x="0" y="7"/>
                    <a:pt x="5" y="11"/>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17"/>
            <p:cNvSpPr/>
            <p:nvPr/>
          </p:nvSpPr>
          <p:spPr bwMode="auto">
            <a:xfrm>
              <a:off x="3157538" y="4973638"/>
              <a:ext cx="60325" cy="412750"/>
            </a:xfrm>
            <a:custGeom>
              <a:avLst/>
              <a:gdLst>
                <a:gd name="T0" fmla="*/ 13 w 19"/>
                <a:gd name="T1" fmla="*/ 125 h 130"/>
                <a:gd name="T2" fmla="*/ 10 w 19"/>
                <a:gd name="T3" fmla="*/ 69 h 130"/>
                <a:gd name="T4" fmla="*/ 10 w 19"/>
                <a:gd name="T5" fmla="*/ 6 h 130"/>
                <a:gd name="T6" fmla="*/ 2 w 19"/>
                <a:gd name="T7" fmla="*/ 8 h 130"/>
                <a:gd name="T8" fmla="*/ 1 w 19"/>
                <a:gd name="T9" fmla="*/ 63 h 130"/>
                <a:gd name="T10" fmla="*/ 5 w 19"/>
                <a:gd name="T11" fmla="*/ 123 h 130"/>
                <a:gd name="T12" fmla="*/ 13 w 19"/>
                <a:gd name="T13" fmla="*/ 125 h 130"/>
              </a:gdLst>
              <a:ahLst/>
              <a:cxnLst>
                <a:cxn ang="0">
                  <a:pos x="T0" y="T1"/>
                </a:cxn>
                <a:cxn ang="0">
                  <a:pos x="T2" y="T3"/>
                </a:cxn>
                <a:cxn ang="0">
                  <a:pos x="T4" y="T5"/>
                </a:cxn>
                <a:cxn ang="0">
                  <a:pos x="T6" y="T7"/>
                </a:cxn>
                <a:cxn ang="0">
                  <a:pos x="T8" y="T9"/>
                </a:cxn>
                <a:cxn ang="0">
                  <a:pos x="T10" y="T11"/>
                </a:cxn>
                <a:cxn ang="0">
                  <a:pos x="T12" y="T13"/>
                </a:cxn>
              </a:cxnLst>
              <a:rect l="0" t="0" r="r" b="b"/>
              <a:pathLst>
                <a:path w="19" h="130">
                  <a:moveTo>
                    <a:pt x="13" y="125"/>
                  </a:moveTo>
                  <a:cubicBezTo>
                    <a:pt x="19" y="106"/>
                    <a:pt x="11" y="88"/>
                    <a:pt x="10" y="69"/>
                  </a:cubicBezTo>
                  <a:cubicBezTo>
                    <a:pt x="10" y="48"/>
                    <a:pt x="15" y="27"/>
                    <a:pt x="10" y="6"/>
                  </a:cubicBezTo>
                  <a:cubicBezTo>
                    <a:pt x="9" y="0"/>
                    <a:pt x="0" y="3"/>
                    <a:pt x="2" y="8"/>
                  </a:cubicBezTo>
                  <a:cubicBezTo>
                    <a:pt x="6" y="26"/>
                    <a:pt x="3" y="45"/>
                    <a:pt x="1" y="63"/>
                  </a:cubicBezTo>
                  <a:cubicBezTo>
                    <a:pt x="0" y="83"/>
                    <a:pt x="10" y="103"/>
                    <a:pt x="5" y="123"/>
                  </a:cubicBezTo>
                  <a:cubicBezTo>
                    <a:pt x="3" y="128"/>
                    <a:pt x="12" y="130"/>
                    <a:pt x="13" y="125"/>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118"/>
            <p:cNvSpPr/>
            <p:nvPr/>
          </p:nvSpPr>
          <p:spPr bwMode="auto">
            <a:xfrm>
              <a:off x="2840038" y="4976813"/>
              <a:ext cx="365125" cy="206375"/>
            </a:xfrm>
            <a:custGeom>
              <a:avLst/>
              <a:gdLst>
                <a:gd name="T0" fmla="*/ 100 w 115"/>
                <a:gd name="T1" fmla="*/ 2 h 65"/>
                <a:gd name="T2" fmla="*/ 4 w 115"/>
                <a:gd name="T3" fmla="*/ 39 h 65"/>
                <a:gd name="T4" fmla="*/ 5 w 115"/>
                <a:gd name="T5" fmla="*/ 47 h 65"/>
                <a:gd name="T6" fmla="*/ 109 w 115"/>
                <a:gd name="T7" fmla="*/ 64 h 65"/>
                <a:gd name="T8" fmla="*/ 109 w 115"/>
                <a:gd name="T9" fmla="*/ 55 h 65"/>
                <a:gd name="T10" fmla="*/ 8 w 115"/>
                <a:gd name="T11" fmla="*/ 39 h 65"/>
                <a:gd name="T12" fmla="*/ 9 w 115"/>
                <a:gd name="T13" fmla="*/ 47 h 65"/>
                <a:gd name="T14" fmla="*/ 103 w 115"/>
                <a:gd name="T15" fmla="*/ 11 h 65"/>
                <a:gd name="T16" fmla="*/ 100 w 115"/>
                <a:gd name="T17" fmla="*/ 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5">
                  <a:moveTo>
                    <a:pt x="100" y="2"/>
                  </a:moveTo>
                  <a:cubicBezTo>
                    <a:pt x="68" y="14"/>
                    <a:pt x="36" y="25"/>
                    <a:pt x="4" y="39"/>
                  </a:cubicBezTo>
                  <a:cubicBezTo>
                    <a:pt x="0" y="41"/>
                    <a:pt x="2" y="46"/>
                    <a:pt x="5" y="47"/>
                  </a:cubicBezTo>
                  <a:cubicBezTo>
                    <a:pt x="39" y="56"/>
                    <a:pt x="74" y="62"/>
                    <a:pt x="109" y="64"/>
                  </a:cubicBezTo>
                  <a:cubicBezTo>
                    <a:pt x="115" y="65"/>
                    <a:pt x="115" y="56"/>
                    <a:pt x="109" y="55"/>
                  </a:cubicBezTo>
                  <a:cubicBezTo>
                    <a:pt x="75" y="53"/>
                    <a:pt x="41" y="47"/>
                    <a:pt x="8" y="39"/>
                  </a:cubicBezTo>
                  <a:cubicBezTo>
                    <a:pt x="8" y="41"/>
                    <a:pt x="8" y="44"/>
                    <a:pt x="9" y="47"/>
                  </a:cubicBezTo>
                  <a:cubicBezTo>
                    <a:pt x="39" y="33"/>
                    <a:pt x="71" y="23"/>
                    <a:pt x="103" y="11"/>
                  </a:cubicBezTo>
                  <a:cubicBezTo>
                    <a:pt x="108" y="8"/>
                    <a:pt x="106" y="0"/>
                    <a:pt x="100" y="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19"/>
            <p:cNvSpPr/>
            <p:nvPr/>
          </p:nvSpPr>
          <p:spPr bwMode="auto">
            <a:xfrm>
              <a:off x="5775325" y="5065713"/>
              <a:ext cx="57150" cy="361950"/>
            </a:xfrm>
            <a:custGeom>
              <a:avLst/>
              <a:gdLst>
                <a:gd name="T0" fmla="*/ 16 w 18"/>
                <a:gd name="T1" fmla="*/ 108 h 114"/>
                <a:gd name="T2" fmla="*/ 11 w 18"/>
                <a:gd name="T3" fmla="*/ 66 h 114"/>
                <a:gd name="T4" fmla="*/ 9 w 18"/>
                <a:gd name="T5" fmla="*/ 6 h 114"/>
                <a:gd name="T6" fmla="*/ 1 w 18"/>
                <a:gd name="T7" fmla="*/ 9 h 114"/>
                <a:gd name="T8" fmla="*/ 2 w 18"/>
                <a:gd name="T9" fmla="*/ 59 h 114"/>
                <a:gd name="T10" fmla="*/ 7 w 18"/>
                <a:gd name="T11" fmla="*/ 106 h 114"/>
                <a:gd name="T12" fmla="*/ 16 w 18"/>
                <a:gd name="T13" fmla="*/ 108 h 114"/>
              </a:gdLst>
              <a:ahLst/>
              <a:cxnLst>
                <a:cxn ang="0">
                  <a:pos x="T0" y="T1"/>
                </a:cxn>
                <a:cxn ang="0">
                  <a:pos x="T2" y="T3"/>
                </a:cxn>
                <a:cxn ang="0">
                  <a:pos x="T4" y="T5"/>
                </a:cxn>
                <a:cxn ang="0">
                  <a:pos x="T6" y="T7"/>
                </a:cxn>
                <a:cxn ang="0">
                  <a:pos x="T8" y="T9"/>
                </a:cxn>
                <a:cxn ang="0">
                  <a:pos x="T10" y="T11"/>
                </a:cxn>
                <a:cxn ang="0">
                  <a:pos x="T12" y="T13"/>
                </a:cxn>
              </a:cxnLst>
              <a:rect l="0" t="0" r="r" b="b"/>
              <a:pathLst>
                <a:path w="18" h="114">
                  <a:moveTo>
                    <a:pt x="16" y="108"/>
                  </a:moveTo>
                  <a:cubicBezTo>
                    <a:pt x="18" y="94"/>
                    <a:pt x="11" y="80"/>
                    <a:pt x="11" y="66"/>
                  </a:cubicBezTo>
                  <a:cubicBezTo>
                    <a:pt x="10" y="46"/>
                    <a:pt x="14" y="26"/>
                    <a:pt x="9" y="6"/>
                  </a:cubicBezTo>
                  <a:cubicBezTo>
                    <a:pt x="8" y="0"/>
                    <a:pt x="0" y="3"/>
                    <a:pt x="1" y="9"/>
                  </a:cubicBezTo>
                  <a:cubicBezTo>
                    <a:pt x="5" y="25"/>
                    <a:pt x="3" y="42"/>
                    <a:pt x="2" y="59"/>
                  </a:cubicBezTo>
                  <a:cubicBezTo>
                    <a:pt x="1" y="74"/>
                    <a:pt x="9" y="91"/>
                    <a:pt x="7" y="106"/>
                  </a:cubicBezTo>
                  <a:cubicBezTo>
                    <a:pt x="6" y="111"/>
                    <a:pt x="15" y="114"/>
                    <a:pt x="16" y="108"/>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120"/>
            <p:cNvSpPr/>
            <p:nvPr/>
          </p:nvSpPr>
          <p:spPr bwMode="auto">
            <a:xfrm>
              <a:off x="5778500" y="5059363"/>
              <a:ext cx="346075" cy="203200"/>
            </a:xfrm>
            <a:custGeom>
              <a:avLst/>
              <a:gdLst>
                <a:gd name="T0" fmla="*/ 7 w 109"/>
                <a:gd name="T1" fmla="*/ 12 h 64"/>
                <a:gd name="T2" fmla="*/ 103 w 109"/>
                <a:gd name="T3" fmla="*/ 31 h 64"/>
                <a:gd name="T4" fmla="*/ 103 w 109"/>
                <a:gd name="T5" fmla="*/ 22 h 64"/>
                <a:gd name="T6" fmla="*/ 6 w 109"/>
                <a:gd name="T7" fmla="*/ 54 h 64"/>
                <a:gd name="T8" fmla="*/ 8 w 109"/>
                <a:gd name="T9" fmla="*/ 63 h 64"/>
                <a:gd name="T10" fmla="*/ 105 w 109"/>
                <a:gd name="T11" fmla="*/ 31 h 64"/>
                <a:gd name="T12" fmla="*/ 105 w 109"/>
                <a:gd name="T13" fmla="*/ 22 h 64"/>
                <a:gd name="T14" fmla="*/ 7 w 109"/>
                <a:gd name="T15" fmla="*/ 3 h 64"/>
                <a:gd name="T16" fmla="*/ 7 w 109"/>
                <a:gd name="T17"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64">
                  <a:moveTo>
                    <a:pt x="7" y="12"/>
                  </a:moveTo>
                  <a:cubicBezTo>
                    <a:pt x="40" y="10"/>
                    <a:pt x="71" y="23"/>
                    <a:pt x="103" y="31"/>
                  </a:cubicBezTo>
                  <a:cubicBezTo>
                    <a:pt x="103" y="28"/>
                    <a:pt x="103" y="25"/>
                    <a:pt x="103" y="22"/>
                  </a:cubicBezTo>
                  <a:cubicBezTo>
                    <a:pt x="69" y="27"/>
                    <a:pt x="39" y="45"/>
                    <a:pt x="6" y="54"/>
                  </a:cubicBezTo>
                  <a:cubicBezTo>
                    <a:pt x="0" y="56"/>
                    <a:pt x="3" y="64"/>
                    <a:pt x="8" y="63"/>
                  </a:cubicBezTo>
                  <a:cubicBezTo>
                    <a:pt x="41" y="54"/>
                    <a:pt x="71" y="36"/>
                    <a:pt x="105" y="31"/>
                  </a:cubicBezTo>
                  <a:cubicBezTo>
                    <a:pt x="109" y="30"/>
                    <a:pt x="109" y="23"/>
                    <a:pt x="105" y="22"/>
                  </a:cubicBezTo>
                  <a:cubicBezTo>
                    <a:pt x="73" y="14"/>
                    <a:pt x="41" y="0"/>
                    <a:pt x="7" y="3"/>
                  </a:cubicBezTo>
                  <a:cubicBezTo>
                    <a:pt x="1" y="4"/>
                    <a:pt x="1" y="13"/>
                    <a:pt x="7" y="12"/>
                  </a:cubicBezTo>
                  <a:close/>
                </a:path>
              </a:pathLst>
            </a:custGeom>
            <a:solidFill>
              <a:srgbClr val="7A584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 name="组合 4"/>
          <p:cNvGrpSpPr/>
          <p:nvPr/>
        </p:nvGrpSpPr>
        <p:grpSpPr>
          <a:xfrm>
            <a:off x="566809" y="2229495"/>
            <a:ext cx="836766" cy="836766"/>
            <a:chOff x="2886353" y="3300603"/>
            <a:chExt cx="836766" cy="836766"/>
          </a:xfrm>
        </p:grpSpPr>
        <p:sp>
          <p:nvSpPr>
            <p:cNvPr id="184" name="椭圆 183"/>
            <p:cNvSpPr/>
            <p:nvPr/>
          </p:nvSpPr>
          <p:spPr>
            <a:xfrm>
              <a:off x="2886353"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89" name="KSO_Shape"/>
            <p:cNvSpPr/>
            <p:nvPr/>
          </p:nvSpPr>
          <p:spPr bwMode="auto">
            <a:xfrm>
              <a:off x="3146563" y="3560813"/>
              <a:ext cx="316346" cy="316346"/>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2" name="矩形 191"/>
          <p:cNvSpPr/>
          <p:nvPr/>
        </p:nvSpPr>
        <p:spPr>
          <a:xfrm>
            <a:off x="1663786" y="2038578"/>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4" name="组合 3"/>
          <p:cNvGrpSpPr/>
          <p:nvPr/>
        </p:nvGrpSpPr>
        <p:grpSpPr>
          <a:xfrm>
            <a:off x="566809" y="3917884"/>
            <a:ext cx="836766" cy="836766"/>
            <a:chOff x="6795817" y="3300603"/>
            <a:chExt cx="836766" cy="836766"/>
          </a:xfrm>
        </p:grpSpPr>
        <p:sp>
          <p:nvSpPr>
            <p:cNvPr id="186" name="椭圆 185"/>
            <p:cNvSpPr/>
            <p:nvPr/>
          </p:nvSpPr>
          <p:spPr>
            <a:xfrm>
              <a:off x="6795817"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0" name="KSO_Shape"/>
            <p:cNvSpPr/>
            <p:nvPr/>
          </p:nvSpPr>
          <p:spPr bwMode="auto">
            <a:xfrm>
              <a:off x="7056027" y="3560813"/>
              <a:ext cx="316346" cy="316346"/>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3" name="矩形 192"/>
          <p:cNvSpPr/>
          <p:nvPr/>
        </p:nvSpPr>
        <p:spPr>
          <a:xfrm>
            <a:off x="1663786" y="3726967"/>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grpSp>
        <p:nvGrpSpPr>
          <p:cNvPr id="3" name="组合 2"/>
          <p:cNvGrpSpPr/>
          <p:nvPr/>
        </p:nvGrpSpPr>
        <p:grpSpPr>
          <a:xfrm>
            <a:off x="566809" y="5606273"/>
            <a:ext cx="836766" cy="836766"/>
            <a:chOff x="10705281" y="3300603"/>
            <a:chExt cx="836766" cy="836766"/>
          </a:xfrm>
        </p:grpSpPr>
        <p:sp>
          <p:nvSpPr>
            <p:cNvPr id="188" name="椭圆 187"/>
            <p:cNvSpPr/>
            <p:nvPr/>
          </p:nvSpPr>
          <p:spPr>
            <a:xfrm>
              <a:off x="10705281" y="3300603"/>
              <a:ext cx="836766" cy="836766"/>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1" name="KSO_Shape"/>
            <p:cNvSpPr/>
            <p:nvPr/>
          </p:nvSpPr>
          <p:spPr bwMode="auto">
            <a:xfrm>
              <a:off x="10969032" y="3528798"/>
              <a:ext cx="309265" cy="380376"/>
            </a:xfrm>
            <a:custGeom>
              <a:avLst/>
              <a:gdLst>
                <a:gd name="T0" fmla="*/ 1379976 w 3177"/>
                <a:gd name="T1" fmla="*/ 481089 h 3907"/>
                <a:gd name="T2" fmla="*/ 1463834 w 3177"/>
                <a:gd name="T3" fmla="*/ 622559 h 3907"/>
                <a:gd name="T4" fmla="*/ 1104902 w 3177"/>
                <a:gd name="T5" fmla="*/ 1244196 h 3907"/>
                <a:gd name="T6" fmla="*/ 1082325 w 3177"/>
                <a:gd name="T7" fmla="*/ 1244196 h 3907"/>
                <a:gd name="T8" fmla="*/ 1113196 w 3177"/>
                <a:gd name="T9" fmla="*/ 1399029 h 3907"/>
                <a:gd name="T10" fmla="*/ 711874 w 3177"/>
                <a:gd name="T11" fmla="*/ 1800397 h 3907"/>
                <a:gd name="T12" fmla="*/ 310552 w 3177"/>
                <a:gd name="T13" fmla="*/ 1399029 h 3907"/>
                <a:gd name="T14" fmla="*/ 349256 w 3177"/>
                <a:gd name="T15" fmla="*/ 1227145 h 3907"/>
                <a:gd name="T16" fmla="*/ 0 w 3177"/>
                <a:gd name="T17" fmla="*/ 622559 h 3907"/>
                <a:gd name="T18" fmla="*/ 84319 w 3177"/>
                <a:gd name="T19" fmla="*/ 481089 h 3907"/>
                <a:gd name="T20" fmla="*/ 442790 w 3177"/>
                <a:gd name="T21" fmla="*/ 1101804 h 3907"/>
                <a:gd name="T22" fmla="*/ 564892 w 3177"/>
                <a:gd name="T23" fmla="*/ 1025770 h 3907"/>
                <a:gd name="T24" fmla="*/ 221165 w 3177"/>
                <a:gd name="T25" fmla="*/ 430860 h 3907"/>
                <a:gd name="T26" fmla="*/ 102749 w 3177"/>
                <a:gd name="T27" fmla="*/ 430860 h 3907"/>
                <a:gd name="T28" fmla="*/ 183382 w 3177"/>
                <a:gd name="T29" fmla="*/ 287087 h 3907"/>
                <a:gd name="T30" fmla="*/ 1222396 w 3177"/>
                <a:gd name="T31" fmla="*/ 287087 h 3907"/>
                <a:gd name="T32" fmla="*/ 1303029 w 3177"/>
                <a:gd name="T33" fmla="*/ 430860 h 3907"/>
                <a:gd name="T34" fmla="*/ 1242669 w 3177"/>
                <a:gd name="T35" fmla="*/ 430860 h 3907"/>
                <a:gd name="T36" fmla="*/ 891110 w 3177"/>
                <a:gd name="T37" fmla="*/ 1040055 h 3907"/>
                <a:gd name="T38" fmla="*/ 1006760 w 3177"/>
                <a:gd name="T39" fmla="*/ 1127149 h 3907"/>
                <a:gd name="T40" fmla="*/ 1379976 w 3177"/>
                <a:gd name="T41" fmla="*/ 481089 h 3907"/>
                <a:gd name="T42" fmla="*/ 570421 w 3177"/>
                <a:gd name="T43" fmla="*/ 1322534 h 3907"/>
                <a:gd name="T44" fmla="*/ 665337 w 3177"/>
                <a:gd name="T45" fmla="*/ 1322534 h 3907"/>
                <a:gd name="T46" fmla="*/ 665337 w 3177"/>
                <a:gd name="T47" fmla="*/ 1650633 h 3907"/>
                <a:gd name="T48" fmla="*/ 806330 w 3177"/>
                <a:gd name="T49" fmla="*/ 1650633 h 3907"/>
                <a:gd name="T50" fmla="*/ 806330 w 3177"/>
                <a:gd name="T51" fmla="*/ 1148807 h 3907"/>
                <a:gd name="T52" fmla="*/ 702198 w 3177"/>
                <a:gd name="T53" fmla="*/ 1148807 h 3907"/>
                <a:gd name="T54" fmla="*/ 660730 w 3177"/>
                <a:gd name="T55" fmla="*/ 1223459 h 3907"/>
                <a:gd name="T56" fmla="*/ 570421 w 3177"/>
                <a:gd name="T57" fmla="*/ 1240048 h 3907"/>
                <a:gd name="T58" fmla="*/ 570421 w 3177"/>
                <a:gd name="T59" fmla="*/ 1322534 h 3907"/>
                <a:gd name="T60" fmla="*/ 1077256 w 3177"/>
                <a:gd name="T61" fmla="*/ 430860 h 3907"/>
                <a:gd name="T62" fmla="*/ 387038 w 3177"/>
                <a:gd name="T63" fmla="*/ 430860 h 3907"/>
                <a:gd name="T64" fmla="*/ 714178 w 3177"/>
                <a:gd name="T65" fmla="*/ 997660 h 3907"/>
                <a:gd name="T66" fmla="*/ 748735 w 3177"/>
                <a:gd name="T67" fmla="*/ 999504 h 3907"/>
                <a:gd name="T68" fmla="*/ 1077256 w 3177"/>
                <a:gd name="T69" fmla="*/ 430860 h 3907"/>
                <a:gd name="T70" fmla="*/ 343727 w 3177"/>
                <a:gd name="T71" fmla="*/ 0 h 3907"/>
                <a:gd name="T72" fmla="*/ 1062051 w 3177"/>
                <a:gd name="T73" fmla="*/ 0 h 3907"/>
                <a:gd name="T74" fmla="*/ 1142224 w 3177"/>
                <a:gd name="T75" fmla="*/ 143313 h 3907"/>
                <a:gd name="T76" fmla="*/ 263555 w 3177"/>
                <a:gd name="T77" fmla="*/ 143313 h 3907"/>
                <a:gd name="T78" fmla="*/ 343727 w 3177"/>
                <a:gd name="T79" fmla="*/ 0 h 390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7" h="3907">
                  <a:moveTo>
                    <a:pt x="2995" y="1044"/>
                  </a:moveTo>
                  <a:cubicBezTo>
                    <a:pt x="3177" y="1351"/>
                    <a:pt x="3177" y="1351"/>
                    <a:pt x="3177" y="1351"/>
                  </a:cubicBezTo>
                  <a:cubicBezTo>
                    <a:pt x="2398" y="2700"/>
                    <a:pt x="2398" y="2700"/>
                    <a:pt x="2398" y="2700"/>
                  </a:cubicBezTo>
                  <a:cubicBezTo>
                    <a:pt x="2349" y="2700"/>
                    <a:pt x="2349" y="2700"/>
                    <a:pt x="2349" y="2700"/>
                  </a:cubicBezTo>
                  <a:cubicBezTo>
                    <a:pt x="2392" y="2803"/>
                    <a:pt x="2416" y="2917"/>
                    <a:pt x="2416" y="3036"/>
                  </a:cubicBezTo>
                  <a:cubicBezTo>
                    <a:pt x="2416" y="3517"/>
                    <a:pt x="2026" y="3907"/>
                    <a:pt x="1545" y="3907"/>
                  </a:cubicBezTo>
                  <a:cubicBezTo>
                    <a:pt x="1064" y="3907"/>
                    <a:pt x="674" y="3517"/>
                    <a:pt x="674" y="3036"/>
                  </a:cubicBezTo>
                  <a:cubicBezTo>
                    <a:pt x="674" y="2902"/>
                    <a:pt x="705" y="2776"/>
                    <a:pt x="758" y="2663"/>
                  </a:cubicBezTo>
                  <a:cubicBezTo>
                    <a:pt x="0" y="1351"/>
                    <a:pt x="0" y="1351"/>
                    <a:pt x="0" y="1351"/>
                  </a:cubicBezTo>
                  <a:cubicBezTo>
                    <a:pt x="183" y="1044"/>
                    <a:pt x="183" y="1044"/>
                    <a:pt x="183" y="1044"/>
                  </a:cubicBezTo>
                  <a:cubicBezTo>
                    <a:pt x="961" y="2391"/>
                    <a:pt x="961" y="2391"/>
                    <a:pt x="961" y="2391"/>
                  </a:cubicBezTo>
                  <a:cubicBezTo>
                    <a:pt x="1038" y="2321"/>
                    <a:pt x="1127" y="2265"/>
                    <a:pt x="1226" y="2226"/>
                  </a:cubicBezTo>
                  <a:cubicBezTo>
                    <a:pt x="480" y="935"/>
                    <a:pt x="480" y="935"/>
                    <a:pt x="480" y="935"/>
                  </a:cubicBezTo>
                  <a:cubicBezTo>
                    <a:pt x="223" y="935"/>
                    <a:pt x="223" y="935"/>
                    <a:pt x="223" y="935"/>
                  </a:cubicBezTo>
                  <a:cubicBezTo>
                    <a:pt x="398" y="623"/>
                    <a:pt x="398" y="623"/>
                    <a:pt x="398" y="623"/>
                  </a:cubicBezTo>
                  <a:cubicBezTo>
                    <a:pt x="2653" y="623"/>
                    <a:pt x="2653" y="623"/>
                    <a:pt x="2653" y="623"/>
                  </a:cubicBezTo>
                  <a:cubicBezTo>
                    <a:pt x="2828" y="935"/>
                    <a:pt x="2828" y="935"/>
                    <a:pt x="2828" y="935"/>
                  </a:cubicBezTo>
                  <a:cubicBezTo>
                    <a:pt x="2697" y="935"/>
                    <a:pt x="2697" y="935"/>
                    <a:pt x="2697" y="935"/>
                  </a:cubicBezTo>
                  <a:cubicBezTo>
                    <a:pt x="1934" y="2257"/>
                    <a:pt x="1934" y="2257"/>
                    <a:pt x="1934" y="2257"/>
                  </a:cubicBezTo>
                  <a:cubicBezTo>
                    <a:pt x="2029" y="2305"/>
                    <a:pt x="2114" y="2369"/>
                    <a:pt x="2185" y="2446"/>
                  </a:cubicBezTo>
                  <a:lnTo>
                    <a:pt x="2995" y="1044"/>
                  </a:lnTo>
                  <a:close/>
                  <a:moveTo>
                    <a:pt x="1238" y="2870"/>
                  </a:moveTo>
                  <a:cubicBezTo>
                    <a:pt x="1444" y="2870"/>
                    <a:pt x="1444" y="2870"/>
                    <a:pt x="1444" y="2870"/>
                  </a:cubicBezTo>
                  <a:cubicBezTo>
                    <a:pt x="1444" y="3582"/>
                    <a:pt x="1444" y="3582"/>
                    <a:pt x="1444" y="3582"/>
                  </a:cubicBezTo>
                  <a:cubicBezTo>
                    <a:pt x="1750" y="3582"/>
                    <a:pt x="1750" y="3582"/>
                    <a:pt x="1750" y="3582"/>
                  </a:cubicBezTo>
                  <a:cubicBezTo>
                    <a:pt x="1750" y="2493"/>
                    <a:pt x="1750" y="2493"/>
                    <a:pt x="1750" y="2493"/>
                  </a:cubicBezTo>
                  <a:cubicBezTo>
                    <a:pt x="1524" y="2493"/>
                    <a:pt x="1524" y="2493"/>
                    <a:pt x="1524" y="2493"/>
                  </a:cubicBezTo>
                  <a:cubicBezTo>
                    <a:pt x="1506" y="2557"/>
                    <a:pt x="1475" y="2631"/>
                    <a:pt x="1434" y="2655"/>
                  </a:cubicBezTo>
                  <a:cubicBezTo>
                    <a:pt x="1392" y="2678"/>
                    <a:pt x="1327" y="2691"/>
                    <a:pt x="1238" y="2691"/>
                  </a:cubicBezTo>
                  <a:lnTo>
                    <a:pt x="1238" y="2870"/>
                  </a:lnTo>
                  <a:close/>
                  <a:moveTo>
                    <a:pt x="2338" y="935"/>
                  </a:moveTo>
                  <a:cubicBezTo>
                    <a:pt x="840" y="935"/>
                    <a:pt x="840" y="935"/>
                    <a:pt x="840" y="935"/>
                  </a:cubicBezTo>
                  <a:cubicBezTo>
                    <a:pt x="1550" y="2165"/>
                    <a:pt x="1550" y="2165"/>
                    <a:pt x="1550" y="2165"/>
                  </a:cubicBezTo>
                  <a:cubicBezTo>
                    <a:pt x="1576" y="2165"/>
                    <a:pt x="1600" y="2167"/>
                    <a:pt x="1625" y="2169"/>
                  </a:cubicBezTo>
                  <a:lnTo>
                    <a:pt x="2338" y="935"/>
                  </a:lnTo>
                  <a:close/>
                  <a:moveTo>
                    <a:pt x="746" y="0"/>
                  </a:moveTo>
                  <a:cubicBezTo>
                    <a:pt x="2305" y="0"/>
                    <a:pt x="2305" y="0"/>
                    <a:pt x="2305" y="0"/>
                  </a:cubicBezTo>
                  <a:cubicBezTo>
                    <a:pt x="2479" y="311"/>
                    <a:pt x="2479" y="311"/>
                    <a:pt x="2479" y="311"/>
                  </a:cubicBezTo>
                  <a:cubicBezTo>
                    <a:pt x="572" y="311"/>
                    <a:pt x="572" y="311"/>
                    <a:pt x="572" y="311"/>
                  </a:cubicBezTo>
                  <a:lnTo>
                    <a:pt x="746"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94" name="矩形 193"/>
          <p:cNvSpPr/>
          <p:nvPr/>
        </p:nvSpPr>
        <p:spPr>
          <a:xfrm>
            <a:off x="1663786" y="5415356"/>
            <a:ext cx="4841946"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5" name="文本框 194"/>
          <p:cNvSpPr txBox="1"/>
          <p:nvPr/>
        </p:nvSpPr>
        <p:spPr>
          <a:xfrm>
            <a:off x="8256493" y="3079362"/>
            <a:ext cx="2711456"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7280</a:t>
            </a:r>
            <a:r>
              <a:rPr lang="zh-CN" altLang="en-US" sz="2800" dirty="0">
                <a:latin typeface="+mj-ea"/>
                <a:ea typeface="+mj-ea"/>
              </a:rPr>
              <a:t>人</a:t>
            </a:r>
            <a:endParaRPr lang="zh-CN" altLang="en-US" sz="4800" dirty="0">
              <a:latin typeface="+mj-ea"/>
              <a:ea typeface="+mj-ea"/>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3" name="Oval 6"/>
          <p:cNvSpPr>
            <a:spLocks noChangeArrowheads="1"/>
          </p:cNvSpPr>
          <p:nvPr/>
        </p:nvSpPr>
        <p:spPr bwMode="auto">
          <a:xfrm>
            <a:off x="4355288" y="2302457"/>
            <a:ext cx="3481425" cy="3506469"/>
          </a:xfrm>
          <a:prstGeom prst="rect">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8" name="KSO_Shape"/>
          <p:cNvSpPr/>
          <p:nvPr/>
        </p:nvSpPr>
        <p:spPr bwMode="auto">
          <a:xfrm>
            <a:off x="5118006" y="3211355"/>
            <a:ext cx="1955992" cy="168867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9" name="矩形 28"/>
          <p:cNvSpPr/>
          <p:nvPr/>
        </p:nvSpPr>
        <p:spPr>
          <a:xfrm>
            <a:off x="627829" y="3698602"/>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30" name="矩形 29"/>
          <p:cNvSpPr/>
          <p:nvPr/>
        </p:nvSpPr>
        <p:spPr>
          <a:xfrm>
            <a:off x="627829" y="2765570"/>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
        <p:nvSpPr>
          <p:cNvPr id="32" name="矩形 31"/>
          <p:cNvSpPr/>
          <p:nvPr/>
        </p:nvSpPr>
        <p:spPr>
          <a:xfrm>
            <a:off x="8084951" y="3698602"/>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33" name="矩形 32"/>
          <p:cNvSpPr/>
          <p:nvPr/>
        </p:nvSpPr>
        <p:spPr>
          <a:xfrm>
            <a:off x="8084951" y="2765570"/>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41"/>
          <p:cNvSpPr/>
          <p:nvPr/>
        </p:nvSpPr>
        <p:spPr bwMode="auto">
          <a:xfrm>
            <a:off x="586217" y="4522817"/>
            <a:ext cx="2342474" cy="1625040"/>
          </a:xfrm>
          <a:custGeom>
            <a:avLst/>
            <a:gdLst>
              <a:gd name="T0" fmla="*/ 2147483647 w 1781"/>
              <a:gd name="T1" fmla="*/ 1872225255 h 1235"/>
              <a:gd name="T2" fmla="*/ 2147483647 w 1781"/>
              <a:gd name="T3" fmla="*/ 2147483647 h 1235"/>
              <a:gd name="T4" fmla="*/ 2147483647 w 1781"/>
              <a:gd name="T5" fmla="*/ 2147483647 h 1235"/>
              <a:gd name="T6" fmla="*/ 2147483647 w 1781"/>
              <a:gd name="T7" fmla="*/ 2147483647 h 1235"/>
              <a:gd name="T8" fmla="*/ 2147483647 w 1781"/>
              <a:gd name="T9" fmla="*/ 2147483647 h 1235"/>
              <a:gd name="T10" fmla="*/ 2147483647 w 1781"/>
              <a:gd name="T11" fmla="*/ 0 h 1235"/>
              <a:gd name="T12" fmla="*/ 2147483647 w 1781"/>
              <a:gd name="T13" fmla="*/ 1872225255 h 1235"/>
              <a:gd name="T14" fmla="*/ 0 60000 65536"/>
              <a:gd name="T15" fmla="*/ 0 60000 65536"/>
              <a:gd name="T16" fmla="*/ 0 60000 65536"/>
              <a:gd name="T17" fmla="*/ 0 60000 65536"/>
              <a:gd name="T18" fmla="*/ 0 60000 65536"/>
              <a:gd name="T19" fmla="*/ 0 60000 65536"/>
              <a:gd name="T20" fmla="*/ 0 60000 65536"/>
              <a:gd name="T21" fmla="*/ 0 w 1781"/>
              <a:gd name="T22" fmla="*/ 0 h 1235"/>
              <a:gd name="T23" fmla="*/ 1781 w 1781"/>
              <a:gd name="T24" fmla="*/ 1235 h 1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1" h="1235">
                <a:moveTo>
                  <a:pt x="487" y="36"/>
                </a:moveTo>
                <a:cubicBezTo>
                  <a:pt x="412" y="169"/>
                  <a:pt x="208" y="597"/>
                  <a:pt x="609" y="785"/>
                </a:cubicBezTo>
                <a:cubicBezTo>
                  <a:pt x="830" y="873"/>
                  <a:pt x="1204" y="807"/>
                  <a:pt x="1523" y="363"/>
                </a:cubicBezTo>
                <a:cubicBezTo>
                  <a:pt x="1586" y="379"/>
                  <a:pt x="1709" y="419"/>
                  <a:pt x="1781" y="444"/>
                </a:cubicBezTo>
                <a:cubicBezTo>
                  <a:pt x="1502" y="949"/>
                  <a:pt x="806" y="1235"/>
                  <a:pt x="452" y="998"/>
                </a:cubicBezTo>
                <a:cubicBezTo>
                  <a:pt x="0" y="701"/>
                  <a:pt x="278" y="135"/>
                  <a:pt x="372" y="0"/>
                </a:cubicBezTo>
                <a:cubicBezTo>
                  <a:pt x="430" y="17"/>
                  <a:pt x="411" y="11"/>
                  <a:pt x="487" y="36"/>
                </a:cubicBezTo>
                <a:close/>
              </a:path>
            </a:pathLst>
          </a:custGeom>
          <a:gradFill rotWithShape="1">
            <a:gsLst>
              <a:gs pos="0">
                <a:schemeClr val="accent1"/>
              </a:gs>
              <a:gs pos="100000">
                <a:schemeClr val="accent1">
                  <a:lumMod val="60000"/>
                  <a:lumOff val="4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18" name="Freeform 42"/>
          <p:cNvSpPr/>
          <p:nvPr/>
        </p:nvSpPr>
        <p:spPr bwMode="auto">
          <a:xfrm>
            <a:off x="1260390" y="5105057"/>
            <a:ext cx="1725985" cy="1056321"/>
          </a:xfrm>
          <a:custGeom>
            <a:avLst/>
            <a:gdLst>
              <a:gd name="T0" fmla="*/ 0 w 1312"/>
              <a:gd name="T1" fmla="*/ 2147483647 h 803"/>
              <a:gd name="T2" fmla="*/ 2147483647 w 1312"/>
              <a:gd name="T3" fmla="*/ 2147483647 h 803"/>
              <a:gd name="T4" fmla="*/ 2147483647 w 1312"/>
              <a:gd name="T5" fmla="*/ 0 h 803"/>
              <a:gd name="T6" fmla="*/ 2147483647 w 1312"/>
              <a:gd name="T7" fmla="*/ 2147483647 h 803"/>
              <a:gd name="T8" fmla="*/ 2147483647 w 1312"/>
              <a:gd name="T9" fmla="*/ 2147483647 h 803"/>
              <a:gd name="T10" fmla="*/ 0 w 1312"/>
              <a:gd name="T11" fmla="*/ 2147483647 h 803"/>
              <a:gd name="T12" fmla="*/ 0 60000 65536"/>
              <a:gd name="T13" fmla="*/ 0 60000 65536"/>
              <a:gd name="T14" fmla="*/ 0 60000 65536"/>
              <a:gd name="T15" fmla="*/ 0 60000 65536"/>
              <a:gd name="T16" fmla="*/ 0 60000 65536"/>
              <a:gd name="T17" fmla="*/ 0 60000 65536"/>
              <a:gd name="T18" fmla="*/ 0 w 1312"/>
              <a:gd name="T19" fmla="*/ 0 h 803"/>
              <a:gd name="T20" fmla="*/ 1312 w 1312"/>
              <a:gd name="T21" fmla="*/ 803 h 803"/>
            </a:gdLst>
            <a:ahLst/>
            <a:cxnLst>
              <a:cxn ang="T12">
                <a:pos x="T0" y="T1"/>
              </a:cxn>
              <a:cxn ang="T13">
                <a:pos x="T2" y="T3"/>
              </a:cxn>
              <a:cxn ang="T14">
                <a:pos x="T4" y="T5"/>
              </a:cxn>
              <a:cxn ang="T15">
                <a:pos x="T6" y="T7"/>
              </a:cxn>
              <a:cxn ang="T16">
                <a:pos x="T8" y="T9"/>
              </a:cxn>
              <a:cxn ang="T17">
                <a:pos x="T10" y="T11"/>
              </a:cxn>
            </a:cxnLst>
            <a:rect l="T18" t="T19" r="T20" b="T21"/>
            <a:pathLst>
              <a:path w="1312" h="803">
                <a:moveTo>
                  <a:pt x="0" y="589"/>
                </a:moveTo>
                <a:cubicBezTo>
                  <a:pt x="0" y="589"/>
                  <a:pt x="399" y="803"/>
                  <a:pt x="989" y="335"/>
                </a:cubicBezTo>
                <a:cubicBezTo>
                  <a:pt x="1163" y="189"/>
                  <a:pt x="1267" y="0"/>
                  <a:pt x="1267" y="0"/>
                </a:cubicBezTo>
                <a:cubicBezTo>
                  <a:pt x="1312" y="63"/>
                  <a:pt x="1312" y="63"/>
                  <a:pt x="1312" y="63"/>
                </a:cubicBezTo>
                <a:cubicBezTo>
                  <a:pt x="1312" y="63"/>
                  <a:pt x="999" y="633"/>
                  <a:pt x="400" y="678"/>
                </a:cubicBezTo>
                <a:cubicBezTo>
                  <a:pt x="148" y="694"/>
                  <a:pt x="0" y="589"/>
                  <a:pt x="0" y="589"/>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20" name="Freeform 43"/>
          <p:cNvSpPr/>
          <p:nvPr/>
        </p:nvSpPr>
        <p:spPr bwMode="auto">
          <a:xfrm>
            <a:off x="957554" y="4570585"/>
            <a:ext cx="350605" cy="939152"/>
          </a:xfrm>
          <a:custGeom>
            <a:avLst/>
            <a:gdLst>
              <a:gd name="T0" fmla="*/ 2147483647 w 267"/>
              <a:gd name="T1" fmla="*/ 0 h 714"/>
              <a:gd name="T2" fmla="*/ 2147483647 w 267"/>
              <a:gd name="T3" fmla="*/ 2147483647 h 714"/>
              <a:gd name="T4" fmla="*/ 2147483647 w 267"/>
              <a:gd name="T5" fmla="*/ 2147483647 h 714"/>
              <a:gd name="T6" fmla="*/ 2147483647 w 267"/>
              <a:gd name="T7" fmla="*/ 2147483647 h 714"/>
              <a:gd name="T8" fmla="*/ 2147483647 w 267"/>
              <a:gd name="T9" fmla="*/ 0 h 714"/>
              <a:gd name="T10" fmla="*/ 0 60000 65536"/>
              <a:gd name="T11" fmla="*/ 0 60000 65536"/>
              <a:gd name="T12" fmla="*/ 0 60000 65536"/>
              <a:gd name="T13" fmla="*/ 0 60000 65536"/>
              <a:gd name="T14" fmla="*/ 0 60000 65536"/>
              <a:gd name="T15" fmla="*/ 0 w 267"/>
              <a:gd name="T16" fmla="*/ 0 h 714"/>
              <a:gd name="T17" fmla="*/ 267 w 267"/>
              <a:gd name="T18" fmla="*/ 714 h 714"/>
            </a:gdLst>
            <a:ahLst/>
            <a:cxnLst>
              <a:cxn ang="T10">
                <a:pos x="T0" y="T1"/>
              </a:cxn>
              <a:cxn ang="T11">
                <a:pos x="T2" y="T3"/>
              </a:cxn>
              <a:cxn ang="T12">
                <a:pos x="T4" y="T5"/>
              </a:cxn>
              <a:cxn ang="T13">
                <a:pos x="T6" y="T7"/>
              </a:cxn>
              <a:cxn ang="T14">
                <a:pos x="T8" y="T9"/>
              </a:cxn>
            </a:cxnLst>
            <a:rect l="T15" t="T16" r="T17" b="T18"/>
            <a:pathLst>
              <a:path w="267" h="714">
                <a:moveTo>
                  <a:pt x="205" y="0"/>
                </a:moveTo>
                <a:cubicBezTo>
                  <a:pt x="205" y="0"/>
                  <a:pt x="254" y="45"/>
                  <a:pt x="261" y="50"/>
                </a:cubicBezTo>
                <a:cubicBezTo>
                  <a:pt x="267" y="61"/>
                  <a:pt x="0" y="424"/>
                  <a:pt x="264" y="714"/>
                </a:cubicBezTo>
                <a:cubicBezTo>
                  <a:pt x="69" y="593"/>
                  <a:pt x="85" y="409"/>
                  <a:pt x="87" y="363"/>
                </a:cubicBezTo>
                <a:cubicBezTo>
                  <a:pt x="88" y="197"/>
                  <a:pt x="205" y="0"/>
                  <a:pt x="205" y="0"/>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27" name="文本框 26"/>
          <p:cNvSpPr txBox="1"/>
          <p:nvPr/>
        </p:nvSpPr>
        <p:spPr>
          <a:xfrm>
            <a:off x="1182247" y="4427453"/>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28" name="KSO_Shape"/>
          <p:cNvSpPr/>
          <p:nvPr/>
        </p:nvSpPr>
        <p:spPr>
          <a:xfrm>
            <a:off x="2433391" y="35539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圆角矩形 85"/>
          <p:cNvSpPr/>
          <p:nvPr/>
        </p:nvSpPr>
        <p:spPr>
          <a:xfrm>
            <a:off x="3594297" y="302507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3594297" y="185420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Freeform 41"/>
          <p:cNvSpPr/>
          <p:nvPr/>
        </p:nvSpPr>
        <p:spPr bwMode="auto">
          <a:xfrm>
            <a:off x="5615417" y="4522817"/>
            <a:ext cx="2342474" cy="1625040"/>
          </a:xfrm>
          <a:custGeom>
            <a:avLst/>
            <a:gdLst>
              <a:gd name="T0" fmla="*/ 2147483647 w 1781"/>
              <a:gd name="T1" fmla="*/ 1872225255 h 1235"/>
              <a:gd name="T2" fmla="*/ 2147483647 w 1781"/>
              <a:gd name="T3" fmla="*/ 2147483647 h 1235"/>
              <a:gd name="T4" fmla="*/ 2147483647 w 1781"/>
              <a:gd name="T5" fmla="*/ 2147483647 h 1235"/>
              <a:gd name="T6" fmla="*/ 2147483647 w 1781"/>
              <a:gd name="T7" fmla="*/ 2147483647 h 1235"/>
              <a:gd name="T8" fmla="*/ 2147483647 w 1781"/>
              <a:gd name="T9" fmla="*/ 2147483647 h 1235"/>
              <a:gd name="T10" fmla="*/ 2147483647 w 1781"/>
              <a:gd name="T11" fmla="*/ 0 h 1235"/>
              <a:gd name="T12" fmla="*/ 2147483647 w 1781"/>
              <a:gd name="T13" fmla="*/ 1872225255 h 1235"/>
              <a:gd name="T14" fmla="*/ 0 60000 65536"/>
              <a:gd name="T15" fmla="*/ 0 60000 65536"/>
              <a:gd name="T16" fmla="*/ 0 60000 65536"/>
              <a:gd name="T17" fmla="*/ 0 60000 65536"/>
              <a:gd name="T18" fmla="*/ 0 60000 65536"/>
              <a:gd name="T19" fmla="*/ 0 60000 65536"/>
              <a:gd name="T20" fmla="*/ 0 60000 65536"/>
              <a:gd name="T21" fmla="*/ 0 w 1781"/>
              <a:gd name="T22" fmla="*/ 0 h 1235"/>
              <a:gd name="T23" fmla="*/ 1781 w 1781"/>
              <a:gd name="T24" fmla="*/ 1235 h 12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1" h="1235">
                <a:moveTo>
                  <a:pt x="487" y="36"/>
                </a:moveTo>
                <a:cubicBezTo>
                  <a:pt x="412" y="169"/>
                  <a:pt x="208" y="597"/>
                  <a:pt x="609" y="785"/>
                </a:cubicBezTo>
                <a:cubicBezTo>
                  <a:pt x="830" y="873"/>
                  <a:pt x="1204" y="807"/>
                  <a:pt x="1523" y="363"/>
                </a:cubicBezTo>
                <a:cubicBezTo>
                  <a:pt x="1586" y="379"/>
                  <a:pt x="1709" y="419"/>
                  <a:pt x="1781" y="444"/>
                </a:cubicBezTo>
                <a:cubicBezTo>
                  <a:pt x="1502" y="949"/>
                  <a:pt x="806" y="1235"/>
                  <a:pt x="452" y="998"/>
                </a:cubicBezTo>
                <a:cubicBezTo>
                  <a:pt x="0" y="701"/>
                  <a:pt x="278" y="135"/>
                  <a:pt x="372" y="0"/>
                </a:cubicBezTo>
                <a:cubicBezTo>
                  <a:pt x="430" y="17"/>
                  <a:pt x="411" y="11"/>
                  <a:pt x="487" y="36"/>
                </a:cubicBezTo>
                <a:close/>
              </a:path>
            </a:pathLst>
          </a:custGeom>
          <a:gradFill rotWithShape="1">
            <a:gsLst>
              <a:gs pos="0">
                <a:schemeClr val="accent1"/>
              </a:gs>
              <a:gs pos="100000">
                <a:schemeClr val="accent1">
                  <a:lumMod val="60000"/>
                  <a:lumOff val="4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32" name="Freeform 42"/>
          <p:cNvSpPr/>
          <p:nvPr/>
        </p:nvSpPr>
        <p:spPr bwMode="auto">
          <a:xfrm>
            <a:off x="6289590" y="5105057"/>
            <a:ext cx="1725985" cy="1056321"/>
          </a:xfrm>
          <a:custGeom>
            <a:avLst/>
            <a:gdLst>
              <a:gd name="T0" fmla="*/ 0 w 1312"/>
              <a:gd name="T1" fmla="*/ 2147483647 h 803"/>
              <a:gd name="T2" fmla="*/ 2147483647 w 1312"/>
              <a:gd name="T3" fmla="*/ 2147483647 h 803"/>
              <a:gd name="T4" fmla="*/ 2147483647 w 1312"/>
              <a:gd name="T5" fmla="*/ 0 h 803"/>
              <a:gd name="T6" fmla="*/ 2147483647 w 1312"/>
              <a:gd name="T7" fmla="*/ 2147483647 h 803"/>
              <a:gd name="T8" fmla="*/ 2147483647 w 1312"/>
              <a:gd name="T9" fmla="*/ 2147483647 h 803"/>
              <a:gd name="T10" fmla="*/ 0 w 1312"/>
              <a:gd name="T11" fmla="*/ 2147483647 h 803"/>
              <a:gd name="T12" fmla="*/ 0 60000 65536"/>
              <a:gd name="T13" fmla="*/ 0 60000 65536"/>
              <a:gd name="T14" fmla="*/ 0 60000 65536"/>
              <a:gd name="T15" fmla="*/ 0 60000 65536"/>
              <a:gd name="T16" fmla="*/ 0 60000 65536"/>
              <a:gd name="T17" fmla="*/ 0 60000 65536"/>
              <a:gd name="T18" fmla="*/ 0 w 1312"/>
              <a:gd name="T19" fmla="*/ 0 h 803"/>
              <a:gd name="T20" fmla="*/ 1312 w 1312"/>
              <a:gd name="T21" fmla="*/ 803 h 803"/>
            </a:gdLst>
            <a:ahLst/>
            <a:cxnLst>
              <a:cxn ang="T12">
                <a:pos x="T0" y="T1"/>
              </a:cxn>
              <a:cxn ang="T13">
                <a:pos x="T2" y="T3"/>
              </a:cxn>
              <a:cxn ang="T14">
                <a:pos x="T4" y="T5"/>
              </a:cxn>
              <a:cxn ang="T15">
                <a:pos x="T6" y="T7"/>
              </a:cxn>
              <a:cxn ang="T16">
                <a:pos x="T8" y="T9"/>
              </a:cxn>
              <a:cxn ang="T17">
                <a:pos x="T10" y="T11"/>
              </a:cxn>
            </a:cxnLst>
            <a:rect l="T18" t="T19" r="T20" b="T21"/>
            <a:pathLst>
              <a:path w="1312" h="803">
                <a:moveTo>
                  <a:pt x="0" y="589"/>
                </a:moveTo>
                <a:cubicBezTo>
                  <a:pt x="0" y="589"/>
                  <a:pt x="399" y="803"/>
                  <a:pt x="989" y="335"/>
                </a:cubicBezTo>
                <a:cubicBezTo>
                  <a:pt x="1163" y="189"/>
                  <a:pt x="1267" y="0"/>
                  <a:pt x="1267" y="0"/>
                </a:cubicBezTo>
                <a:cubicBezTo>
                  <a:pt x="1312" y="63"/>
                  <a:pt x="1312" y="63"/>
                  <a:pt x="1312" y="63"/>
                </a:cubicBezTo>
                <a:cubicBezTo>
                  <a:pt x="1312" y="63"/>
                  <a:pt x="999" y="633"/>
                  <a:pt x="400" y="678"/>
                </a:cubicBezTo>
                <a:cubicBezTo>
                  <a:pt x="148" y="694"/>
                  <a:pt x="0" y="589"/>
                  <a:pt x="0" y="589"/>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33" name="Freeform 43"/>
          <p:cNvSpPr/>
          <p:nvPr/>
        </p:nvSpPr>
        <p:spPr bwMode="auto">
          <a:xfrm>
            <a:off x="5986754" y="4570585"/>
            <a:ext cx="350605" cy="939152"/>
          </a:xfrm>
          <a:custGeom>
            <a:avLst/>
            <a:gdLst>
              <a:gd name="T0" fmla="*/ 2147483647 w 267"/>
              <a:gd name="T1" fmla="*/ 0 h 714"/>
              <a:gd name="T2" fmla="*/ 2147483647 w 267"/>
              <a:gd name="T3" fmla="*/ 2147483647 h 714"/>
              <a:gd name="T4" fmla="*/ 2147483647 w 267"/>
              <a:gd name="T5" fmla="*/ 2147483647 h 714"/>
              <a:gd name="T6" fmla="*/ 2147483647 w 267"/>
              <a:gd name="T7" fmla="*/ 2147483647 h 714"/>
              <a:gd name="T8" fmla="*/ 2147483647 w 267"/>
              <a:gd name="T9" fmla="*/ 0 h 714"/>
              <a:gd name="T10" fmla="*/ 0 60000 65536"/>
              <a:gd name="T11" fmla="*/ 0 60000 65536"/>
              <a:gd name="T12" fmla="*/ 0 60000 65536"/>
              <a:gd name="T13" fmla="*/ 0 60000 65536"/>
              <a:gd name="T14" fmla="*/ 0 60000 65536"/>
              <a:gd name="T15" fmla="*/ 0 w 267"/>
              <a:gd name="T16" fmla="*/ 0 h 714"/>
              <a:gd name="T17" fmla="*/ 267 w 267"/>
              <a:gd name="T18" fmla="*/ 714 h 714"/>
            </a:gdLst>
            <a:ahLst/>
            <a:cxnLst>
              <a:cxn ang="T10">
                <a:pos x="T0" y="T1"/>
              </a:cxn>
              <a:cxn ang="T11">
                <a:pos x="T2" y="T3"/>
              </a:cxn>
              <a:cxn ang="T12">
                <a:pos x="T4" y="T5"/>
              </a:cxn>
              <a:cxn ang="T13">
                <a:pos x="T6" y="T7"/>
              </a:cxn>
              <a:cxn ang="T14">
                <a:pos x="T8" y="T9"/>
              </a:cxn>
            </a:cxnLst>
            <a:rect l="T15" t="T16" r="T17" b="T18"/>
            <a:pathLst>
              <a:path w="267" h="714">
                <a:moveTo>
                  <a:pt x="205" y="0"/>
                </a:moveTo>
                <a:cubicBezTo>
                  <a:pt x="205" y="0"/>
                  <a:pt x="254" y="45"/>
                  <a:pt x="261" y="50"/>
                </a:cubicBezTo>
                <a:cubicBezTo>
                  <a:pt x="267" y="61"/>
                  <a:pt x="0" y="424"/>
                  <a:pt x="264" y="714"/>
                </a:cubicBezTo>
                <a:cubicBezTo>
                  <a:pt x="69" y="593"/>
                  <a:pt x="85" y="409"/>
                  <a:pt x="87" y="363"/>
                </a:cubicBezTo>
                <a:cubicBezTo>
                  <a:pt x="88" y="197"/>
                  <a:pt x="205" y="0"/>
                  <a:pt x="205" y="0"/>
                </a:cubicBezTo>
                <a:close/>
              </a:path>
            </a:pathLst>
          </a:custGeom>
          <a:gradFill rotWithShape="1">
            <a:gsLst>
              <a:gs pos="0">
                <a:schemeClr val="accent1">
                  <a:lumMod val="40000"/>
                  <a:lumOff val="60000"/>
                </a:schemeClr>
              </a:gs>
              <a:gs pos="50000">
                <a:schemeClr val="accent1"/>
              </a:gs>
              <a:gs pos="100000">
                <a:schemeClr val="accent1">
                  <a:lumMod val="40000"/>
                  <a:lumOff val="60000"/>
                </a:schemeClr>
              </a:gs>
            </a:gsLst>
            <a:lin ang="2700000" scaled="1"/>
          </a:gradFill>
          <a:ln>
            <a:noFill/>
          </a:ln>
        </p:spPr>
        <p:txBody>
          <a:bodyPr>
            <a:noAutofit/>
          </a:bodyPr>
          <a:lstStyle/>
          <a:p>
            <a:endParaRPr lang="zh-CN" altLang="en-US" sz="1350" dirty="0">
              <a:latin typeface="Impact" panose="020B0806030902050204" pitchFamily="34" charset="0"/>
              <a:ea typeface="微软雅黑" panose="020B0503020204020204" pitchFamily="34" charset="-122"/>
            </a:endParaRPr>
          </a:p>
        </p:txBody>
      </p:sp>
      <p:sp>
        <p:nvSpPr>
          <p:cNvPr id="34" name="文本框 33"/>
          <p:cNvSpPr txBox="1"/>
          <p:nvPr/>
        </p:nvSpPr>
        <p:spPr>
          <a:xfrm>
            <a:off x="6211447" y="4427453"/>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5" name="KSO_Shape"/>
          <p:cNvSpPr/>
          <p:nvPr/>
        </p:nvSpPr>
        <p:spPr>
          <a:xfrm>
            <a:off x="7462591" y="3553906"/>
            <a:ext cx="990600" cy="701675"/>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6" name="圆角矩形 85"/>
          <p:cNvSpPr/>
          <p:nvPr/>
        </p:nvSpPr>
        <p:spPr>
          <a:xfrm>
            <a:off x="8623497" y="3025079"/>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623497" y="185420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1" name="Freeform 21"/>
          <p:cNvSpPr/>
          <p:nvPr/>
        </p:nvSpPr>
        <p:spPr bwMode="auto">
          <a:xfrm>
            <a:off x="6140099" y="2097802"/>
            <a:ext cx="1912101" cy="1912101"/>
          </a:xfrm>
          <a:prstGeom prst="ellipse">
            <a:avLst/>
          </a:prstGeom>
          <a:solidFill>
            <a:schemeClr val="accent1"/>
          </a:solidFill>
          <a:ln>
            <a:noFill/>
          </a:ln>
        </p:spPr>
        <p:txBody>
          <a:bodyPr/>
          <a:lstStyle/>
          <a:p>
            <a:endParaRPr lang="zh-CN" altLang="en-US"/>
          </a:p>
        </p:txBody>
      </p:sp>
      <p:sp>
        <p:nvSpPr>
          <p:cNvPr id="12" name="KSO_Shape"/>
          <p:cNvSpPr/>
          <p:nvPr/>
        </p:nvSpPr>
        <p:spPr bwMode="auto">
          <a:xfrm flipH="1">
            <a:off x="6398102" y="2493088"/>
            <a:ext cx="1396094" cy="1121528"/>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1" name="Freeform 21"/>
          <p:cNvSpPr/>
          <p:nvPr/>
        </p:nvSpPr>
        <p:spPr bwMode="auto">
          <a:xfrm>
            <a:off x="9056563" y="2097802"/>
            <a:ext cx="1912101" cy="1912101"/>
          </a:xfrm>
          <a:prstGeom prst="ellipse">
            <a:avLst/>
          </a:prstGeom>
          <a:solidFill>
            <a:schemeClr val="accent1"/>
          </a:solidFill>
          <a:ln>
            <a:noFill/>
          </a:ln>
        </p:spPr>
        <p:txBody>
          <a:bodyPr/>
          <a:lstStyle/>
          <a:p>
            <a:endParaRPr lang="zh-CN" altLang="en-US"/>
          </a:p>
        </p:txBody>
      </p:sp>
      <p:sp>
        <p:nvSpPr>
          <p:cNvPr id="29" name="KSO_Shape"/>
          <p:cNvSpPr/>
          <p:nvPr/>
        </p:nvSpPr>
        <p:spPr bwMode="auto">
          <a:xfrm>
            <a:off x="9627556" y="2493088"/>
            <a:ext cx="770116" cy="1121528"/>
          </a:xfrm>
          <a:custGeom>
            <a:avLst/>
            <a:gdLst>
              <a:gd name="T0" fmla="*/ 846755 w 4439"/>
              <a:gd name="T1" fmla="*/ 733328 h 6458"/>
              <a:gd name="T2" fmla="*/ 824953 w 4439"/>
              <a:gd name="T3" fmla="*/ 769906 h 6458"/>
              <a:gd name="T4" fmla="*/ 806097 w 4439"/>
              <a:gd name="T5" fmla="*/ 743357 h 6458"/>
              <a:gd name="T6" fmla="*/ 797258 w 4439"/>
              <a:gd name="T7" fmla="*/ 133037 h 6458"/>
              <a:gd name="T8" fmla="*/ 792839 w 4439"/>
              <a:gd name="T9" fmla="*/ 67256 h 6458"/>
              <a:gd name="T10" fmla="*/ 773688 w 4439"/>
              <a:gd name="T11" fmla="*/ 30678 h 6458"/>
              <a:gd name="T12" fmla="*/ 733030 w 4439"/>
              <a:gd name="T13" fmla="*/ 3835 h 6458"/>
              <a:gd name="T14" fmla="*/ 671158 w 4439"/>
              <a:gd name="T15" fmla="*/ 8849 h 6458"/>
              <a:gd name="T16" fmla="*/ 642579 w 4439"/>
              <a:gd name="T17" fmla="*/ 33038 h 6458"/>
              <a:gd name="T18" fmla="*/ 624902 w 4439"/>
              <a:gd name="T19" fmla="*/ 73156 h 6458"/>
              <a:gd name="T20" fmla="*/ 616358 w 4439"/>
              <a:gd name="T21" fmla="*/ 710319 h 6458"/>
              <a:gd name="T22" fmla="*/ 613117 w 4439"/>
              <a:gd name="T23" fmla="*/ 747782 h 6458"/>
              <a:gd name="T24" fmla="*/ 597796 w 4439"/>
              <a:gd name="T25" fmla="*/ 750142 h 6458"/>
              <a:gd name="T26" fmla="*/ 586600 w 4439"/>
              <a:gd name="T27" fmla="*/ 723298 h 6458"/>
              <a:gd name="T28" fmla="*/ 494677 w 4439"/>
              <a:gd name="T29" fmla="*/ 208258 h 6458"/>
              <a:gd name="T30" fmla="*/ 455492 w 4439"/>
              <a:gd name="T31" fmla="*/ 166075 h 6458"/>
              <a:gd name="T32" fmla="*/ 393326 w 4439"/>
              <a:gd name="T33" fmla="*/ 164306 h 6458"/>
              <a:gd name="T34" fmla="*/ 365336 w 4439"/>
              <a:gd name="T35" fmla="*/ 187609 h 6458"/>
              <a:gd name="T36" fmla="*/ 351194 w 4439"/>
              <a:gd name="T37" fmla="*/ 224777 h 6458"/>
              <a:gd name="T38" fmla="*/ 401870 w 4439"/>
              <a:gd name="T39" fmla="*/ 785540 h 6458"/>
              <a:gd name="T40" fmla="*/ 397451 w 4439"/>
              <a:gd name="T41" fmla="*/ 886719 h 6458"/>
              <a:gd name="T42" fmla="*/ 375943 w 4439"/>
              <a:gd name="T43" fmla="*/ 947190 h 6458"/>
              <a:gd name="T44" fmla="*/ 348837 w 4439"/>
              <a:gd name="T45" fmla="*/ 977574 h 6458"/>
              <a:gd name="T46" fmla="*/ 323794 w 4439"/>
              <a:gd name="T47" fmla="*/ 966954 h 6458"/>
              <a:gd name="T48" fmla="*/ 307000 w 4439"/>
              <a:gd name="T49" fmla="*/ 941586 h 6458"/>
              <a:gd name="T50" fmla="*/ 235701 w 4439"/>
              <a:gd name="T51" fmla="*/ 769021 h 6458"/>
              <a:gd name="T52" fmla="*/ 183552 w 4439"/>
              <a:gd name="T53" fmla="*/ 662827 h 6458"/>
              <a:gd name="T54" fmla="*/ 138474 w 4439"/>
              <a:gd name="T55" fmla="*/ 627724 h 6458"/>
              <a:gd name="T56" fmla="*/ 61282 w 4439"/>
              <a:gd name="T57" fmla="*/ 610910 h 6458"/>
              <a:gd name="T58" fmla="*/ 25338 w 4439"/>
              <a:gd name="T59" fmla="*/ 624184 h 6458"/>
              <a:gd name="T60" fmla="*/ 7071 w 4439"/>
              <a:gd name="T61" fmla="*/ 653092 h 6458"/>
              <a:gd name="T62" fmla="*/ 589 w 4439"/>
              <a:gd name="T63" fmla="*/ 672561 h 6458"/>
              <a:gd name="T64" fmla="*/ 41837 w 4439"/>
              <a:gd name="T65" fmla="*/ 770201 h 6458"/>
              <a:gd name="T66" fmla="*/ 66585 w 4439"/>
              <a:gd name="T67" fmla="*/ 908843 h 6458"/>
              <a:gd name="T68" fmla="*/ 84558 w 4439"/>
              <a:gd name="T69" fmla="*/ 983178 h 6458"/>
              <a:gd name="T70" fmla="*/ 124038 w 4439"/>
              <a:gd name="T71" fmla="*/ 1076983 h 6458"/>
              <a:gd name="T72" fmla="*/ 167348 w 4439"/>
              <a:gd name="T73" fmla="*/ 1206185 h 6458"/>
              <a:gd name="T74" fmla="*/ 187088 w 4439"/>
              <a:gd name="T75" fmla="*/ 1289076 h 6458"/>
              <a:gd name="T76" fmla="*/ 243361 w 4439"/>
              <a:gd name="T77" fmla="*/ 1434502 h 6458"/>
              <a:gd name="T78" fmla="*/ 303465 w 4439"/>
              <a:gd name="T79" fmla="*/ 1533616 h 6458"/>
              <a:gd name="T80" fmla="*/ 399513 w 4439"/>
              <a:gd name="T81" fmla="*/ 1625946 h 6458"/>
              <a:gd name="T82" fmla="*/ 456965 w 4439"/>
              <a:gd name="T83" fmla="*/ 1694382 h 6458"/>
              <a:gd name="T84" fmla="*/ 472580 w 4439"/>
              <a:gd name="T85" fmla="*/ 1761343 h 6458"/>
              <a:gd name="T86" fmla="*/ 1044449 w 4439"/>
              <a:gd name="T87" fmla="*/ 1695857 h 6458"/>
              <a:gd name="T88" fmla="*/ 1109562 w 4439"/>
              <a:gd name="T89" fmla="*/ 1600283 h 6458"/>
              <a:gd name="T90" fmla="*/ 1165541 w 4439"/>
              <a:gd name="T91" fmla="*/ 1447776 h 6458"/>
              <a:gd name="T92" fmla="*/ 1191468 w 4439"/>
              <a:gd name="T93" fmla="*/ 1281701 h 6458"/>
              <a:gd name="T94" fmla="*/ 1214154 w 4439"/>
              <a:gd name="T95" fmla="*/ 1001172 h 6458"/>
              <a:gd name="T96" fmla="*/ 1305783 w 4439"/>
              <a:gd name="T97" fmla="*/ 393802 h 6458"/>
              <a:gd name="T98" fmla="*/ 1305488 w 4439"/>
              <a:gd name="T99" fmla="*/ 351915 h 6458"/>
              <a:gd name="T100" fmla="*/ 1270427 w 4439"/>
              <a:gd name="T101" fmla="*/ 302358 h 6458"/>
              <a:gd name="T102" fmla="*/ 1210913 w 4439"/>
              <a:gd name="T103" fmla="*/ 299113 h 6458"/>
              <a:gd name="T104" fmla="*/ 1178210 w 4439"/>
              <a:gd name="T105" fmla="*/ 327136 h 6458"/>
              <a:gd name="T106" fmla="*/ 1160237 w 4439"/>
              <a:gd name="T107" fmla="*/ 368729 h 6458"/>
              <a:gd name="T108" fmla="*/ 1039441 w 4439"/>
              <a:gd name="T109" fmla="*/ 841586 h 6458"/>
              <a:gd name="T110" fmla="*/ 1024415 w 4439"/>
              <a:gd name="T111" fmla="*/ 820348 h 6458"/>
              <a:gd name="T112" fmla="*/ 1078626 w 4439"/>
              <a:gd name="T113" fmla="*/ 187019 h 6458"/>
              <a:gd name="T114" fmla="*/ 1076269 w 4439"/>
              <a:gd name="T115" fmla="*/ 147786 h 6458"/>
              <a:gd name="T116" fmla="*/ 1053583 w 4439"/>
              <a:gd name="T117" fmla="*/ 107669 h 6458"/>
              <a:gd name="T118" fmla="*/ 996425 w 4439"/>
              <a:gd name="T119" fmla="*/ 90265 h 6458"/>
              <a:gd name="T120" fmla="*/ 944866 w 4439"/>
              <a:gd name="T121" fmla="*/ 125368 h 6458"/>
              <a:gd name="T122" fmla="*/ 933081 w 4439"/>
              <a:gd name="T123" fmla="*/ 158111 h 64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439" h="6458">
                <a:moveTo>
                  <a:pt x="3167" y="536"/>
                </a:moveTo>
                <a:lnTo>
                  <a:pt x="3167" y="536"/>
                </a:lnTo>
                <a:lnTo>
                  <a:pt x="3145" y="675"/>
                </a:lnTo>
                <a:lnTo>
                  <a:pt x="3107" y="917"/>
                </a:lnTo>
                <a:lnTo>
                  <a:pt x="3010" y="1559"/>
                </a:lnTo>
                <a:lnTo>
                  <a:pt x="2879" y="2433"/>
                </a:lnTo>
                <a:lnTo>
                  <a:pt x="2876" y="2468"/>
                </a:lnTo>
                <a:lnTo>
                  <a:pt x="2874" y="2486"/>
                </a:lnTo>
                <a:lnTo>
                  <a:pt x="2870" y="2504"/>
                </a:lnTo>
                <a:lnTo>
                  <a:pt x="2866" y="2523"/>
                </a:lnTo>
                <a:lnTo>
                  <a:pt x="2859" y="2541"/>
                </a:lnTo>
                <a:lnTo>
                  <a:pt x="2851" y="2558"/>
                </a:lnTo>
                <a:lnTo>
                  <a:pt x="2841" y="2573"/>
                </a:lnTo>
                <a:lnTo>
                  <a:pt x="2829" y="2587"/>
                </a:lnTo>
                <a:lnTo>
                  <a:pt x="2816" y="2599"/>
                </a:lnTo>
                <a:lnTo>
                  <a:pt x="2800" y="2610"/>
                </a:lnTo>
                <a:lnTo>
                  <a:pt x="2782" y="2620"/>
                </a:lnTo>
                <a:lnTo>
                  <a:pt x="2770" y="2608"/>
                </a:lnTo>
                <a:lnTo>
                  <a:pt x="2760" y="2594"/>
                </a:lnTo>
                <a:lnTo>
                  <a:pt x="2751" y="2581"/>
                </a:lnTo>
                <a:lnTo>
                  <a:pt x="2745" y="2566"/>
                </a:lnTo>
                <a:lnTo>
                  <a:pt x="2741" y="2552"/>
                </a:lnTo>
                <a:lnTo>
                  <a:pt x="2738" y="2536"/>
                </a:lnTo>
                <a:lnTo>
                  <a:pt x="2736" y="2520"/>
                </a:lnTo>
                <a:lnTo>
                  <a:pt x="2736" y="2503"/>
                </a:lnTo>
                <a:lnTo>
                  <a:pt x="2736" y="2428"/>
                </a:lnTo>
                <a:lnTo>
                  <a:pt x="2735" y="2324"/>
                </a:lnTo>
                <a:lnTo>
                  <a:pt x="2733" y="2046"/>
                </a:lnTo>
                <a:lnTo>
                  <a:pt x="2728" y="1702"/>
                </a:lnTo>
                <a:lnTo>
                  <a:pt x="2722" y="1334"/>
                </a:lnTo>
                <a:lnTo>
                  <a:pt x="2711" y="670"/>
                </a:lnTo>
                <a:lnTo>
                  <a:pt x="2706" y="451"/>
                </a:lnTo>
                <a:lnTo>
                  <a:pt x="2705" y="356"/>
                </a:lnTo>
                <a:lnTo>
                  <a:pt x="2705" y="336"/>
                </a:lnTo>
                <a:lnTo>
                  <a:pt x="2705" y="317"/>
                </a:lnTo>
                <a:lnTo>
                  <a:pt x="2704" y="298"/>
                </a:lnTo>
                <a:lnTo>
                  <a:pt x="2702" y="279"/>
                </a:lnTo>
                <a:lnTo>
                  <a:pt x="2699" y="261"/>
                </a:lnTo>
                <a:lnTo>
                  <a:pt x="2695" y="244"/>
                </a:lnTo>
                <a:lnTo>
                  <a:pt x="2691" y="228"/>
                </a:lnTo>
                <a:lnTo>
                  <a:pt x="2686" y="212"/>
                </a:lnTo>
                <a:lnTo>
                  <a:pt x="2681" y="196"/>
                </a:lnTo>
                <a:lnTo>
                  <a:pt x="2674" y="181"/>
                </a:lnTo>
                <a:lnTo>
                  <a:pt x="2667" y="167"/>
                </a:lnTo>
                <a:lnTo>
                  <a:pt x="2661" y="153"/>
                </a:lnTo>
                <a:lnTo>
                  <a:pt x="2653" y="139"/>
                </a:lnTo>
                <a:lnTo>
                  <a:pt x="2644" y="127"/>
                </a:lnTo>
                <a:lnTo>
                  <a:pt x="2635" y="115"/>
                </a:lnTo>
                <a:lnTo>
                  <a:pt x="2626" y="104"/>
                </a:lnTo>
                <a:lnTo>
                  <a:pt x="2616" y="93"/>
                </a:lnTo>
                <a:lnTo>
                  <a:pt x="2606" y="83"/>
                </a:lnTo>
                <a:lnTo>
                  <a:pt x="2596" y="74"/>
                </a:lnTo>
                <a:lnTo>
                  <a:pt x="2585" y="64"/>
                </a:lnTo>
                <a:lnTo>
                  <a:pt x="2574" y="56"/>
                </a:lnTo>
                <a:lnTo>
                  <a:pt x="2562" y="48"/>
                </a:lnTo>
                <a:lnTo>
                  <a:pt x="2538" y="33"/>
                </a:lnTo>
                <a:lnTo>
                  <a:pt x="2513" y="22"/>
                </a:lnTo>
                <a:lnTo>
                  <a:pt x="2488" y="13"/>
                </a:lnTo>
                <a:lnTo>
                  <a:pt x="2462" y="7"/>
                </a:lnTo>
                <a:lnTo>
                  <a:pt x="2435" y="2"/>
                </a:lnTo>
                <a:lnTo>
                  <a:pt x="2409" y="0"/>
                </a:lnTo>
                <a:lnTo>
                  <a:pt x="2382" y="1"/>
                </a:lnTo>
                <a:lnTo>
                  <a:pt x="2355" y="4"/>
                </a:lnTo>
                <a:lnTo>
                  <a:pt x="2328" y="10"/>
                </a:lnTo>
                <a:lnTo>
                  <a:pt x="2303" y="19"/>
                </a:lnTo>
                <a:lnTo>
                  <a:pt x="2290" y="23"/>
                </a:lnTo>
                <a:lnTo>
                  <a:pt x="2278" y="30"/>
                </a:lnTo>
                <a:lnTo>
                  <a:pt x="2266" y="37"/>
                </a:lnTo>
                <a:lnTo>
                  <a:pt x="2253" y="43"/>
                </a:lnTo>
                <a:lnTo>
                  <a:pt x="2242" y="51"/>
                </a:lnTo>
                <a:lnTo>
                  <a:pt x="2231" y="59"/>
                </a:lnTo>
                <a:lnTo>
                  <a:pt x="2220" y="69"/>
                </a:lnTo>
                <a:lnTo>
                  <a:pt x="2210" y="78"/>
                </a:lnTo>
                <a:lnTo>
                  <a:pt x="2200" y="89"/>
                </a:lnTo>
                <a:lnTo>
                  <a:pt x="2190" y="100"/>
                </a:lnTo>
                <a:lnTo>
                  <a:pt x="2181" y="112"/>
                </a:lnTo>
                <a:lnTo>
                  <a:pt x="2172" y="124"/>
                </a:lnTo>
                <a:lnTo>
                  <a:pt x="2163" y="137"/>
                </a:lnTo>
                <a:lnTo>
                  <a:pt x="2155" y="151"/>
                </a:lnTo>
                <a:lnTo>
                  <a:pt x="2149" y="165"/>
                </a:lnTo>
                <a:lnTo>
                  <a:pt x="2142" y="181"/>
                </a:lnTo>
                <a:lnTo>
                  <a:pt x="2135" y="196"/>
                </a:lnTo>
                <a:lnTo>
                  <a:pt x="2130" y="213"/>
                </a:lnTo>
                <a:lnTo>
                  <a:pt x="2125" y="230"/>
                </a:lnTo>
                <a:lnTo>
                  <a:pt x="2121" y="248"/>
                </a:lnTo>
                <a:lnTo>
                  <a:pt x="2116" y="267"/>
                </a:lnTo>
                <a:lnTo>
                  <a:pt x="2114" y="286"/>
                </a:lnTo>
                <a:lnTo>
                  <a:pt x="2110" y="591"/>
                </a:lnTo>
                <a:lnTo>
                  <a:pt x="2101" y="1282"/>
                </a:lnTo>
                <a:lnTo>
                  <a:pt x="2097" y="1667"/>
                </a:lnTo>
                <a:lnTo>
                  <a:pt x="2094" y="2022"/>
                </a:lnTo>
                <a:lnTo>
                  <a:pt x="2092" y="2307"/>
                </a:lnTo>
                <a:lnTo>
                  <a:pt x="2092" y="2408"/>
                </a:lnTo>
                <a:lnTo>
                  <a:pt x="2093" y="2476"/>
                </a:lnTo>
                <a:lnTo>
                  <a:pt x="2093" y="2487"/>
                </a:lnTo>
                <a:lnTo>
                  <a:pt x="2093" y="2498"/>
                </a:lnTo>
                <a:lnTo>
                  <a:pt x="2092" y="2507"/>
                </a:lnTo>
                <a:lnTo>
                  <a:pt x="2090" y="2516"/>
                </a:lnTo>
                <a:lnTo>
                  <a:pt x="2087" y="2523"/>
                </a:lnTo>
                <a:lnTo>
                  <a:pt x="2084" y="2530"/>
                </a:lnTo>
                <a:lnTo>
                  <a:pt x="2081" y="2535"/>
                </a:lnTo>
                <a:lnTo>
                  <a:pt x="2077" y="2540"/>
                </a:lnTo>
                <a:lnTo>
                  <a:pt x="2074" y="2544"/>
                </a:lnTo>
                <a:lnTo>
                  <a:pt x="2069" y="2546"/>
                </a:lnTo>
                <a:lnTo>
                  <a:pt x="2065" y="2549"/>
                </a:lnTo>
                <a:lnTo>
                  <a:pt x="2059" y="2551"/>
                </a:lnTo>
                <a:lnTo>
                  <a:pt x="2055" y="2551"/>
                </a:lnTo>
                <a:lnTo>
                  <a:pt x="2049" y="2551"/>
                </a:lnTo>
                <a:lnTo>
                  <a:pt x="2039" y="2549"/>
                </a:lnTo>
                <a:lnTo>
                  <a:pt x="2029" y="2543"/>
                </a:lnTo>
                <a:lnTo>
                  <a:pt x="2019" y="2535"/>
                </a:lnTo>
                <a:lnTo>
                  <a:pt x="2010" y="2526"/>
                </a:lnTo>
                <a:lnTo>
                  <a:pt x="2003" y="2514"/>
                </a:lnTo>
                <a:lnTo>
                  <a:pt x="1997" y="2501"/>
                </a:lnTo>
                <a:lnTo>
                  <a:pt x="1992" y="2485"/>
                </a:lnTo>
                <a:lnTo>
                  <a:pt x="1991" y="2477"/>
                </a:lnTo>
                <a:lnTo>
                  <a:pt x="1990" y="2468"/>
                </a:lnTo>
                <a:lnTo>
                  <a:pt x="1990" y="2460"/>
                </a:lnTo>
                <a:lnTo>
                  <a:pt x="1991" y="2452"/>
                </a:lnTo>
                <a:lnTo>
                  <a:pt x="1705" y="812"/>
                </a:lnTo>
                <a:lnTo>
                  <a:pt x="1702" y="795"/>
                </a:lnTo>
                <a:lnTo>
                  <a:pt x="1700" y="779"/>
                </a:lnTo>
                <a:lnTo>
                  <a:pt x="1697" y="763"/>
                </a:lnTo>
                <a:lnTo>
                  <a:pt x="1694" y="748"/>
                </a:lnTo>
                <a:lnTo>
                  <a:pt x="1689" y="734"/>
                </a:lnTo>
                <a:lnTo>
                  <a:pt x="1685" y="719"/>
                </a:lnTo>
                <a:lnTo>
                  <a:pt x="1679" y="706"/>
                </a:lnTo>
                <a:lnTo>
                  <a:pt x="1673" y="693"/>
                </a:lnTo>
                <a:lnTo>
                  <a:pt x="1667" y="680"/>
                </a:lnTo>
                <a:lnTo>
                  <a:pt x="1660" y="668"/>
                </a:lnTo>
                <a:lnTo>
                  <a:pt x="1644" y="646"/>
                </a:lnTo>
                <a:lnTo>
                  <a:pt x="1628" y="625"/>
                </a:lnTo>
                <a:lnTo>
                  <a:pt x="1610" y="607"/>
                </a:lnTo>
                <a:lnTo>
                  <a:pt x="1590" y="590"/>
                </a:lnTo>
                <a:lnTo>
                  <a:pt x="1569" y="576"/>
                </a:lnTo>
                <a:lnTo>
                  <a:pt x="1546" y="563"/>
                </a:lnTo>
                <a:lnTo>
                  <a:pt x="1524" y="554"/>
                </a:lnTo>
                <a:lnTo>
                  <a:pt x="1501" y="547"/>
                </a:lnTo>
                <a:lnTo>
                  <a:pt x="1477" y="541"/>
                </a:lnTo>
                <a:lnTo>
                  <a:pt x="1453" y="538"/>
                </a:lnTo>
                <a:lnTo>
                  <a:pt x="1428" y="536"/>
                </a:lnTo>
                <a:lnTo>
                  <a:pt x="1405" y="538"/>
                </a:lnTo>
                <a:lnTo>
                  <a:pt x="1381" y="542"/>
                </a:lnTo>
                <a:lnTo>
                  <a:pt x="1358" y="548"/>
                </a:lnTo>
                <a:lnTo>
                  <a:pt x="1335" y="557"/>
                </a:lnTo>
                <a:lnTo>
                  <a:pt x="1314" y="567"/>
                </a:lnTo>
                <a:lnTo>
                  <a:pt x="1303" y="573"/>
                </a:lnTo>
                <a:lnTo>
                  <a:pt x="1293" y="580"/>
                </a:lnTo>
                <a:lnTo>
                  <a:pt x="1283" y="588"/>
                </a:lnTo>
                <a:lnTo>
                  <a:pt x="1274" y="597"/>
                </a:lnTo>
                <a:lnTo>
                  <a:pt x="1265" y="606"/>
                </a:lnTo>
                <a:lnTo>
                  <a:pt x="1256" y="615"/>
                </a:lnTo>
                <a:lnTo>
                  <a:pt x="1247" y="625"/>
                </a:lnTo>
                <a:lnTo>
                  <a:pt x="1240" y="636"/>
                </a:lnTo>
                <a:lnTo>
                  <a:pt x="1233" y="647"/>
                </a:lnTo>
                <a:lnTo>
                  <a:pt x="1225" y="659"/>
                </a:lnTo>
                <a:lnTo>
                  <a:pt x="1219" y="671"/>
                </a:lnTo>
                <a:lnTo>
                  <a:pt x="1213" y="685"/>
                </a:lnTo>
                <a:lnTo>
                  <a:pt x="1207" y="699"/>
                </a:lnTo>
                <a:lnTo>
                  <a:pt x="1203" y="714"/>
                </a:lnTo>
                <a:lnTo>
                  <a:pt x="1198" y="729"/>
                </a:lnTo>
                <a:lnTo>
                  <a:pt x="1195" y="745"/>
                </a:lnTo>
                <a:lnTo>
                  <a:pt x="1192" y="762"/>
                </a:lnTo>
                <a:lnTo>
                  <a:pt x="1189" y="780"/>
                </a:lnTo>
                <a:lnTo>
                  <a:pt x="1188" y="797"/>
                </a:lnTo>
                <a:lnTo>
                  <a:pt x="1187" y="815"/>
                </a:lnTo>
                <a:lnTo>
                  <a:pt x="1187" y="835"/>
                </a:lnTo>
                <a:lnTo>
                  <a:pt x="1187" y="855"/>
                </a:lnTo>
                <a:lnTo>
                  <a:pt x="1353" y="2568"/>
                </a:lnTo>
                <a:lnTo>
                  <a:pt x="1360" y="2617"/>
                </a:lnTo>
                <a:lnTo>
                  <a:pt x="1364" y="2663"/>
                </a:lnTo>
                <a:lnTo>
                  <a:pt x="1368" y="2709"/>
                </a:lnTo>
                <a:lnTo>
                  <a:pt x="1370" y="2753"/>
                </a:lnTo>
                <a:lnTo>
                  <a:pt x="1370" y="2795"/>
                </a:lnTo>
                <a:lnTo>
                  <a:pt x="1369" y="2834"/>
                </a:lnTo>
                <a:lnTo>
                  <a:pt x="1367" y="2872"/>
                </a:lnTo>
                <a:lnTo>
                  <a:pt x="1364" y="2909"/>
                </a:lnTo>
                <a:lnTo>
                  <a:pt x="1360" y="2942"/>
                </a:lnTo>
                <a:lnTo>
                  <a:pt x="1356" y="2976"/>
                </a:lnTo>
                <a:lnTo>
                  <a:pt x="1349" y="3006"/>
                </a:lnTo>
                <a:lnTo>
                  <a:pt x="1343" y="3035"/>
                </a:lnTo>
                <a:lnTo>
                  <a:pt x="1335" y="3063"/>
                </a:lnTo>
                <a:lnTo>
                  <a:pt x="1328" y="3088"/>
                </a:lnTo>
                <a:lnTo>
                  <a:pt x="1320" y="3113"/>
                </a:lnTo>
                <a:lnTo>
                  <a:pt x="1311" y="3135"/>
                </a:lnTo>
                <a:lnTo>
                  <a:pt x="1303" y="3156"/>
                </a:lnTo>
                <a:lnTo>
                  <a:pt x="1294" y="3177"/>
                </a:lnTo>
                <a:lnTo>
                  <a:pt x="1285" y="3194"/>
                </a:lnTo>
                <a:lnTo>
                  <a:pt x="1276" y="3211"/>
                </a:lnTo>
                <a:lnTo>
                  <a:pt x="1258" y="3240"/>
                </a:lnTo>
                <a:lnTo>
                  <a:pt x="1243" y="3264"/>
                </a:lnTo>
                <a:lnTo>
                  <a:pt x="1228" y="3281"/>
                </a:lnTo>
                <a:lnTo>
                  <a:pt x="1217" y="3294"/>
                </a:lnTo>
                <a:lnTo>
                  <a:pt x="1209" y="3303"/>
                </a:lnTo>
                <a:lnTo>
                  <a:pt x="1206" y="3306"/>
                </a:lnTo>
                <a:lnTo>
                  <a:pt x="1195" y="3309"/>
                </a:lnTo>
                <a:lnTo>
                  <a:pt x="1184" y="3314"/>
                </a:lnTo>
                <a:lnTo>
                  <a:pt x="1171" y="3311"/>
                </a:lnTo>
                <a:lnTo>
                  <a:pt x="1159" y="3309"/>
                </a:lnTo>
                <a:lnTo>
                  <a:pt x="1148" y="3306"/>
                </a:lnTo>
                <a:lnTo>
                  <a:pt x="1137" y="3301"/>
                </a:lnTo>
                <a:lnTo>
                  <a:pt x="1127" y="3297"/>
                </a:lnTo>
                <a:lnTo>
                  <a:pt x="1117" y="3291"/>
                </a:lnTo>
                <a:lnTo>
                  <a:pt x="1108" y="3285"/>
                </a:lnTo>
                <a:lnTo>
                  <a:pt x="1099" y="3278"/>
                </a:lnTo>
                <a:lnTo>
                  <a:pt x="1091" y="3270"/>
                </a:lnTo>
                <a:lnTo>
                  <a:pt x="1083" y="3261"/>
                </a:lnTo>
                <a:lnTo>
                  <a:pt x="1076" y="3252"/>
                </a:lnTo>
                <a:lnTo>
                  <a:pt x="1069" y="3242"/>
                </a:lnTo>
                <a:lnTo>
                  <a:pt x="1063" y="3232"/>
                </a:lnTo>
                <a:lnTo>
                  <a:pt x="1057" y="3221"/>
                </a:lnTo>
                <a:lnTo>
                  <a:pt x="1052" y="3209"/>
                </a:lnTo>
                <a:lnTo>
                  <a:pt x="1047" y="3195"/>
                </a:lnTo>
                <a:lnTo>
                  <a:pt x="1042" y="3192"/>
                </a:lnTo>
                <a:lnTo>
                  <a:pt x="1036" y="3180"/>
                </a:lnTo>
                <a:lnTo>
                  <a:pt x="1032" y="3177"/>
                </a:lnTo>
                <a:lnTo>
                  <a:pt x="943" y="2965"/>
                </a:lnTo>
                <a:lnTo>
                  <a:pt x="856" y="2753"/>
                </a:lnTo>
                <a:lnTo>
                  <a:pt x="841" y="2717"/>
                </a:lnTo>
                <a:lnTo>
                  <a:pt x="828" y="2681"/>
                </a:lnTo>
                <a:lnTo>
                  <a:pt x="800" y="2607"/>
                </a:lnTo>
                <a:lnTo>
                  <a:pt x="772" y="2531"/>
                </a:lnTo>
                <a:lnTo>
                  <a:pt x="757" y="2492"/>
                </a:lnTo>
                <a:lnTo>
                  <a:pt x="741" y="2455"/>
                </a:lnTo>
                <a:lnTo>
                  <a:pt x="724" y="2417"/>
                </a:lnTo>
                <a:lnTo>
                  <a:pt x="707" y="2381"/>
                </a:lnTo>
                <a:lnTo>
                  <a:pt x="688" y="2346"/>
                </a:lnTo>
                <a:lnTo>
                  <a:pt x="668" y="2311"/>
                </a:lnTo>
                <a:lnTo>
                  <a:pt x="646" y="2279"/>
                </a:lnTo>
                <a:lnTo>
                  <a:pt x="623" y="2247"/>
                </a:lnTo>
                <a:lnTo>
                  <a:pt x="610" y="2232"/>
                </a:lnTo>
                <a:lnTo>
                  <a:pt x="597" y="2217"/>
                </a:lnTo>
                <a:lnTo>
                  <a:pt x="584" y="2204"/>
                </a:lnTo>
                <a:lnTo>
                  <a:pt x="569" y="2191"/>
                </a:lnTo>
                <a:lnTo>
                  <a:pt x="547" y="2174"/>
                </a:lnTo>
                <a:lnTo>
                  <a:pt x="522" y="2157"/>
                </a:lnTo>
                <a:lnTo>
                  <a:pt x="497" y="2143"/>
                </a:lnTo>
                <a:lnTo>
                  <a:pt x="470" y="2128"/>
                </a:lnTo>
                <a:lnTo>
                  <a:pt x="442" y="2115"/>
                </a:lnTo>
                <a:lnTo>
                  <a:pt x="414" y="2104"/>
                </a:lnTo>
                <a:lnTo>
                  <a:pt x="385" y="2092"/>
                </a:lnTo>
                <a:lnTo>
                  <a:pt x="355" y="2085"/>
                </a:lnTo>
                <a:lnTo>
                  <a:pt x="326" y="2077"/>
                </a:lnTo>
                <a:lnTo>
                  <a:pt x="296" y="2072"/>
                </a:lnTo>
                <a:lnTo>
                  <a:pt x="266" y="2070"/>
                </a:lnTo>
                <a:lnTo>
                  <a:pt x="237" y="2069"/>
                </a:lnTo>
                <a:lnTo>
                  <a:pt x="208" y="2071"/>
                </a:lnTo>
                <a:lnTo>
                  <a:pt x="193" y="2073"/>
                </a:lnTo>
                <a:lnTo>
                  <a:pt x="179" y="2076"/>
                </a:lnTo>
                <a:lnTo>
                  <a:pt x="165" y="2079"/>
                </a:lnTo>
                <a:lnTo>
                  <a:pt x="152" y="2082"/>
                </a:lnTo>
                <a:lnTo>
                  <a:pt x="137" y="2088"/>
                </a:lnTo>
                <a:lnTo>
                  <a:pt x="125" y="2094"/>
                </a:lnTo>
                <a:lnTo>
                  <a:pt x="106" y="2102"/>
                </a:lnTo>
                <a:lnTo>
                  <a:pt x="86" y="2116"/>
                </a:lnTo>
                <a:lnTo>
                  <a:pt x="66" y="2130"/>
                </a:lnTo>
                <a:lnTo>
                  <a:pt x="57" y="2139"/>
                </a:lnTo>
                <a:lnTo>
                  <a:pt x="50" y="2147"/>
                </a:lnTo>
                <a:lnTo>
                  <a:pt x="46" y="2152"/>
                </a:lnTo>
                <a:lnTo>
                  <a:pt x="43" y="2158"/>
                </a:lnTo>
                <a:lnTo>
                  <a:pt x="36" y="2175"/>
                </a:lnTo>
                <a:lnTo>
                  <a:pt x="29" y="2194"/>
                </a:lnTo>
                <a:lnTo>
                  <a:pt x="24" y="2214"/>
                </a:lnTo>
                <a:lnTo>
                  <a:pt x="18" y="2233"/>
                </a:lnTo>
                <a:lnTo>
                  <a:pt x="12" y="2250"/>
                </a:lnTo>
                <a:lnTo>
                  <a:pt x="7" y="2262"/>
                </a:lnTo>
                <a:lnTo>
                  <a:pt x="5" y="2265"/>
                </a:lnTo>
                <a:lnTo>
                  <a:pt x="2" y="2268"/>
                </a:lnTo>
                <a:lnTo>
                  <a:pt x="1" y="2269"/>
                </a:lnTo>
                <a:lnTo>
                  <a:pt x="0" y="2271"/>
                </a:lnTo>
                <a:lnTo>
                  <a:pt x="2" y="2280"/>
                </a:lnTo>
                <a:lnTo>
                  <a:pt x="6" y="2293"/>
                </a:lnTo>
                <a:lnTo>
                  <a:pt x="11" y="2309"/>
                </a:lnTo>
                <a:lnTo>
                  <a:pt x="28" y="2349"/>
                </a:lnTo>
                <a:lnTo>
                  <a:pt x="49" y="2396"/>
                </a:lnTo>
                <a:lnTo>
                  <a:pt x="91" y="2484"/>
                </a:lnTo>
                <a:lnTo>
                  <a:pt x="114" y="2533"/>
                </a:lnTo>
                <a:lnTo>
                  <a:pt x="128" y="2572"/>
                </a:lnTo>
                <a:lnTo>
                  <a:pt x="142" y="2611"/>
                </a:lnTo>
                <a:lnTo>
                  <a:pt x="154" y="2650"/>
                </a:lnTo>
                <a:lnTo>
                  <a:pt x="164" y="2689"/>
                </a:lnTo>
                <a:lnTo>
                  <a:pt x="173" y="2728"/>
                </a:lnTo>
                <a:lnTo>
                  <a:pt x="180" y="2767"/>
                </a:lnTo>
                <a:lnTo>
                  <a:pt x="188" y="2806"/>
                </a:lnTo>
                <a:lnTo>
                  <a:pt x="193" y="2845"/>
                </a:lnTo>
                <a:lnTo>
                  <a:pt x="204" y="2923"/>
                </a:lnTo>
                <a:lnTo>
                  <a:pt x="214" y="3001"/>
                </a:lnTo>
                <a:lnTo>
                  <a:pt x="226" y="3081"/>
                </a:lnTo>
                <a:lnTo>
                  <a:pt x="232" y="3121"/>
                </a:lnTo>
                <a:lnTo>
                  <a:pt x="239" y="3160"/>
                </a:lnTo>
                <a:lnTo>
                  <a:pt x="248" y="3204"/>
                </a:lnTo>
                <a:lnTo>
                  <a:pt x="258" y="3248"/>
                </a:lnTo>
                <a:lnTo>
                  <a:pt x="265" y="3269"/>
                </a:lnTo>
                <a:lnTo>
                  <a:pt x="271" y="3290"/>
                </a:lnTo>
                <a:lnTo>
                  <a:pt x="278" y="3311"/>
                </a:lnTo>
                <a:lnTo>
                  <a:pt x="287" y="3333"/>
                </a:lnTo>
                <a:lnTo>
                  <a:pt x="302" y="3371"/>
                </a:lnTo>
                <a:lnTo>
                  <a:pt x="317" y="3411"/>
                </a:lnTo>
                <a:lnTo>
                  <a:pt x="348" y="3493"/>
                </a:lnTo>
                <a:lnTo>
                  <a:pt x="365" y="3535"/>
                </a:lnTo>
                <a:lnTo>
                  <a:pt x="382" y="3575"/>
                </a:lnTo>
                <a:lnTo>
                  <a:pt x="401" y="3614"/>
                </a:lnTo>
                <a:lnTo>
                  <a:pt x="410" y="3633"/>
                </a:lnTo>
                <a:lnTo>
                  <a:pt x="421" y="3651"/>
                </a:lnTo>
                <a:lnTo>
                  <a:pt x="508" y="3910"/>
                </a:lnTo>
                <a:lnTo>
                  <a:pt x="512" y="3914"/>
                </a:lnTo>
                <a:lnTo>
                  <a:pt x="519" y="3944"/>
                </a:lnTo>
                <a:lnTo>
                  <a:pt x="522" y="3948"/>
                </a:lnTo>
                <a:lnTo>
                  <a:pt x="532" y="3984"/>
                </a:lnTo>
                <a:lnTo>
                  <a:pt x="542" y="4020"/>
                </a:lnTo>
                <a:lnTo>
                  <a:pt x="555" y="4054"/>
                </a:lnTo>
                <a:lnTo>
                  <a:pt x="568" y="4089"/>
                </a:lnTo>
                <a:lnTo>
                  <a:pt x="575" y="4098"/>
                </a:lnTo>
                <a:lnTo>
                  <a:pt x="572" y="4106"/>
                </a:lnTo>
                <a:lnTo>
                  <a:pt x="578" y="4110"/>
                </a:lnTo>
                <a:lnTo>
                  <a:pt x="591" y="4184"/>
                </a:lnTo>
                <a:lnTo>
                  <a:pt x="607" y="4255"/>
                </a:lnTo>
                <a:lnTo>
                  <a:pt x="620" y="4313"/>
                </a:lnTo>
                <a:lnTo>
                  <a:pt x="635" y="4370"/>
                </a:lnTo>
                <a:lnTo>
                  <a:pt x="651" y="4427"/>
                </a:lnTo>
                <a:lnTo>
                  <a:pt x="668" y="4484"/>
                </a:lnTo>
                <a:lnTo>
                  <a:pt x="686" y="4540"/>
                </a:lnTo>
                <a:lnTo>
                  <a:pt x="706" y="4594"/>
                </a:lnTo>
                <a:lnTo>
                  <a:pt x="727" y="4649"/>
                </a:lnTo>
                <a:lnTo>
                  <a:pt x="750" y="4703"/>
                </a:lnTo>
                <a:lnTo>
                  <a:pt x="774" y="4757"/>
                </a:lnTo>
                <a:lnTo>
                  <a:pt x="799" y="4811"/>
                </a:lnTo>
                <a:lnTo>
                  <a:pt x="826" y="4863"/>
                </a:lnTo>
                <a:lnTo>
                  <a:pt x="852" y="4914"/>
                </a:lnTo>
                <a:lnTo>
                  <a:pt x="881" y="4967"/>
                </a:lnTo>
                <a:lnTo>
                  <a:pt x="912" y="5017"/>
                </a:lnTo>
                <a:lnTo>
                  <a:pt x="943" y="5067"/>
                </a:lnTo>
                <a:lnTo>
                  <a:pt x="976" y="5117"/>
                </a:lnTo>
                <a:lnTo>
                  <a:pt x="992" y="5145"/>
                </a:lnTo>
                <a:lnTo>
                  <a:pt x="1010" y="5172"/>
                </a:lnTo>
                <a:lnTo>
                  <a:pt x="1030" y="5199"/>
                </a:lnTo>
                <a:lnTo>
                  <a:pt x="1050" y="5224"/>
                </a:lnTo>
                <a:lnTo>
                  <a:pt x="1072" y="5250"/>
                </a:lnTo>
                <a:lnTo>
                  <a:pt x="1096" y="5275"/>
                </a:lnTo>
                <a:lnTo>
                  <a:pt x="1120" y="5299"/>
                </a:lnTo>
                <a:lnTo>
                  <a:pt x="1145" y="5324"/>
                </a:lnTo>
                <a:lnTo>
                  <a:pt x="1196" y="5370"/>
                </a:lnTo>
                <a:lnTo>
                  <a:pt x="1250" y="5417"/>
                </a:lnTo>
                <a:lnTo>
                  <a:pt x="1303" y="5464"/>
                </a:lnTo>
                <a:lnTo>
                  <a:pt x="1356" y="5512"/>
                </a:lnTo>
                <a:lnTo>
                  <a:pt x="1381" y="5536"/>
                </a:lnTo>
                <a:lnTo>
                  <a:pt x="1407" y="5560"/>
                </a:lnTo>
                <a:lnTo>
                  <a:pt x="1430" y="5585"/>
                </a:lnTo>
                <a:lnTo>
                  <a:pt x="1454" y="5610"/>
                </a:lnTo>
                <a:lnTo>
                  <a:pt x="1476" y="5636"/>
                </a:lnTo>
                <a:lnTo>
                  <a:pt x="1497" y="5662"/>
                </a:lnTo>
                <a:lnTo>
                  <a:pt x="1516" y="5688"/>
                </a:lnTo>
                <a:lnTo>
                  <a:pt x="1534" y="5716"/>
                </a:lnTo>
                <a:lnTo>
                  <a:pt x="1551" y="5744"/>
                </a:lnTo>
                <a:lnTo>
                  <a:pt x="1565" y="5773"/>
                </a:lnTo>
                <a:lnTo>
                  <a:pt x="1577" y="5803"/>
                </a:lnTo>
                <a:lnTo>
                  <a:pt x="1588" y="5834"/>
                </a:lnTo>
                <a:lnTo>
                  <a:pt x="1595" y="5867"/>
                </a:lnTo>
                <a:lnTo>
                  <a:pt x="1601" y="5900"/>
                </a:lnTo>
                <a:lnTo>
                  <a:pt x="1603" y="5917"/>
                </a:lnTo>
                <a:lnTo>
                  <a:pt x="1604" y="5935"/>
                </a:lnTo>
                <a:lnTo>
                  <a:pt x="1604" y="5953"/>
                </a:lnTo>
                <a:lnTo>
                  <a:pt x="1604" y="5971"/>
                </a:lnTo>
                <a:lnTo>
                  <a:pt x="1603" y="6456"/>
                </a:lnTo>
                <a:lnTo>
                  <a:pt x="3426" y="6458"/>
                </a:lnTo>
                <a:lnTo>
                  <a:pt x="3426" y="5997"/>
                </a:lnTo>
                <a:lnTo>
                  <a:pt x="3450" y="5937"/>
                </a:lnTo>
                <a:lnTo>
                  <a:pt x="3474" y="5882"/>
                </a:lnTo>
                <a:lnTo>
                  <a:pt x="3496" y="5834"/>
                </a:lnTo>
                <a:lnTo>
                  <a:pt x="3520" y="5791"/>
                </a:lnTo>
                <a:lnTo>
                  <a:pt x="3545" y="5749"/>
                </a:lnTo>
                <a:lnTo>
                  <a:pt x="3573" y="5707"/>
                </a:lnTo>
                <a:lnTo>
                  <a:pt x="3604" y="5665"/>
                </a:lnTo>
                <a:lnTo>
                  <a:pt x="3639" y="5620"/>
                </a:lnTo>
                <a:lnTo>
                  <a:pt x="3657" y="5597"/>
                </a:lnTo>
                <a:lnTo>
                  <a:pt x="3673" y="5573"/>
                </a:lnTo>
                <a:lnTo>
                  <a:pt x="3707" y="5525"/>
                </a:lnTo>
                <a:lnTo>
                  <a:pt x="3737" y="5476"/>
                </a:lnTo>
                <a:lnTo>
                  <a:pt x="3766" y="5425"/>
                </a:lnTo>
                <a:lnTo>
                  <a:pt x="3794" y="5373"/>
                </a:lnTo>
                <a:lnTo>
                  <a:pt x="3820" y="5318"/>
                </a:lnTo>
                <a:lnTo>
                  <a:pt x="3843" y="5262"/>
                </a:lnTo>
                <a:lnTo>
                  <a:pt x="3865" y="5205"/>
                </a:lnTo>
                <a:lnTo>
                  <a:pt x="3887" y="5148"/>
                </a:lnTo>
                <a:lnTo>
                  <a:pt x="3906" y="5089"/>
                </a:lnTo>
                <a:lnTo>
                  <a:pt x="3923" y="5029"/>
                </a:lnTo>
                <a:lnTo>
                  <a:pt x="3940" y="4969"/>
                </a:lnTo>
                <a:lnTo>
                  <a:pt x="3956" y="4908"/>
                </a:lnTo>
                <a:lnTo>
                  <a:pt x="3969" y="4846"/>
                </a:lnTo>
                <a:lnTo>
                  <a:pt x="3982" y="4784"/>
                </a:lnTo>
                <a:lnTo>
                  <a:pt x="3994" y="4721"/>
                </a:lnTo>
                <a:lnTo>
                  <a:pt x="4005" y="4659"/>
                </a:lnTo>
                <a:lnTo>
                  <a:pt x="4014" y="4595"/>
                </a:lnTo>
                <a:lnTo>
                  <a:pt x="4023" y="4533"/>
                </a:lnTo>
                <a:lnTo>
                  <a:pt x="4030" y="4470"/>
                </a:lnTo>
                <a:lnTo>
                  <a:pt x="4038" y="4407"/>
                </a:lnTo>
                <a:lnTo>
                  <a:pt x="4044" y="4345"/>
                </a:lnTo>
                <a:lnTo>
                  <a:pt x="4055" y="4222"/>
                </a:lnTo>
                <a:lnTo>
                  <a:pt x="4064" y="4101"/>
                </a:lnTo>
                <a:lnTo>
                  <a:pt x="4071" y="3983"/>
                </a:lnTo>
                <a:lnTo>
                  <a:pt x="4082" y="3762"/>
                </a:lnTo>
                <a:lnTo>
                  <a:pt x="4085" y="3716"/>
                </a:lnTo>
                <a:lnTo>
                  <a:pt x="4090" y="3663"/>
                </a:lnTo>
                <a:lnTo>
                  <a:pt x="4103" y="3539"/>
                </a:lnTo>
                <a:lnTo>
                  <a:pt x="4121" y="3394"/>
                </a:lnTo>
                <a:lnTo>
                  <a:pt x="4142" y="3231"/>
                </a:lnTo>
                <a:lnTo>
                  <a:pt x="4167" y="3055"/>
                </a:lnTo>
                <a:lnTo>
                  <a:pt x="4192" y="2870"/>
                </a:lnTo>
                <a:lnTo>
                  <a:pt x="4249" y="2485"/>
                </a:lnTo>
                <a:lnTo>
                  <a:pt x="4307" y="2108"/>
                </a:lnTo>
                <a:lnTo>
                  <a:pt x="4361" y="1771"/>
                </a:lnTo>
                <a:lnTo>
                  <a:pt x="4404" y="1502"/>
                </a:lnTo>
                <a:lnTo>
                  <a:pt x="4432" y="1335"/>
                </a:lnTo>
                <a:lnTo>
                  <a:pt x="4434" y="1318"/>
                </a:lnTo>
                <a:lnTo>
                  <a:pt x="4436" y="1301"/>
                </a:lnTo>
                <a:lnTo>
                  <a:pt x="4438" y="1285"/>
                </a:lnTo>
                <a:lnTo>
                  <a:pt x="4439" y="1268"/>
                </a:lnTo>
                <a:lnTo>
                  <a:pt x="4439" y="1253"/>
                </a:lnTo>
                <a:lnTo>
                  <a:pt x="4438" y="1237"/>
                </a:lnTo>
                <a:lnTo>
                  <a:pt x="4435" y="1222"/>
                </a:lnTo>
                <a:lnTo>
                  <a:pt x="4434" y="1208"/>
                </a:lnTo>
                <a:lnTo>
                  <a:pt x="4431" y="1193"/>
                </a:lnTo>
                <a:lnTo>
                  <a:pt x="4428" y="1180"/>
                </a:lnTo>
                <a:lnTo>
                  <a:pt x="4420" y="1154"/>
                </a:lnTo>
                <a:lnTo>
                  <a:pt x="4409" y="1130"/>
                </a:lnTo>
                <a:lnTo>
                  <a:pt x="4396" y="1108"/>
                </a:lnTo>
                <a:lnTo>
                  <a:pt x="4382" y="1087"/>
                </a:lnTo>
                <a:lnTo>
                  <a:pt x="4366" y="1069"/>
                </a:lnTo>
                <a:lnTo>
                  <a:pt x="4349" y="1052"/>
                </a:lnTo>
                <a:lnTo>
                  <a:pt x="4331" y="1037"/>
                </a:lnTo>
                <a:lnTo>
                  <a:pt x="4312" y="1025"/>
                </a:lnTo>
                <a:lnTo>
                  <a:pt x="4290" y="1014"/>
                </a:lnTo>
                <a:lnTo>
                  <a:pt x="4269" y="1006"/>
                </a:lnTo>
                <a:lnTo>
                  <a:pt x="4247" y="1000"/>
                </a:lnTo>
                <a:lnTo>
                  <a:pt x="4225" y="996"/>
                </a:lnTo>
                <a:lnTo>
                  <a:pt x="4201" y="995"/>
                </a:lnTo>
                <a:lnTo>
                  <a:pt x="4179" y="996"/>
                </a:lnTo>
                <a:lnTo>
                  <a:pt x="4155" y="999"/>
                </a:lnTo>
                <a:lnTo>
                  <a:pt x="4133" y="1006"/>
                </a:lnTo>
                <a:lnTo>
                  <a:pt x="4110" y="1014"/>
                </a:lnTo>
                <a:lnTo>
                  <a:pt x="4088" y="1025"/>
                </a:lnTo>
                <a:lnTo>
                  <a:pt x="4066" y="1040"/>
                </a:lnTo>
                <a:lnTo>
                  <a:pt x="4056" y="1047"/>
                </a:lnTo>
                <a:lnTo>
                  <a:pt x="4046" y="1056"/>
                </a:lnTo>
                <a:lnTo>
                  <a:pt x="4036" y="1065"/>
                </a:lnTo>
                <a:lnTo>
                  <a:pt x="4026" y="1075"/>
                </a:lnTo>
                <a:lnTo>
                  <a:pt x="4017" y="1085"/>
                </a:lnTo>
                <a:lnTo>
                  <a:pt x="4008" y="1096"/>
                </a:lnTo>
                <a:lnTo>
                  <a:pt x="3999" y="1109"/>
                </a:lnTo>
                <a:lnTo>
                  <a:pt x="3990" y="1122"/>
                </a:lnTo>
                <a:lnTo>
                  <a:pt x="3982" y="1135"/>
                </a:lnTo>
                <a:lnTo>
                  <a:pt x="3975" y="1150"/>
                </a:lnTo>
                <a:lnTo>
                  <a:pt x="3968" y="1164"/>
                </a:lnTo>
                <a:lnTo>
                  <a:pt x="3960" y="1180"/>
                </a:lnTo>
                <a:lnTo>
                  <a:pt x="3955" y="1197"/>
                </a:lnTo>
                <a:lnTo>
                  <a:pt x="3948" y="1214"/>
                </a:lnTo>
                <a:lnTo>
                  <a:pt x="3942" y="1231"/>
                </a:lnTo>
                <a:lnTo>
                  <a:pt x="3938" y="1250"/>
                </a:lnTo>
                <a:lnTo>
                  <a:pt x="3602" y="2791"/>
                </a:lnTo>
                <a:lnTo>
                  <a:pt x="3571" y="2836"/>
                </a:lnTo>
                <a:lnTo>
                  <a:pt x="3565" y="2837"/>
                </a:lnTo>
                <a:lnTo>
                  <a:pt x="3557" y="2845"/>
                </a:lnTo>
                <a:lnTo>
                  <a:pt x="3551" y="2850"/>
                </a:lnTo>
                <a:lnTo>
                  <a:pt x="3543" y="2853"/>
                </a:lnTo>
                <a:lnTo>
                  <a:pt x="3536" y="2854"/>
                </a:lnTo>
                <a:lnTo>
                  <a:pt x="3528" y="2853"/>
                </a:lnTo>
                <a:lnTo>
                  <a:pt x="3522" y="2851"/>
                </a:lnTo>
                <a:lnTo>
                  <a:pt x="3515" y="2845"/>
                </a:lnTo>
                <a:lnTo>
                  <a:pt x="3508" y="2839"/>
                </a:lnTo>
                <a:lnTo>
                  <a:pt x="3502" y="2831"/>
                </a:lnTo>
                <a:lnTo>
                  <a:pt x="3495" y="2821"/>
                </a:lnTo>
                <a:lnTo>
                  <a:pt x="3489" y="2812"/>
                </a:lnTo>
                <a:lnTo>
                  <a:pt x="3485" y="2802"/>
                </a:lnTo>
                <a:lnTo>
                  <a:pt x="3477" y="2781"/>
                </a:lnTo>
                <a:lnTo>
                  <a:pt x="3472" y="2758"/>
                </a:lnTo>
                <a:lnTo>
                  <a:pt x="3467" y="2737"/>
                </a:lnTo>
                <a:lnTo>
                  <a:pt x="3465" y="2716"/>
                </a:lnTo>
                <a:lnTo>
                  <a:pt x="3464" y="2696"/>
                </a:lnTo>
                <a:lnTo>
                  <a:pt x="3464" y="2678"/>
                </a:lnTo>
                <a:lnTo>
                  <a:pt x="3551" y="1767"/>
                </a:lnTo>
                <a:lnTo>
                  <a:pt x="3618" y="1077"/>
                </a:lnTo>
                <a:lnTo>
                  <a:pt x="3661" y="634"/>
                </a:lnTo>
                <a:lnTo>
                  <a:pt x="3662" y="616"/>
                </a:lnTo>
                <a:lnTo>
                  <a:pt x="3663" y="598"/>
                </a:lnTo>
                <a:lnTo>
                  <a:pt x="3663" y="580"/>
                </a:lnTo>
                <a:lnTo>
                  <a:pt x="3662" y="563"/>
                </a:lnTo>
                <a:lnTo>
                  <a:pt x="3661" y="547"/>
                </a:lnTo>
                <a:lnTo>
                  <a:pt x="3659" y="531"/>
                </a:lnTo>
                <a:lnTo>
                  <a:pt x="3657" y="515"/>
                </a:lnTo>
                <a:lnTo>
                  <a:pt x="3653" y="501"/>
                </a:lnTo>
                <a:lnTo>
                  <a:pt x="3650" y="486"/>
                </a:lnTo>
                <a:lnTo>
                  <a:pt x="3646" y="473"/>
                </a:lnTo>
                <a:lnTo>
                  <a:pt x="3641" y="460"/>
                </a:lnTo>
                <a:lnTo>
                  <a:pt x="3636" y="447"/>
                </a:lnTo>
                <a:lnTo>
                  <a:pt x="3630" y="435"/>
                </a:lnTo>
                <a:lnTo>
                  <a:pt x="3623" y="423"/>
                </a:lnTo>
                <a:lnTo>
                  <a:pt x="3609" y="402"/>
                </a:lnTo>
                <a:lnTo>
                  <a:pt x="3593" y="383"/>
                </a:lnTo>
                <a:lnTo>
                  <a:pt x="3576" y="365"/>
                </a:lnTo>
                <a:lnTo>
                  <a:pt x="3557" y="349"/>
                </a:lnTo>
                <a:lnTo>
                  <a:pt x="3539" y="337"/>
                </a:lnTo>
                <a:lnTo>
                  <a:pt x="3517" y="326"/>
                </a:lnTo>
                <a:lnTo>
                  <a:pt x="3496" y="317"/>
                </a:lnTo>
                <a:lnTo>
                  <a:pt x="3474" y="310"/>
                </a:lnTo>
                <a:lnTo>
                  <a:pt x="3452" y="306"/>
                </a:lnTo>
                <a:lnTo>
                  <a:pt x="3429" y="303"/>
                </a:lnTo>
                <a:lnTo>
                  <a:pt x="3406" y="303"/>
                </a:lnTo>
                <a:lnTo>
                  <a:pt x="3382" y="306"/>
                </a:lnTo>
                <a:lnTo>
                  <a:pt x="3360" y="310"/>
                </a:lnTo>
                <a:lnTo>
                  <a:pt x="3338" y="317"/>
                </a:lnTo>
                <a:lnTo>
                  <a:pt x="3317" y="326"/>
                </a:lnTo>
                <a:lnTo>
                  <a:pt x="3295" y="337"/>
                </a:lnTo>
                <a:lnTo>
                  <a:pt x="3275" y="349"/>
                </a:lnTo>
                <a:lnTo>
                  <a:pt x="3256" y="365"/>
                </a:lnTo>
                <a:lnTo>
                  <a:pt x="3238" y="383"/>
                </a:lnTo>
                <a:lnTo>
                  <a:pt x="3222" y="403"/>
                </a:lnTo>
                <a:lnTo>
                  <a:pt x="3207" y="425"/>
                </a:lnTo>
                <a:lnTo>
                  <a:pt x="3201" y="437"/>
                </a:lnTo>
                <a:lnTo>
                  <a:pt x="3194" y="449"/>
                </a:lnTo>
                <a:lnTo>
                  <a:pt x="3188" y="463"/>
                </a:lnTo>
                <a:lnTo>
                  <a:pt x="3183" y="476"/>
                </a:lnTo>
                <a:lnTo>
                  <a:pt x="3178" y="491"/>
                </a:lnTo>
                <a:lnTo>
                  <a:pt x="3174" y="505"/>
                </a:lnTo>
                <a:lnTo>
                  <a:pt x="3169" y="521"/>
                </a:lnTo>
                <a:lnTo>
                  <a:pt x="3167" y="53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矩形 31"/>
          <p:cNvSpPr/>
          <p:nvPr/>
        </p:nvSpPr>
        <p:spPr>
          <a:xfrm>
            <a:off x="5772123" y="421005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33" name="矩形 32"/>
          <p:cNvSpPr/>
          <p:nvPr/>
        </p:nvSpPr>
        <p:spPr>
          <a:xfrm>
            <a:off x="8688587" y="4191000"/>
            <a:ext cx="2648052"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grpSp>
        <p:nvGrpSpPr>
          <p:cNvPr id="15" name="Group 4"/>
          <p:cNvGrpSpPr>
            <a:grpSpLocks noChangeAspect="1"/>
          </p:cNvGrpSpPr>
          <p:nvPr/>
        </p:nvGrpSpPr>
        <p:grpSpPr bwMode="auto">
          <a:xfrm>
            <a:off x="1456058" y="3421378"/>
            <a:ext cx="1214707" cy="2723888"/>
            <a:chOff x="815" y="1510"/>
            <a:chExt cx="891" cy="1998"/>
          </a:xfrm>
          <a:solidFill>
            <a:schemeClr val="accent1"/>
          </a:solidFill>
        </p:grpSpPr>
        <p:sp>
          <p:nvSpPr>
            <p:cNvPr id="23"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4"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5"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6"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27"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grpSp>
      <p:grpSp>
        <p:nvGrpSpPr>
          <p:cNvPr id="28" name="Group 4"/>
          <p:cNvGrpSpPr>
            <a:grpSpLocks noChangeAspect="1"/>
          </p:cNvGrpSpPr>
          <p:nvPr/>
        </p:nvGrpSpPr>
        <p:grpSpPr bwMode="auto">
          <a:xfrm>
            <a:off x="2726919" y="2097802"/>
            <a:ext cx="1416185" cy="3175687"/>
            <a:chOff x="815" y="1510"/>
            <a:chExt cx="891" cy="1998"/>
          </a:xfrm>
          <a:solidFill>
            <a:schemeClr val="accent1"/>
          </a:solidFill>
        </p:grpSpPr>
        <p:sp>
          <p:nvSpPr>
            <p:cNvPr id="30"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1"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4"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5"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sp>
          <p:nvSpPr>
            <p:cNvPr id="36"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accent1"/>
              </a:solid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07766" y="2573854"/>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607766" y="4071965"/>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6256772"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5563633" y="1501699"/>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5563634"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6256772"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5563633" y="2625962"/>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5563634" y="1983512"/>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6256772"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5563633" y="3750225"/>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5563634" y="3107775"/>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6256772"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5563633" y="4874488"/>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5563634" y="4232038"/>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6256772"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5563633" y="5998751"/>
            <a:ext cx="5076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5563634" y="5356301"/>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8" name="矩形 27"/>
          <p:cNvSpPr/>
          <p:nvPr/>
        </p:nvSpPr>
        <p:spPr>
          <a:xfrm>
            <a:off x="6683649" y="2276878"/>
            <a:ext cx="4564127" cy="3990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
        <p:nvSpPr>
          <p:cNvPr id="22" name="Freeform 9"/>
          <p:cNvSpPr>
            <a:spLocks noEditPoints="1"/>
          </p:cNvSpPr>
          <p:nvPr/>
        </p:nvSpPr>
        <p:spPr bwMode="auto">
          <a:xfrm>
            <a:off x="3619234" y="4689683"/>
            <a:ext cx="997914" cy="1343753"/>
          </a:xfrm>
          <a:custGeom>
            <a:avLst/>
            <a:gdLst/>
            <a:ahLst/>
            <a:cxnLst>
              <a:cxn ang="0">
                <a:pos x="277" y="222"/>
              </a:cxn>
              <a:cxn ang="0">
                <a:pos x="321" y="75"/>
              </a:cxn>
              <a:cxn ang="0">
                <a:pos x="202" y="2"/>
              </a:cxn>
              <a:cxn ang="0">
                <a:pos x="56" y="20"/>
              </a:cxn>
              <a:cxn ang="0">
                <a:pos x="25" y="126"/>
              </a:cxn>
              <a:cxn ang="0">
                <a:pos x="4" y="485"/>
              </a:cxn>
              <a:cxn ang="0">
                <a:pos x="115" y="509"/>
              </a:cxn>
              <a:cxn ang="0">
                <a:pos x="305" y="496"/>
              </a:cxn>
              <a:cxn ang="0">
                <a:pos x="370" y="315"/>
              </a:cxn>
              <a:cxn ang="0">
                <a:pos x="40" y="46"/>
              </a:cxn>
              <a:cxn ang="0">
                <a:pos x="59" y="117"/>
              </a:cxn>
              <a:cxn ang="0">
                <a:pos x="86" y="103"/>
              </a:cxn>
              <a:cxn ang="0">
                <a:pos x="61" y="138"/>
              </a:cxn>
              <a:cxn ang="0">
                <a:pos x="39" y="103"/>
              </a:cxn>
              <a:cxn ang="0">
                <a:pos x="39" y="115"/>
              </a:cxn>
              <a:cxn ang="0">
                <a:pos x="84" y="48"/>
              </a:cxn>
              <a:cxn ang="0">
                <a:pos x="65" y="54"/>
              </a:cxn>
              <a:cxn ang="0">
                <a:pos x="69" y="44"/>
              </a:cxn>
              <a:cxn ang="0">
                <a:pos x="39" y="204"/>
              </a:cxn>
              <a:cxn ang="0">
                <a:pos x="16" y="395"/>
              </a:cxn>
              <a:cxn ang="0">
                <a:pos x="19" y="466"/>
              </a:cxn>
              <a:cxn ang="0">
                <a:pos x="19" y="486"/>
              </a:cxn>
              <a:cxn ang="0">
                <a:pos x="29" y="477"/>
              </a:cxn>
              <a:cxn ang="0">
                <a:pos x="52" y="492"/>
              </a:cxn>
              <a:cxn ang="0">
                <a:pos x="65" y="452"/>
              </a:cxn>
              <a:cxn ang="0">
                <a:pos x="59" y="406"/>
              </a:cxn>
              <a:cxn ang="0">
                <a:pos x="75" y="365"/>
              </a:cxn>
              <a:cxn ang="0">
                <a:pos x="75" y="365"/>
              </a:cxn>
              <a:cxn ang="0">
                <a:pos x="73" y="305"/>
              </a:cxn>
              <a:cxn ang="0">
                <a:pos x="18" y="374"/>
              </a:cxn>
              <a:cxn ang="0">
                <a:pos x="48" y="300"/>
              </a:cxn>
              <a:cxn ang="0">
                <a:pos x="79" y="248"/>
              </a:cxn>
              <a:cxn ang="0">
                <a:pos x="31" y="254"/>
              </a:cxn>
              <a:cxn ang="0">
                <a:pos x="71" y="237"/>
              </a:cxn>
              <a:cxn ang="0">
                <a:pos x="46" y="214"/>
              </a:cxn>
              <a:cxn ang="0">
                <a:pos x="79" y="197"/>
              </a:cxn>
              <a:cxn ang="0">
                <a:pos x="80" y="151"/>
              </a:cxn>
              <a:cxn ang="0">
                <a:pos x="103" y="454"/>
              </a:cxn>
              <a:cxn ang="0">
                <a:pos x="92" y="490"/>
              </a:cxn>
              <a:cxn ang="0">
                <a:pos x="117" y="498"/>
              </a:cxn>
              <a:cxn ang="0">
                <a:pos x="119" y="490"/>
              </a:cxn>
              <a:cxn ang="0">
                <a:pos x="132" y="498"/>
              </a:cxn>
              <a:cxn ang="0">
                <a:pos x="262" y="498"/>
              </a:cxn>
              <a:cxn ang="0">
                <a:pos x="195" y="485"/>
              </a:cxn>
              <a:cxn ang="0">
                <a:pos x="241" y="464"/>
              </a:cxn>
              <a:cxn ang="0">
                <a:pos x="256" y="481"/>
              </a:cxn>
              <a:cxn ang="0">
                <a:pos x="262" y="498"/>
              </a:cxn>
              <a:cxn ang="0">
                <a:pos x="159" y="467"/>
              </a:cxn>
              <a:cxn ang="0">
                <a:pos x="199" y="456"/>
              </a:cxn>
              <a:cxn ang="0">
                <a:pos x="223" y="460"/>
              </a:cxn>
              <a:cxn ang="0">
                <a:pos x="254" y="469"/>
              </a:cxn>
              <a:cxn ang="0">
                <a:pos x="294" y="490"/>
              </a:cxn>
              <a:cxn ang="0">
                <a:pos x="296" y="481"/>
              </a:cxn>
              <a:cxn ang="0">
                <a:pos x="313" y="445"/>
              </a:cxn>
              <a:cxn ang="0">
                <a:pos x="355" y="408"/>
              </a:cxn>
              <a:cxn ang="0">
                <a:pos x="258" y="439"/>
              </a:cxn>
              <a:cxn ang="0">
                <a:pos x="90" y="231"/>
              </a:cxn>
              <a:cxn ang="0">
                <a:pos x="273" y="29"/>
              </a:cxn>
              <a:cxn ang="0">
                <a:pos x="317" y="151"/>
              </a:cxn>
              <a:cxn ang="0">
                <a:pos x="246" y="225"/>
              </a:cxn>
              <a:cxn ang="0">
                <a:pos x="294" y="241"/>
              </a:cxn>
              <a:cxn ang="0">
                <a:pos x="368" y="370"/>
              </a:cxn>
            </a:cxnLst>
            <a:rect l="0" t="0" r="r" b="b"/>
            <a:pathLst>
              <a:path w="378" h="509">
                <a:moveTo>
                  <a:pt x="363" y="292"/>
                </a:moveTo>
                <a:lnTo>
                  <a:pt x="363" y="292"/>
                </a:lnTo>
                <a:lnTo>
                  <a:pt x="357" y="279"/>
                </a:lnTo>
                <a:lnTo>
                  <a:pt x="349" y="267"/>
                </a:lnTo>
                <a:lnTo>
                  <a:pt x="340" y="256"/>
                </a:lnTo>
                <a:lnTo>
                  <a:pt x="328" y="248"/>
                </a:lnTo>
                <a:lnTo>
                  <a:pt x="317" y="241"/>
                </a:lnTo>
                <a:lnTo>
                  <a:pt x="303" y="233"/>
                </a:lnTo>
                <a:lnTo>
                  <a:pt x="277" y="222"/>
                </a:lnTo>
                <a:lnTo>
                  <a:pt x="277" y="222"/>
                </a:lnTo>
                <a:lnTo>
                  <a:pt x="307" y="199"/>
                </a:lnTo>
                <a:lnTo>
                  <a:pt x="313" y="193"/>
                </a:lnTo>
                <a:lnTo>
                  <a:pt x="317" y="185"/>
                </a:lnTo>
                <a:lnTo>
                  <a:pt x="323" y="178"/>
                </a:lnTo>
                <a:lnTo>
                  <a:pt x="324" y="168"/>
                </a:lnTo>
                <a:lnTo>
                  <a:pt x="324" y="168"/>
                </a:lnTo>
                <a:lnTo>
                  <a:pt x="328" y="134"/>
                </a:lnTo>
                <a:lnTo>
                  <a:pt x="326" y="103"/>
                </a:lnTo>
                <a:lnTo>
                  <a:pt x="324" y="88"/>
                </a:lnTo>
                <a:lnTo>
                  <a:pt x="321" y="75"/>
                </a:lnTo>
                <a:lnTo>
                  <a:pt x="317" y="61"/>
                </a:lnTo>
                <a:lnTo>
                  <a:pt x="311" y="50"/>
                </a:lnTo>
                <a:lnTo>
                  <a:pt x="311" y="50"/>
                </a:lnTo>
                <a:lnTo>
                  <a:pt x="302" y="37"/>
                </a:lnTo>
                <a:lnTo>
                  <a:pt x="288" y="25"/>
                </a:lnTo>
                <a:lnTo>
                  <a:pt x="275" y="18"/>
                </a:lnTo>
                <a:lnTo>
                  <a:pt x="258" y="12"/>
                </a:lnTo>
                <a:lnTo>
                  <a:pt x="241" y="6"/>
                </a:lnTo>
                <a:lnTo>
                  <a:pt x="221" y="4"/>
                </a:lnTo>
                <a:lnTo>
                  <a:pt x="202" y="2"/>
                </a:lnTo>
                <a:lnTo>
                  <a:pt x="181" y="0"/>
                </a:lnTo>
                <a:lnTo>
                  <a:pt x="181" y="0"/>
                </a:lnTo>
                <a:lnTo>
                  <a:pt x="138" y="0"/>
                </a:lnTo>
                <a:lnTo>
                  <a:pt x="113" y="0"/>
                </a:lnTo>
                <a:lnTo>
                  <a:pt x="92" y="2"/>
                </a:lnTo>
                <a:lnTo>
                  <a:pt x="92" y="2"/>
                </a:lnTo>
                <a:lnTo>
                  <a:pt x="82" y="6"/>
                </a:lnTo>
                <a:lnTo>
                  <a:pt x="73" y="10"/>
                </a:lnTo>
                <a:lnTo>
                  <a:pt x="56" y="20"/>
                </a:lnTo>
                <a:lnTo>
                  <a:pt x="56" y="20"/>
                </a:lnTo>
                <a:lnTo>
                  <a:pt x="37" y="31"/>
                </a:lnTo>
                <a:lnTo>
                  <a:pt x="29" y="37"/>
                </a:lnTo>
                <a:lnTo>
                  <a:pt x="25" y="42"/>
                </a:lnTo>
                <a:lnTo>
                  <a:pt x="25" y="42"/>
                </a:lnTo>
                <a:lnTo>
                  <a:pt x="23" y="52"/>
                </a:lnTo>
                <a:lnTo>
                  <a:pt x="23" y="63"/>
                </a:lnTo>
                <a:lnTo>
                  <a:pt x="25" y="90"/>
                </a:lnTo>
                <a:lnTo>
                  <a:pt x="25" y="90"/>
                </a:lnTo>
                <a:lnTo>
                  <a:pt x="25" y="126"/>
                </a:lnTo>
                <a:lnTo>
                  <a:pt x="25" y="126"/>
                </a:lnTo>
                <a:lnTo>
                  <a:pt x="21" y="172"/>
                </a:lnTo>
                <a:lnTo>
                  <a:pt x="18" y="222"/>
                </a:lnTo>
                <a:lnTo>
                  <a:pt x="12" y="321"/>
                </a:lnTo>
                <a:lnTo>
                  <a:pt x="12" y="321"/>
                </a:lnTo>
                <a:lnTo>
                  <a:pt x="6" y="370"/>
                </a:lnTo>
                <a:lnTo>
                  <a:pt x="0" y="416"/>
                </a:lnTo>
                <a:lnTo>
                  <a:pt x="0" y="416"/>
                </a:lnTo>
                <a:lnTo>
                  <a:pt x="0" y="448"/>
                </a:lnTo>
                <a:lnTo>
                  <a:pt x="0" y="469"/>
                </a:lnTo>
                <a:lnTo>
                  <a:pt x="4" y="485"/>
                </a:lnTo>
                <a:lnTo>
                  <a:pt x="4" y="485"/>
                </a:lnTo>
                <a:lnTo>
                  <a:pt x="8" y="494"/>
                </a:lnTo>
                <a:lnTo>
                  <a:pt x="14" y="500"/>
                </a:lnTo>
                <a:lnTo>
                  <a:pt x="19" y="504"/>
                </a:lnTo>
                <a:lnTo>
                  <a:pt x="27" y="506"/>
                </a:lnTo>
                <a:lnTo>
                  <a:pt x="44" y="507"/>
                </a:lnTo>
                <a:lnTo>
                  <a:pt x="63" y="509"/>
                </a:lnTo>
                <a:lnTo>
                  <a:pt x="63" y="509"/>
                </a:lnTo>
                <a:lnTo>
                  <a:pt x="90" y="509"/>
                </a:lnTo>
                <a:lnTo>
                  <a:pt x="115" y="509"/>
                </a:lnTo>
                <a:lnTo>
                  <a:pt x="168" y="506"/>
                </a:lnTo>
                <a:lnTo>
                  <a:pt x="168" y="506"/>
                </a:lnTo>
                <a:lnTo>
                  <a:pt x="185" y="506"/>
                </a:lnTo>
                <a:lnTo>
                  <a:pt x="204" y="507"/>
                </a:lnTo>
                <a:lnTo>
                  <a:pt x="242" y="509"/>
                </a:lnTo>
                <a:lnTo>
                  <a:pt x="260" y="509"/>
                </a:lnTo>
                <a:lnTo>
                  <a:pt x="277" y="507"/>
                </a:lnTo>
                <a:lnTo>
                  <a:pt x="292" y="504"/>
                </a:lnTo>
                <a:lnTo>
                  <a:pt x="305" y="496"/>
                </a:lnTo>
                <a:lnTo>
                  <a:pt x="305" y="496"/>
                </a:lnTo>
                <a:lnTo>
                  <a:pt x="315" y="488"/>
                </a:lnTo>
                <a:lnTo>
                  <a:pt x="326" y="477"/>
                </a:lnTo>
                <a:lnTo>
                  <a:pt x="345" y="450"/>
                </a:lnTo>
                <a:lnTo>
                  <a:pt x="363" y="422"/>
                </a:lnTo>
                <a:lnTo>
                  <a:pt x="374" y="395"/>
                </a:lnTo>
                <a:lnTo>
                  <a:pt x="374" y="395"/>
                </a:lnTo>
                <a:lnTo>
                  <a:pt x="376" y="385"/>
                </a:lnTo>
                <a:lnTo>
                  <a:pt x="378" y="372"/>
                </a:lnTo>
                <a:lnTo>
                  <a:pt x="376" y="344"/>
                </a:lnTo>
                <a:lnTo>
                  <a:pt x="370" y="315"/>
                </a:lnTo>
                <a:lnTo>
                  <a:pt x="363" y="292"/>
                </a:lnTo>
                <a:lnTo>
                  <a:pt x="363" y="292"/>
                </a:lnTo>
                <a:close/>
                <a:moveTo>
                  <a:pt x="88" y="18"/>
                </a:moveTo>
                <a:lnTo>
                  <a:pt x="88" y="27"/>
                </a:lnTo>
                <a:lnTo>
                  <a:pt x="88" y="27"/>
                </a:lnTo>
                <a:lnTo>
                  <a:pt x="75" y="31"/>
                </a:lnTo>
                <a:lnTo>
                  <a:pt x="63" y="37"/>
                </a:lnTo>
                <a:lnTo>
                  <a:pt x="52" y="42"/>
                </a:lnTo>
                <a:lnTo>
                  <a:pt x="40" y="46"/>
                </a:lnTo>
                <a:lnTo>
                  <a:pt x="40" y="46"/>
                </a:lnTo>
                <a:lnTo>
                  <a:pt x="50" y="37"/>
                </a:lnTo>
                <a:lnTo>
                  <a:pt x="61" y="29"/>
                </a:lnTo>
                <a:lnTo>
                  <a:pt x="75" y="23"/>
                </a:lnTo>
                <a:lnTo>
                  <a:pt x="88" y="18"/>
                </a:lnTo>
                <a:lnTo>
                  <a:pt x="88" y="18"/>
                </a:lnTo>
                <a:close/>
                <a:moveTo>
                  <a:pt x="86" y="103"/>
                </a:moveTo>
                <a:lnTo>
                  <a:pt x="86" y="103"/>
                </a:lnTo>
                <a:lnTo>
                  <a:pt x="77" y="107"/>
                </a:lnTo>
                <a:lnTo>
                  <a:pt x="69" y="111"/>
                </a:lnTo>
                <a:lnTo>
                  <a:pt x="59" y="117"/>
                </a:lnTo>
                <a:lnTo>
                  <a:pt x="52" y="121"/>
                </a:lnTo>
                <a:lnTo>
                  <a:pt x="52" y="121"/>
                </a:lnTo>
                <a:lnTo>
                  <a:pt x="58" y="113"/>
                </a:lnTo>
                <a:lnTo>
                  <a:pt x="67" y="105"/>
                </a:lnTo>
                <a:lnTo>
                  <a:pt x="77" y="100"/>
                </a:lnTo>
                <a:lnTo>
                  <a:pt x="84" y="92"/>
                </a:lnTo>
                <a:lnTo>
                  <a:pt x="84" y="92"/>
                </a:lnTo>
                <a:lnTo>
                  <a:pt x="86" y="92"/>
                </a:lnTo>
                <a:lnTo>
                  <a:pt x="86" y="96"/>
                </a:lnTo>
                <a:lnTo>
                  <a:pt x="86" y="103"/>
                </a:lnTo>
                <a:lnTo>
                  <a:pt x="86" y="103"/>
                </a:lnTo>
                <a:close/>
                <a:moveTo>
                  <a:pt x="84" y="132"/>
                </a:moveTo>
                <a:lnTo>
                  <a:pt x="84" y="132"/>
                </a:lnTo>
                <a:lnTo>
                  <a:pt x="73" y="138"/>
                </a:lnTo>
                <a:lnTo>
                  <a:pt x="61" y="145"/>
                </a:lnTo>
                <a:lnTo>
                  <a:pt x="52" y="151"/>
                </a:lnTo>
                <a:lnTo>
                  <a:pt x="40" y="157"/>
                </a:lnTo>
                <a:lnTo>
                  <a:pt x="40" y="157"/>
                </a:lnTo>
                <a:lnTo>
                  <a:pt x="50" y="147"/>
                </a:lnTo>
                <a:lnTo>
                  <a:pt x="61" y="138"/>
                </a:lnTo>
                <a:lnTo>
                  <a:pt x="73" y="128"/>
                </a:lnTo>
                <a:lnTo>
                  <a:pt x="82" y="119"/>
                </a:lnTo>
                <a:lnTo>
                  <a:pt x="82" y="119"/>
                </a:lnTo>
                <a:lnTo>
                  <a:pt x="84" y="119"/>
                </a:lnTo>
                <a:lnTo>
                  <a:pt x="84" y="121"/>
                </a:lnTo>
                <a:lnTo>
                  <a:pt x="84" y="122"/>
                </a:lnTo>
                <a:lnTo>
                  <a:pt x="84" y="128"/>
                </a:lnTo>
                <a:lnTo>
                  <a:pt x="84" y="132"/>
                </a:lnTo>
                <a:lnTo>
                  <a:pt x="84" y="132"/>
                </a:lnTo>
                <a:close/>
                <a:moveTo>
                  <a:pt x="39" y="103"/>
                </a:moveTo>
                <a:lnTo>
                  <a:pt x="39" y="103"/>
                </a:lnTo>
                <a:lnTo>
                  <a:pt x="54" y="96"/>
                </a:lnTo>
                <a:lnTo>
                  <a:pt x="69" y="86"/>
                </a:lnTo>
                <a:lnTo>
                  <a:pt x="69" y="86"/>
                </a:lnTo>
                <a:lnTo>
                  <a:pt x="63" y="94"/>
                </a:lnTo>
                <a:lnTo>
                  <a:pt x="56" y="101"/>
                </a:lnTo>
                <a:lnTo>
                  <a:pt x="46" y="109"/>
                </a:lnTo>
                <a:lnTo>
                  <a:pt x="39" y="119"/>
                </a:lnTo>
                <a:lnTo>
                  <a:pt x="39" y="119"/>
                </a:lnTo>
                <a:lnTo>
                  <a:pt x="39" y="115"/>
                </a:lnTo>
                <a:lnTo>
                  <a:pt x="39" y="111"/>
                </a:lnTo>
                <a:lnTo>
                  <a:pt x="39" y="103"/>
                </a:lnTo>
                <a:lnTo>
                  <a:pt x="39" y="103"/>
                </a:lnTo>
                <a:close/>
                <a:moveTo>
                  <a:pt x="58" y="79"/>
                </a:moveTo>
                <a:lnTo>
                  <a:pt x="58" y="79"/>
                </a:lnTo>
                <a:lnTo>
                  <a:pt x="63" y="71"/>
                </a:lnTo>
                <a:lnTo>
                  <a:pt x="71" y="63"/>
                </a:lnTo>
                <a:lnTo>
                  <a:pt x="79" y="58"/>
                </a:lnTo>
                <a:lnTo>
                  <a:pt x="84" y="48"/>
                </a:lnTo>
                <a:lnTo>
                  <a:pt x="84" y="48"/>
                </a:lnTo>
                <a:lnTo>
                  <a:pt x="88" y="56"/>
                </a:lnTo>
                <a:lnTo>
                  <a:pt x="88" y="61"/>
                </a:lnTo>
                <a:lnTo>
                  <a:pt x="84" y="65"/>
                </a:lnTo>
                <a:lnTo>
                  <a:pt x="80" y="69"/>
                </a:lnTo>
                <a:lnTo>
                  <a:pt x="69" y="75"/>
                </a:lnTo>
                <a:lnTo>
                  <a:pt x="58" y="79"/>
                </a:lnTo>
                <a:lnTo>
                  <a:pt x="58" y="79"/>
                </a:lnTo>
                <a:close/>
                <a:moveTo>
                  <a:pt x="69" y="44"/>
                </a:moveTo>
                <a:lnTo>
                  <a:pt x="69" y="44"/>
                </a:lnTo>
                <a:lnTo>
                  <a:pt x="65" y="54"/>
                </a:lnTo>
                <a:lnTo>
                  <a:pt x="58" y="61"/>
                </a:lnTo>
                <a:lnTo>
                  <a:pt x="39" y="79"/>
                </a:lnTo>
                <a:lnTo>
                  <a:pt x="39" y="79"/>
                </a:lnTo>
                <a:lnTo>
                  <a:pt x="39" y="71"/>
                </a:lnTo>
                <a:lnTo>
                  <a:pt x="40" y="65"/>
                </a:lnTo>
                <a:lnTo>
                  <a:pt x="42" y="60"/>
                </a:lnTo>
                <a:lnTo>
                  <a:pt x="48" y="58"/>
                </a:lnTo>
                <a:lnTo>
                  <a:pt x="59" y="52"/>
                </a:lnTo>
                <a:lnTo>
                  <a:pt x="63" y="48"/>
                </a:lnTo>
                <a:lnTo>
                  <a:pt x="69" y="44"/>
                </a:lnTo>
                <a:lnTo>
                  <a:pt x="69" y="44"/>
                </a:lnTo>
                <a:close/>
                <a:moveTo>
                  <a:pt x="39" y="204"/>
                </a:moveTo>
                <a:lnTo>
                  <a:pt x="39" y="204"/>
                </a:lnTo>
                <a:lnTo>
                  <a:pt x="35" y="208"/>
                </a:lnTo>
                <a:lnTo>
                  <a:pt x="33" y="214"/>
                </a:lnTo>
                <a:lnTo>
                  <a:pt x="33" y="214"/>
                </a:lnTo>
                <a:lnTo>
                  <a:pt x="31" y="210"/>
                </a:lnTo>
                <a:lnTo>
                  <a:pt x="31" y="208"/>
                </a:lnTo>
                <a:lnTo>
                  <a:pt x="35" y="204"/>
                </a:lnTo>
                <a:lnTo>
                  <a:pt x="39" y="204"/>
                </a:lnTo>
                <a:lnTo>
                  <a:pt x="39" y="204"/>
                </a:lnTo>
                <a:close/>
                <a:moveTo>
                  <a:pt x="16" y="395"/>
                </a:moveTo>
                <a:lnTo>
                  <a:pt x="16" y="395"/>
                </a:lnTo>
                <a:lnTo>
                  <a:pt x="16" y="391"/>
                </a:lnTo>
                <a:lnTo>
                  <a:pt x="18" y="389"/>
                </a:lnTo>
                <a:lnTo>
                  <a:pt x="21" y="385"/>
                </a:lnTo>
                <a:lnTo>
                  <a:pt x="21" y="385"/>
                </a:lnTo>
                <a:lnTo>
                  <a:pt x="23" y="389"/>
                </a:lnTo>
                <a:lnTo>
                  <a:pt x="21" y="391"/>
                </a:lnTo>
                <a:lnTo>
                  <a:pt x="16" y="395"/>
                </a:lnTo>
                <a:lnTo>
                  <a:pt x="16" y="395"/>
                </a:lnTo>
                <a:close/>
                <a:moveTo>
                  <a:pt x="65" y="414"/>
                </a:moveTo>
                <a:lnTo>
                  <a:pt x="65" y="414"/>
                </a:lnTo>
                <a:lnTo>
                  <a:pt x="69" y="420"/>
                </a:lnTo>
                <a:lnTo>
                  <a:pt x="69" y="429"/>
                </a:lnTo>
                <a:lnTo>
                  <a:pt x="69" y="429"/>
                </a:lnTo>
                <a:lnTo>
                  <a:pt x="56" y="437"/>
                </a:lnTo>
                <a:lnTo>
                  <a:pt x="44" y="446"/>
                </a:lnTo>
                <a:lnTo>
                  <a:pt x="19" y="466"/>
                </a:lnTo>
                <a:lnTo>
                  <a:pt x="19" y="466"/>
                </a:lnTo>
                <a:lnTo>
                  <a:pt x="27" y="454"/>
                </a:lnTo>
                <a:lnTo>
                  <a:pt x="40" y="443"/>
                </a:lnTo>
                <a:lnTo>
                  <a:pt x="54" y="427"/>
                </a:lnTo>
                <a:lnTo>
                  <a:pt x="65" y="414"/>
                </a:lnTo>
                <a:lnTo>
                  <a:pt x="65" y="414"/>
                </a:lnTo>
                <a:close/>
                <a:moveTo>
                  <a:pt x="29" y="488"/>
                </a:moveTo>
                <a:lnTo>
                  <a:pt x="29" y="488"/>
                </a:lnTo>
                <a:lnTo>
                  <a:pt x="25" y="488"/>
                </a:lnTo>
                <a:lnTo>
                  <a:pt x="23" y="488"/>
                </a:lnTo>
                <a:lnTo>
                  <a:pt x="19" y="486"/>
                </a:lnTo>
                <a:lnTo>
                  <a:pt x="19" y="485"/>
                </a:lnTo>
                <a:lnTo>
                  <a:pt x="19" y="485"/>
                </a:lnTo>
                <a:lnTo>
                  <a:pt x="21" y="479"/>
                </a:lnTo>
                <a:lnTo>
                  <a:pt x="23" y="477"/>
                </a:lnTo>
                <a:lnTo>
                  <a:pt x="27" y="473"/>
                </a:lnTo>
                <a:lnTo>
                  <a:pt x="31" y="471"/>
                </a:lnTo>
                <a:lnTo>
                  <a:pt x="31" y="471"/>
                </a:lnTo>
                <a:lnTo>
                  <a:pt x="31" y="471"/>
                </a:lnTo>
                <a:lnTo>
                  <a:pt x="31" y="473"/>
                </a:lnTo>
                <a:lnTo>
                  <a:pt x="29" y="477"/>
                </a:lnTo>
                <a:lnTo>
                  <a:pt x="27" y="483"/>
                </a:lnTo>
                <a:lnTo>
                  <a:pt x="27" y="485"/>
                </a:lnTo>
                <a:lnTo>
                  <a:pt x="29" y="488"/>
                </a:lnTo>
                <a:lnTo>
                  <a:pt x="29" y="488"/>
                </a:lnTo>
                <a:close/>
                <a:moveTo>
                  <a:pt x="42" y="496"/>
                </a:moveTo>
                <a:lnTo>
                  <a:pt x="42" y="496"/>
                </a:lnTo>
                <a:lnTo>
                  <a:pt x="46" y="492"/>
                </a:lnTo>
                <a:lnTo>
                  <a:pt x="52" y="490"/>
                </a:lnTo>
                <a:lnTo>
                  <a:pt x="52" y="490"/>
                </a:lnTo>
                <a:lnTo>
                  <a:pt x="52" y="492"/>
                </a:lnTo>
                <a:lnTo>
                  <a:pt x="52" y="494"/>
                </a:lnTo>
                <a:lnTo>
                  <a:pt x="52" y="494"/>
                </a:lnTo>
                <a:lnTo>
                  <a:pt x="52" y="496"/>
                </a:lnTo>
                <a:lnTo>
                  <a:pt x="48" y="496"/>
                </a:lnTo>
                <a:lnTo>
                  <a:pt x="42" y="496"/>
                </a:lnTo>
                <a:lnTo>
                  <a:pt x="42" y="496"/>
                </a:lnTo>
                <a:close/>
                <a:moveTo>
                  <a:pt x="50" y="467"/>
                </a:moveTo>
                <a:lnTo>
                  <a:pt x="50" y="467"/>
                </a:lnTo>
                <a:lnTo>
                  <a:pt x="59" y="456"/>
                </a:lnTo>
                <a:lnTo>
                  <a:pt x="65" y="452"/>
                </a:lnTo>
                <a:lnTo>
                  <a:pt x="69" y="445"/>
                </a:lnTo>
                <a:lnTo>
                  <a:pt x="69" y="445"/>
                </a:lnTo>
                <a:lnTo>
                  <a:pt x="69" y="448"/>
                </a:lnTo>
                <a:lnTo>
                  <a:pt x="67" y="452"/>
                </a:lnTo>
                <a:lnTo>
                  <a:pt x="63" y="458"/>
                </a:lnTo>
                <a:lnTo>
                  <a:pt x="50" y="467"/>
                </a:lnTo>
                <a:lnTo>
                  <a:pt x="50" y="467"/>
                </a:lnTo>
                <a:close/>
                <a:moveTo>
                  <a:pt x="73" y="399"/>
                </a:moveTo>
                <a:lnTo>
                  <a:pt x="73" y="399"/>
                </a:lnTo>
                <a:lnTo>
                  <a:pt x="59" y="406"/>
                </a:lnTo>
                <a:lnTo>
                  <a:pt x="46" y="416"/>
                </a:lnTo>
                <a:lnTo>
                  <a:pt x="33" y="427"/>
                </a:lnTo>
                <a:lnTo>
                  <a:pt x="19" y="437"/>
                </a:lnTo>
                <a:lnTo>
                  <a:pt x="19" y="437"/>
                </a:lnTo>
                <a:lnTo>
                  <a:pt x="31" y="422"/>
                </a:lnTo>
                <a:lnTo>
                  <a:pt x="42" y="408"/>
                </a:lnTo>
                <a:lnTo>
                  <a:pt x="58" y="393"/>
                </a:lnTo>
                <a:lnTo>
                  <a:pt x="73" y="382"/>
                </a:lnTo>
                <a:lnTo>
                  <a:pt x="73" y="399"/>
                </a:lnTo>
                <a:close/>
                <a:moveTo>
                  <a:pt x="75" y="365"/>
                </a:moveTo>
                <a:lnTo>
                  <a:pt x="75" y="365"/>
                </a:lnTo>
                <a:lnTo>
                  <a:pt x="63" y="374"/>
                </a:lnTo>
                <a:lnTo>
                  <a:pt x="50" y="384"/>
                </a:lnTo>
                <a:lnTo>
                  <a:pt x="39" y="395"/>
                </a:lnTo>
                <a:lnTo>
                  <a:pt x="25" y="405"/>
                </a:lnTo>
                <a:lnTo>
                  <a:pt x="25" y="405"/>
                </a:lnTo>
                <a:lnTo>
                  <a:pt x="35" y="389"/>
                </a:lnTo>
                <a:lnTo>
                  <a:pt x="48" y="376"/>
                </a:lnTo>
                <a:lnTo>
                  <a:pt x="75" y="351"/>
                </a:lnTo>
                <a:lnTo>
                  <a:pt x="75" y="365"/>
                </a:lnTo>
                <a:close/>
                <a:moveTo>
                  <a:pt x="18" y="374"/>
                </a:moveTo>
                <a:lnTo>
                  <a:pt x="18" y="374"/>
                </a:lnTo>
                <a:lnTo>
                  <a:pt x="21" y="363"/>
                </a:lnTo>
                <a:lnTo>
                  <a:pt x="25" y="351"/>
                </a:lnTo>
                <a:lnTo>
                  <a:pt x="33" y="344"/>
                </a:lnTo>
                <a:lnTo>
                  <a:pt x="40" y="336"/>
                </a:lnTo>
                <a:lnTo>
                  <a:pt x="58" y="321"/>
                </a:lnTo>
                <a:lnTo>
                  <a:pt x="67" y="313"/>
                </a:lnTo>
                <a:lnTo>
                  <a:pt x="73" y="305"/>
                </a:lnTo>
                <a:lnTo>
                  <a:pt x="73" y="305"/>
                </a:lnTo>
                <a:lnTo>
                  <a:pt x="75" y="313"/>
                </a:lnTo>
                <a:lnTo>
                  <a:pt x="77" y="319"/>
                </a:lnTo>
                <a:lnTo>
                  <a:pt x="75" y="324"/>
                </a:lnTo>
                <a:lnTo>
                  <a:pt x="75" y="330"/>
                </a:lnTo>
                <a:lnTo>
                  <a:pt x="67" y="340"/>
                </a:lnTo>
                <a:lnTo>
                  <a:pt x="59" y="349"/>
                </a:lnTo>
                <a:lnTo>
                  <a:pt x="48" y="357"/>
                </a:lnTo>
                <a:lnTo>
                  <a:pt x="37" y="363"/>
                </a:lnTo>
                <a:lnTo>
                  <a:pt x="18" y="374"/>
                </a:lnTo>
                <a:lnTo>
                  <a:pt x="18" y="374"/>
                </a:lnTo>
                <a:close/>
                <a:moveTo>
                  <a:pt x="77" y="296"/>
                </a:moveTo>
                <a:lnTo>
                  <a:pt x="77" y="296"/>
                </a:lnTo>
                <a:lnTo>
                  <a:pt x="69" y="298"/>
                </a:lnTo>
                <a:lnTo>
                  <a:pt x="63" y="300"/>
                </a:lnTo>
                <a:lnTo>
                  <a:pt x="52" y="307"/>
                </a:lnTo>
                <a:lnTo>
                  <a:pt x="40" y="315"/>
                </a:lnTo>
                <a:lnTo>
                  <a:pt x="27" y="323"/>
                </a:lnTo>
                <a:lnTo>
                  <a:pt x="27" y="323"/>
                </a:lnTo>
                <a:lnTo>
                  <a:pt x="37" y="311"/>
                </a:lnTo>
                <a:lnTo>
                  <a:pt x="48" y="300"/>
                </a:lnTo>
                <a:lnTo>
                  <a:pt x="61" y="290"/>
                </a:lnTo>
                <a:lnTo>
                  <a:pt x="77" y="281"/>
                </a:lnTo>
                <a:lnTo>
                  <a:pt x="77" y="296"/>
                </a:lnTo>
                <a:close/>
                <a:moveTo>
                  <a:pt x="29" y="294"/>
                </a:moveTo>
                <a:lnTo>
                  <a:pt x="29" y="294"/>
                </a:lnTo>
                <a:lnTo>
                  <a:pt x="39" y="281"/>
                </a:lnTo>
                <a:lnTo>
                  <a:pt x="50" y="267"/>
                </a:lnTo>
                <a:lnTo>
                  <a:pt x="63" y="258"/>
                </a:lnTo>
                <a:lnTo>
                  <a:pt x="79" y="248"/>
                </a:lnTo>
                <a:lnTo>
                  <a:pt x="79" y="248"/>
                </a:lnTo>
                <a:lnTo>
                  <a:pt x="77" y="258"/>
                </a:lnTo>
                <a:lnTo>
                  <a:pt x="73" y="265"/>
                </a:lnTo>
                <a:lnTo>
                  <a:pt x="67" y="271"/>
                </a:lnTo>
                <a:lnTo>
                  <a:pt x="61" y="277"/>
                </a:lnTo>
                <a:lnTo>
                  <a:pt x="44" y="284"/>
                </a:lnTo>
                <a:lnTo>
                  <a:pt x="29" y="294"/>
                </a:lnTo>
                <a:lnTo>
                  <a:pt x="29" y="294"/>
                </a:lnTo>
                <a:close/>
                <a:moveTo>
                  <a:pt x="27" y="262"/>
                </a:moveTo>
                <a:lnTo>
                  <a:pt x="27" y="262"/>
                </a:lnTo>
                <a:lnTo>
                  <a:pt x="31" y="254"/>
                </a:lnTo>
                <a:lnTo>
                  <a:pt x="37" y="246"/>
                </a:lnTo>
                <a:lnTo>
                  <a:pt x="48" y="235"/>
                </a:lnTo>
                <a:lnTo>
                  <a:pt x="61" y="225"/>
                </a:lnTo>
                <a:lnTo>
                  <a:pt x="75" y="214"/>
                </a:lnTo>
                <a:lnTo>
                  <a:pt x="75" y="214"/>
                </a:lnTo>
                <a:lnTo>
                  <a:pt x="77" y="218"/>
                </a:lnTo>
                <a:lnTo>
                  <a:pt x="79" y="222"/>
                </a:lnTo>
                <a:lnTo>
                  <a:pt x="79" y="225"/>
                </a:lnTo>
                <a:lnTo>
                  <a:pt x="77" y="229"/>
                </a:lnTo>
                <a:lnTo>
                  <a:pt x="71" y="237"/>
                </a:lnTo>
                <a:lnTo>
                  <a:pt x="63" y="243"/>
                </a:lnTo>
                <a:lnTo>
                  <a:pt x="44" y="252"/>
                </a:lnTo>
                <a:lnTo>
                  <a:pt x="27" y="262"/>
                </a:lnTo>
                <a:lnTo>
                  <a:pt x="27" y="262"/>
                </a:lnTo>
                <a:close/>
                <a:moveTo>
                  <a:pt x="79" y="197"/>
                </a:moveTo>
                <a:lnTo>
                  <a:pt x="79" y="197"/>
                </a:lnTo>
                <a:lnTo>
                  <a:pt x="61" y="208"/>
                </a:lnTo>
                <a:lnTo>
                  <a:pt x="44" y="220"/>
                </a:lnTo>
                <a:lnTo>
                  <a:pt x="44" y="220"/>
                </a:lnTo>
                <a:lnTo>
                  <a:pt x="46" y="214"/>
                </a:lnTo>
                <a:lnTo>
                  <a:pt x="48" y="208"/>
                </a:lnTo>
                <a:lnTo>
                  <a:pt x="58" y="201"/>
                </a:lnTo>
                <a:lnTo>
                  <a:pt x="69" y="191"/>
                </a:lnTo>
                <a:lnTo>
                  <a:pt x="75" y="187"/>
                </a:lnTo>
                <a:lnTo>
                  <a:pt x="79" y="182"/>
                </a:lnTo>
                <a:lnTo>
                  <a:pt x="79" y="182"/>
                </a:lnTo>
                <a:lnTo>
                  <a:pt x="79" y="183"/>
                </a:lnTo>
                <a:lnTo>
                  <a:pt x="79" y="187"/>
                </a:lnTo>
                <a:lnTo>
                  <a:pt x="79" y="197"/>
                </a:lnTo>
                <a:lnTo>
                  <a:pt x="79" y="197"/>
                </a:lnTo>
                <a:close/>
                <a:moveTo>
                  <a:pt x="82" y="164"/>
                </a:moveTo>
                <a:lnTo>
                  <a:pt x="82" y="164"/>
                </a:lnTo>
                <a:lnTo>
                  <a:pt x="61" y="176"/>
                </a:lnTo>
                <a:lnTo>
                  <a:pt x="52" y="182"/>
                </a:lnTo>
                <a:lnTo>
                  <a:pt x="40" y="187"/>
                </a:lnTo>
                <a:lnTo>
                  <a:pt x="40" y="187"/>
                </a:lnTo>
                <a:lnTo>
                  <a:pt x="50" y="178"/>
                </a:lnTo>
                <a:lnTo>
                  <a:pt x="59" y="168"/>
                </a:lnTo>
                <a:lnTo>
                  <a:pt x="80" y="151"/>
                </a:lnTo>
                <a:lnTo>
                  <a:pt x="80" y="151"/>
                </a:lnTo>
                <a:lnTo>
                  <a:pt x="82" y="153"/>
                </a:lnTo>
                <a:lnTo>
                  <a:pt x="82" y="157"/>
                </a:lnTo>
                <a:lnTo>
                  <a:pt x="82" y="164"/>
                </a:lnTo>
                <a:lnTo>
                  <a:pt x="82" y="164"/>
                </a:lnTo>
                <a:close/>
                <a:moveTo>
                  <a:pt x="90" y="471"/>
                </a:moveTo>
                <a:lnTo>
                  <a:pt x="90" y="471"/>
                </a:lnTo>
                <a:lnTo>
                  <a:pt x="90" y="467"/>
                </a:lnTo>
                <a:lnTo>
                  <a:pt x="94" y="462"/>
                </a:lnTo>
                <a:lnTo>
                  <a:pt x="103" y="454"/>
                </a:lnTo>
                <a:lnTo>
                  <a:pt x="103" y="454"/>
                </a:lnTo>
                <a:lnTo>
                  <a:pt x="101" y="458"/>
                </a:lnTo>
                <a:lnTo>
                  <a:pt x="98" y="464"/>
                </a:lnTo>
                <a:lnTo>
                  <a:pt x="90" y="471"/>
                </a:lnTo>
                <a:lnTo>
                  <a:pt x="90" y="471"/>
                </a:lnTo>
                <a:close/>
                <a:moveTo>
                  <a:pt x="138" y="458"/>
                </a:moveTo>
                <a:lnTo>
                  <a:pt x="138" y="458"/>
                </a:lnTo>
                <a:lnTo>
                  <a:pt x="126" y="467"/>
                </a:lnTo>
                <a:lnTo>
                  <a:pt x="115" y="475"/>
                </a:lnTo>
                <a:lnTo>
                  <a:pt x="92" y="490"/>
                </a:lnTo>
                <a:lnTo>
                  <a:pt x="92" y="490"/>
                </a:lnTo>
                <a:lnTo>
                  <a:pt x="96" y="486"/>
                </a:lnTo>
                <a:lnTo>
                  <a:pt x="100" y="479"/>
                </a:lnTo>
                <a:lnTo>
                  <a:pt x="109" y="466"/>
                </a:lnTo>
                <a:lnTo>
                  <a:pt x="115" y="462"/>
                </a:lnTo>
                <a:lnTo>
                  <a:pt x="120" y="458"/>
                </a:lnTo>
                <a:lnTo>
                  <a:pt x="128" y="456"/>
                </a:lnTo>
                <a:lnTo>
                  <a:pt x="138" y="458"/>
                </a:lnTo>
                <a:lnTo>
                  <a:pt x="138" y="458"/>
                </a:lnTo>
                <a:close/>
                <a:moveTo>
                  <a:pt x="117" y="498"/>
                </a:moveTo>
                <a:lnTo>
                  <a:pt x="117" y="498"/>
                </a:lnTo>
                <a:lnTo>
                  <a:pt x="113" y="500"/>
                </a:lnTo>
                <a:lnTo>
                  <a:pt x="107" y="502"/>
                </a:lnTo>
                <a:lnTo>
                  <a:pt x="103" y="502"/>
                </a:lnTo>
                <a:lnTo>
                  <a:pt x="98" y="500"/>
                </a:lnTo>
                <a:lnTo>
                  <a:pt x="98" y="500"/>
                </a:lnTo>
                <a:lnTo>
                  <a:pt x="109" y="492"/>
                </a:lnTo>
                <a:lnTo>
                  <a:pt x="119" y="485"/>
                </a:lnTo>
                <a:lnTo>
                  <a:pt x="119" y="485"/>
                </a:lnTo>
                <a:lnTo>
                  <a:pt x="120" y="486"/>
                </a:lnTo>
                <a:lnTo>
                  <a:pt x="119" y="490"/>
                </a:lnTo>
                <a:lnTo>
                  <a:pt x="117" y="494"/>
                </a:lnTo>
                <a:lnTo>
                  <a:pt x="117" y="498"/>
                </a:lnTo>
                <a:lnTo>
                  <a:pt x="117" y="498"/>
                </a:lnTo>
                <a:close/>
                <a:moveTo>
                  <a:pt x="143" y="496"/>
                </a:moveTo>
                <a:lnTo>
                  <a:pt x="143" y="496"/>
                </a:lnTo>
                <a:lnTo>
                  <a:pt x="141" y="496"/>
                </a:lnTo>
                <a:lnTo>
                  <a:pt x="138" y="498"/>
                </a:lnTo>
                <a:lnTo>
                  <a:pt x="136" y="498"/>
                </a:lnTo>
                <a:lnTo>
                  <a:pt x="132" y="498"/>
                </a:lnTo>
                <a:lnTo>
                  <a:pt x="132" y="498"/>
                </a:lnTo>
                <a:lnTo>
                  <a:pt x="140" y="492"/>
                </a:lnTo>
                <a:lnTo>
                  <a:pt x="147" y="486"/>
                </a:lnTo>
                <a:lnTo>
                  <a:pt x="147" y="486"/>
                </a:lnTo>
                <a:lnTo>
                  <a:pt x="149" y="488"/>
                </a:lnTo>
                <a:lnTo>
                  <a:pt x="147" y="490"/>
                </a:lnTo>
                <a:lnTo>
                  <a:pt x="145" y="494"/>
                </a:lnTo>
                <a:lnTo>
                  <a:pt x="143" y="496"/>
                </a:lnTo>
                <a:lnTo>
                  <a:pt x="143" y="496"/>
                </a:lnTo>
                <a:close/>
                <a:moveTo>
                  <a:pt x="262" y="498"/>
                </a:moveTo>
                <a:lnTo>
                  <a:pt x="262" y="498"/>
                </a:lnTo>
                <a:lnTo>
                  <a:pt x="214" y="496"/>
                </a:lnTo>
                <a:lnTo>
                  <a:pt x="191" y="496"/>
                </a:lnTo>
                <a:lnTo>
                  <a:pt x="166" y="496"/>
                </a:lnTo>
                <a:lnTo>
                  <a:pt x="166" y="496"/>
                </a:lnTo>
                <a:lnTo>
                  <a:pt x="183" y="481"/>
                </a:lnTo>
                <a:lnTo>
                  <a:pt x="202" y="469"/>
                </a:lnTo>
                <a:lnTo>
                  <a:pt x="202" y="469"/>
                </a:lnTo>
                <a:lnTo>
                  <a:pt x="199" y="477"/>
                </a:lnTo>
                <a:lnTo>
                  <a:pt x="195" y="481"/>
                </a:lnTo>
                <a:lnTo>
                  <a:pt x="195" y="485"/>
                </a:lnTo>
                <a:lnTo>
                  <a:pt x="195" y="485"/>
                </a:lnTo>
                <a:lnTo>
                  <a:pt x="197" y="486"/>
                </a:lnTo>
                <a:lnTo>
                  <a:pt x="197" y="490"/>
                </a:lnTo>
                <a:lnTo>
                  <a:pt x="197" y="490"/>
                </a:lnTo>
                <a:lnTo>
                  <a:pt x="204" y="488"/>
                </a:lnTo>
                <a:lnTo>
                  <a:pt x="210" y="486"/>
                </a:lnTo>
                <a:lnTo>
                  <a:pt x="221" y="479"/>
                </a:lnTo>
                <a:lnTo>
                  <a:pt x="231" y="471"/>
                </a:lnTo>
                <a:lnTo>
                  <a:pt x="241" y="464"/>
                </a:lnTo>
                <a:lnTo>
                  <a:pt x="241" y="464"/>
                </a:lnTo>
                <a:lnTo>
                  <a:pt x="239" y="469"/>
                </a:lnTo>
                <a:lnTo>
                  <a:pt x="233" y="475"/>
                </a:lnTo>
                <a:lnTo>
                  <a:pt x="229" y="481"/>
                </a:lnTo>
                <a:lnTo>
                  <a:pt x="225" y="488"/>
                </a:lnTo>
                <a:lnTo>
                  <a:pt x="225" y="488"/>
                </a:lnTo>
                <a:lnTo>
                  <a:pt x="229" y="494"/>
                </a:lnTo>
                <a:lnTo>
                  <a:pt x="229" y="494"/>
                </a:lnTo>
                <a:lnTo>
                  <a:pt x="239" y="492"/>
                </a:lnTo>
                <a:lnTo>
                  <a:pt x="248" y="486"/>
                </a:lnTo>
                <a:lnTo>
                  <a:pt x="256" y="481"/>
                </a:lnTo>
                <a:lnTo>
                  <a:pt x="263" y="475"/>
                </a:lnTo>
                <a:lnTo>
                  <a:pt x="263" y="475"/>
                </a:lnTo>
                <a:lnTo>
                  <a:pt x="262" y="479"/>
                </a:lnTo>
                <a:lnTo>
                  <a:pt x="256" y="488"/>
                </a:lnTo>
                <a:lnTo>
                  <a:pt x="256" y="488"/>
                </a:lnTo>
                <a:lnTo>
                  <a:pt x="258" y="492"/>
                </a:lnTo>
                <a:lnTo>
                  <a:pt x="260" y="494"/>
                </a:lnTo>
                <a:lnTo>
                  <a:pt x="262" y="496"/>
                </a:lnTo>
                <a:lnTo>
                  <a:pt x="262" y="498"/>
                </a:lnTo>
                <a:lnTo>
                  <a:pt x="262" y="498"/>
                </a:lnTo>
                <a:close/>
                <a:moveTo>
                  <a:pt x="149" y="475"/>
                </a:moveTo>
                <a:lnTo>
                  <a:pt x="149" y="475"/>
                </a:lnTo>
                <a:lnTo>
                  <a:pt x="149" y="469"/>
                </a:lnTo>
                <a:lnTo>
                  <a:pt x="153" y="464"/>
                </a:lnTo>
                <a:lnTo>
                  <a:pt x="161" y="460"/>
                </a:lnTo>
                <a:lnTo>
                  <a:pt x="164" y="458"/>
                </a:lnTo>
                <a:lnTo>
                  <a:pt x="170" y="458"/>
                </a:lnTo>
                <a:lnTo>
                  <a:pt x="170" y="458"/>
                </a:lnTo>
                <a:lnTo>
                  <a:pt x="164" y="464"/>
                </a:lnTo>
                <a:lnTo>
                  <a:pt x="159" y="467"/>
                </a:lnTo>
                <a:lnTo>
                  <a:pt x="153" y="469"/>
                </a:lnTo>
                <a:lnTo>
                  <a:pt x="149" y="475"/>
                </a:lnTo>
                <a:lnTo>
                  <a:pt x="149" y="475"/>
                </a:lnTo>
                <a:close/>
                <a:moveTo>
                  <a:pt x="176" y="477"/>
                </a:moveTo>
                <a:lnTo>
                  <a:pt x="176" y="477"/>
                </a:lnTo>
                <a:lnTo>
                  <a:pt x="180" y="469"/>
                </a:lnTo>
                <a:lnTo>
                  <a:pt x="185" y="462"/>
                </a:lnTo>
                <a:lnTo>
                  <a:pt x="187" y="460"/>
                </a:lnTo>
                <a:lnTo>
                  <a:pt x="193" y="456"/>
                </a:lnTo>
                <a:lnTo>
                  <a:pt x="199" y="456"/>
                </a:lnTo>
                <a:lnTo>
                  <a:pt x="204" y="456"/>
                </a:lnTo>
                <a:lnTo>
                  <a:pt x="204" y="456"/>
                </a:lnTo>
                <a:lnTo>
                  <a:pt x="199" y="462"/>
                </a:lnTo>
                <a:lnTo>
                  <a:pt x="191" y="466"/>
                </a:lnTo>
                <a:lnTo>
                  <a:pt x="176" y="477"/>
                </a:lnTo>
                <a:lnTo>
                  <a:pt x="176" y="477"/>
                </a:lnTo>
                <a:close/>
                <a:moveTo>
                  <a:pt x="221" y="466"/>
                </a:moveTo>
                <a:lnTo>
                  <a:pt x="221" y="466"/>
                </a:lnTo>
                <a:lnTo>
                  <a:pt x="221" y="464"/>
                </a:lnTo>
                <a:lnTo>
                  <a:pt x="223" y="460"/>
                </a:lnTo>
                <a:lnTo>
                  <a:pt x="229" y="456"/>
                </a:lnTo>
                <a:lnTo>
                  <a:pt x="235" y="452"/>
                </a:lnTo>
                <a:lnTo>
                  <a:pt x="242" y="450"/>
                </a:lnTo>
                <a:lnTo>
                  <a:pt x="242" y="450"/>
                </a:lnTo>
                <a:lnTo>
                  <a:pt x="239" y="456"/>
                </a:lnTo>
                <a:lnTo>
                  <a:pt x="233" y="460"/>
                </a:lnTo>
                <a:lnTo>
                  <a:pt x="221" y="466"/>
                </a:lnTo>
                <a:lnTo>
                  <a:pt x="221" y="466"/>
                </a:lnTo>
                <a:close/>
                <a:moveTo>
                  <a:pt x="254" y="469"/>
                </a:moveTo>
                <a:lnTo>
                  <a:pt x="254" y="469"/>
                </a:lnTo>
                <a:lnTo>
                  <a:pt x="263" y="456"/>
                </a:lnTo>
                <a:lnTo>
                  <a:pt x="267" y="452"/>
                </a:lnTo>
                <a:lnTo>
                  <a:pt x="271" y="450"/>
                </a:lnTo>
                <a:lnTo>
                  <a:pt x="277" y="448"/>
                </a:lnTo>
                <a:lnTo>
                  <a:pt x="282" y="448"/>
                </a:lnTo>
                <a:lnTo>
                  <a:pt x="282" y="448"/>
                </a:lnTo>
                <a:lnTo>
                  <a:pt x="269" y="460"/>
                </a:lnTo>
                <a:lnTo>
                  <a:pt x="254" y="469"/>
                </a:lnTo>
                <a:lnTo>
                  <a:pt x="254" y="469"/>
                </a:lnTo>
                <a:close/>
                <a:moveTo>
                  <a:pt x="294" y="490"/>
                </a:moveTo>
                <a:lnTo>
                  <a:pt x="294" y="490"/>
                </a:lnTo>
                <a:lnTo>
                  <a:pt x="288" y="492"/>
                </a:lnTo>
                <a:lnTo>
                  <a:pt x="281" y="496"/>
                </a:lnTo>
                <a:lnTo>
                  <a:pt x="267" y="498"/>
                </a:lnTo>
                <a:lnTo>
                  <a:pt x="267" y="498"/>
                </a:lnTo>
                <a:lnTo>
                  <a:pt x="281" y="485"/>
                </a:lnTo>
                <a:lnTo>
                  <a:pt x="298" y="471"/>
                </a:lnTo>
                <a:lnTo>
                  <a:pt x="298" y="471"/>
                </a:lnTo>
                <a:lnTo>
                  <a:pt x="298" y="475"/>
                </a:lnTo>
                <a:lnTo>
                  <a:pt x="296" y="481"/>
                </a:lnTo>
                <a:lnTo>
                  <a:pt x="294" y="485"/>
                </a:lnTo>
                <a:lnTo>
                  <a:pt x="294" y="490"/>
                </a:lnTo>
                <a:lnTo>
                  <a:pt x="294" y="490"/>
                </a:lnTo>
                <a:close/>
                <a:moveTo>
                  <a:pt x="288" y="467"/>
                </a:moveTo>
                <a:lnTo>
                  <a:pt x="288" y="467"/>
                </a:lnTo>
                <a:lnTo>
                  <a:pt x="298" y="454"/>
                </a:lnTo>
                <a:lnTo>
                  <a:pt x="305" y="448"/>
                </a:lnTo>
                <a:lnTo>
                  <a:pt x="309" y="446"/>
                </a:lnTo>
                <a:lnTo>
                  <a:pt x="313" y="445"/>
                </a:lnTo>
                <a:lnTo>
                  <a:pt x="313" y="445"/>
                </a:lnTo>
                <a:lnTo>
                  <a:pt x="307" y="452"/>
                </a:lnTo>
                <a:lnTo>
                  <a:pt x="302" y="456"/>
                </a:lnTo>
                <a:lnTo>
                  <a:pt x="294" y="462"/>
                </a:lnTo>
                <a:lnTo>
                  <a:pt x="288" y="467"/>
                </a:lnTo>
                <a:lnTo>
                  <a:pt x="288" y="467"/>
                </a:lnTo>
                <a:close/>
                <a:moveTo>
                  <a:pt x="366" y="382"/>
                </a:moveTo>
                <a:lnTo>
                  <a:pt x="366" y="382"/>
                </a:lnTo>
                <a:lnTo>
                  <a:pt x="364" y="391"/>
                </a:lnTo>
                <a:lnTo>
                  <a:pt x="361" y="401"/>
                </a:lnTo>
                <a:lnTo>
                  <a:pt x="355" y="408"/>
                </a:lnTo>
                <a:lnTo>
                  <a:pt x="347" y="418"/>
                </a:lnTo>
                <a:lnTo>
                  <a:pt x="340" y="424"/>
                </a:lnTo>
                <a:lnTo>
                  <a:pt x="330" y="431"/>
                </a:lnTo>
                <a:lnTo>
                  <a:pt x="321" y="435"/>
                </a:lnTo>
                <a:lnTo>
                  <a:pt x="309" y="439"/>
                </a:lnTo>
                <a:lnTo>
                  <a:pt x="309" y="439"/>
                </a:lnTo>
                <a:lnTo>
                  <a:pt x="298" y="439"/>
                </a:lnTo>
                <a:lnTo>
                  <a:pt x="284" y="439"/>
                </a:lnTo>
                <a:lnTo>
                  <a:pt x="258" y="439"/>
                </a:lnTo>
                <a:lnTo>
                  <a:pt x="258" y="439"/>
                </a:lnTo>
                <a:lnTo>
                  <a:pt x="229" y="443"/>
                </a:lnTo>
                <a:lnTo>
                  <a:pt x="202" y="446"/>
                </a:lnTo>
                <a:lnTo>
                  <a:pt x="202" y="446"/>
                </a:lnTo>
                <a:lnTo>
                  <a:pt x="170" y="448"/>
                </a:lnTo>
                <a:lnTo>
                  <a:pt x="141" y="448"/>
                </a:lnTo>
                <a:lnTo>
                  <a:pt x="113" y="446"/>
                </a:lnTo>
                <a:lnTo>
                  <a:pt x="84" y="443"/>
                </a:lnTo>
                <a:lnTo>
                  <a:pt x="84" y="443"/>
                </a:lnTo>
                <a:lnTo>
                  <a:pt x="84" y="336"/>
                </a:lnTo>
                <a:lnTo>
                  <a:pt x="90" y="231"/>
                </a:lnTo>
                <a:lnTo>
                  <a:pt x="94" y="126"/>
                </a:lnTo>
                <a:lnTo>
                  <a:pt x="98" y="20"/>
                </a:lnTo>
                <a:lnTo>
                  <a:pt x="98" y="20"/>
                </a:lnTo>
                <a:lnTo>
                  <a:pt x="153" y="14"/>
                </a:lnTo>
                <a:lnTo>
                  <a:pt x="183" y="12"/>
                </a:lnTo>
                <a:lnTo>
                  <a:pt x="212" y="14"/>
                </a:lnTo>
                <a:lnTo>
                  <a:pt x="239" y="18"/>
                </a:lnTo>
                <a:lnTo>
                  <a:pt x="250" y="20"/>
                </a:lnTo>
                <a:lnTo>
                  <a:pt x="263" y="23"/>
                </a:lnTo>
                <a:lnTo>
                  <a:pt x="273" y="29"/>
                </a:lnTo>
                <a:lnTo>
                  <a:pt x="282" y="35"/>
                </a:lnTo>
                <a:lnTo>
                  <a:pt x="292" y="42"/>
                </a:lnTo>
                <a:lnTo>
                  <a:pt x="300" y="52"/>
                </a:lnTo>
                <a:lnTo>
                  <a:pt x="300" y="52"/>
                </a:lnTo>
                <a:lnTo>
                  <a:pt x="307" y="65"/>
                </a:lnTo>
                <a:lnTo>
                  <a:pt x="311" y="84"/>
                </a:lnTo>
                <a:lnTo>
                  <a:pt x="315" y="103"/>
                </a:lnTo>
                <a:lnTo>
                  <a:pt x="317" y="121"/>
                </a:lnTo>
                <a:lnTo>
                  <a:pt x="317" y="121"/>
                </a:lnTo>
                <a:lnTo>
                  <a:pt x="317" y="151"/>
                </a:lnTo>
                <a:lnTo>
                  <a:pt x="313" y="166"/>
                </a:lnTo>
                <a:lnTo>
                  <a:pt x="309" y="180"/>
                </a:lnTo>
                <a:lnTo>
                  <a:pt x="309" y="180"/>
                </a:lnTo>
                <a:lnTo>
                  <a:pt x="303" y="187"/>
                </a:lnTo>
                <a:lnTo>
                  <a:pt x="296" y="197"/>
                </a:lnTo>
                <a:lnTo>
                  <a:pt x="277" y="210"/>
                </a:lnTo>
                <a:lnTo>
                  <a:pt x="277" y="210"/>
                </a:lnTo>
                <a:lnTo>
                  <a:pt x="267" y="216"/>
                </a:lnTo>
                <a:lnTo>
                  <a:pt x="258" y="220"/>
                </a:lnTo>
                <a:lnTo>
                  <a:pt x="246" y="225"/>
                </a:lnTo>
                <a:lnTo>
                  <a:pt x="239" y="231"/>
                </a:lnTo>
                <a:lnTo>
                  <a:pt x="239" y="231"/>
                </a:lnTo>
                <a:lnTo>
                  <a:pt x="241" y="235"/>
                </a:lnTo>
                <a:lnTo>
                  <a:pt x="244" y="237"/>
                </a:lnTo>
                <a:lnTo>
                  <a:pt x="252" y="237"/>
                </a:lnTo>
                <a:lnTo>
                  <a:pt x="262" y="235"/>
                </a:lnTo>
                <a:lnTo>
                  <a:pt x="273" y="235"/>
                </a:lnTo>
                <a:lnTo>
                  <a:pt x="273" y="235"/>
                </a:lnTo>
                <a:lnTo>
                  <a:pt x="284" y="237"/>
                </a:lnTo>
                <a:lnTo>
                  <a:pt x="294" y="241"/>
                </a:lnTo>
                <a:lnTo>
                  <a:pt x="305" y="244"/>
                </a:lnTo>
                <a:lnTo>
                  <a:pt x="315" y="250"/>
                </a:lnTo>
                <a:lnTo>
                  <a:pt x="332" y="263"/>
                </a:lnTo>
                <a:lnTo>
                  <a:pt x="345" y="281"/>
                </a:lnTo>
                <a:lnTo>
                  <a:pt x="345" y="281"/>
                </a:lnTo>
                <a:lnTo>
                  <a:pt x="349" y="288"/>
                </a:lnTo>
                <a:lnTo>
                  <a:pt x="353" y="300"/>
                </a:lnTo>
                <a:lnTo>
                  <a:pt x="363" y="328"/>
                </a:lnTo>
                <a:lnTo>
                  <a:pt x="366" y="357"/>
                </a:lnTo>
                <a:lnTo>
                  <a:pt x="368" y="370"/>
                </a:lnTo>
                <a:lnTo>
                  <a:pt x="366" y="382"/>
                </a:lnTo>
                <a:lnTo>
                  <a:pt x="366" y="382"/>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3" name="Freeform 10"/>
          <p:cNvSpPr>
            <a:spLocks noEditPoints="1"/>
          </p:cNvSpPr>
          <p:nvPr/>
        </p:nvSpPr>
        <p:spPr bwMode="auto">
          <a:xfrm>
            <a:off x="3988832" y="4877121"/>
            <a:ext cx="285118" cy="322078"/>
          </a:xfrm>
          <a:custGeom>
            <a:avLst/>
            <a:gdLst/>
            <a:ahLst/>
            <a:cxnLst>
              <a:cxn ang="0">
                <a:pos x="108" y="74"/>
              </a:cxn>
              <a:cxn ang="0">
                <a:pos x="108" y="53"/>
              </a:cxn>
              <a:cxn ang="0">
                <a:pos x="102" y="34"/>
              </a:cxn>
              <a:cxn ang="0">
                <a:pos x="93" y="21"/>
              </a:cxn>
              <a:cxn ang="0">
                <a:pos x="80" y="10"/>
              </a:cxn>
              <a:cxn ang="0">
                <a:pos x="43" y="0"/>
              </a:cxn>
              <a:cxn ang="0">
                <a:pos x="0" y="4"/>
              </a:cxn>
              <a:cxn ang="0">
                <a:pos x="0" y="27"/>
              </a:cxn>
              <a:cxn ang="0">
                <a:pos x="0" y="86"/>
              </a:cxn>
              <a:cxn ang="0">
                <a:pos x="0" y="114"/>
              </a:cxn>
              <a:cxn ang="0">
                <a:pos x="36" y="122"/>
              </a:cxn>
              <a:cxn ang="0">
                <a:pos x="68" y="116"/>
              </a:cxn>
              <a:cxn ang="0">
                <a:pos x="95" y="101"/>
              </a:cxn>
              <a:cxn ang="0">
                <a:pos x="106" y="82"/>
              </a:cxn>
              <a:cxn ang="0">
                <a:pos x="108" y="74"/>
              </a:cxn>
              <a:cxn ang="0">
                <a:pos x="80" y="91"/>
              </a:cxn>
              <a:cxn ang="0">
                <a:pos x="89" y="84"/>
              </a:cxn>
              <a:cxn ang="0">
                <a:pos x="85" y="88"/>
              </a:cxn>
              <a:cxn ang="0">
                <a:pos x="80" y="91"/>
              </a:cxn>
              <a:cxn ang="0">
                <a:pos x="81" y="21"/>
              </a:cxn>
              <a:cxn ang="0">
                <a:pos x="68" y="30"/>
              </a:cxn>
              <a:cxn ang="0">
                <a:pos x="74" y="23"/>
              </a:cxn>
              <a:cxn ang="0">
                <a:pos x="81" y="21"/>
              </a:cxn>
              <a:cxn ang="0">
                <a:pos x="89" y="32"/>
              </a:cxn>
              <a:cxn ang="0">
                <a:pos x="91" y="34"/>
              </a:cxn>
              <a:cxn ang="0">
                <a:pos x="95" y="46"/>
              </a:cxn>
              <a:cxn ang="0">
                <a:pos x="81" y="53"/>
              </a:cxn>
              <a:cxn ang="0">
                <a:pos x="68" y="59"/>
              </a:cxn>
              <a:cxn ang="0">
                <a:pos x="76" y="46"/>
              </a:cxn>
              <a:cxn ang="0">
                <a:pos x="89" y="32"/>
              </a:cxn>
              <a:cxn ang="0">
                <a:pos x="64" y="13"/>
              </a:cxn>
              <a:cxn ang="0">
                <a:pos x="62" y="17"/>
              </a:cxn>
              <a:cxn ang="0">
                <a:pos x="51" y="21"/>
              </a:cxn>
              <a:cxn ang="0">
                <a:pos x="55" y="19"/>
              </a:cxn>
              <a:cxn ang="0">
                <a:pos x="61" y="13"/>
              </a:cxn>
              <a:cxn ang="0">
                <a:pos x="64" y="13"/>
              </a:cxn>
              <a:cxn ang="0">
                <a:pos x="41" y="11"/>
              </a:cxn>
              <a:cxn ang="0">
                <a:pos x="32" y="19"/>
              </a:cxn>
              <a:cxn ang="0">
                <a:pos x="21" y="27"/>
              </a:cxn>
              <a:cxn ang="0">
                <a:pos x="26" y="15"/>
              </a:cxn>
              <a:cxn ang="0">
                <a:pos x="36" y="11"/>
              </a:cxn>
              <a:cxn ang="0">
                <a:pos x="41" y="11"/>
              </a:cxn>
              <a:cxn ang="0">
                <a:pos x="9" y="105"/>
              </a:cxn>
              <a:cxn ang="0">
                <a:pos x="13" y="53"/>
              </a:cxn>
              <a:cxn ang="0">
                <a:pos x="26" y="51"/>
              </a:cxn>
              <a:cxn ang="0">
                <a:pos x="43" y="61"/>
              </a:cxn>
              <a:cxn ang="0">
                <a:pos x="53" y="78"/>
              </a:cxn>
              <a:cxn ang="0">
                <a:pos x="51" y="97"/>
              </a:cxn>
              <a:cxn ang="0">
                <a:pos x="45" y="107"/>
              </a:cxn>
              <a:cxn ang="0">
                <a:pos x="26" y="109"/>
              </a:cxn>
              <a:cxn ang="0">
                <a:pos x="9" y="105"/>
              </a:cxn>
            </a:cxnLst>
            <a:rect l="0" t="0" r="r" b="b"/>
            <a:pathLst>
              <a:path w="108" h="122">
                <a:moveTo>
                  <a:pt x="108" y="74"/>
                </a:moveTo>
                <a:lnTo>
                  <a:pt x="108" y="74"/>
                </a:lnTo>
                <a:lnTo>
                  <a:pt x="108" y="63"/>
                </a:lnTo>
                <a:lnTo>
                  <a:pt x="108" y="53"/>
                </a:lnTo>
                <a:lnTo>
                  <a:pt x="106" y="42"/>
                </a:lnTo>
                <a:lnTo>
                  <a:pt x="102" y="34"/>
                </a:lnTo>
                <a:lnTo>
                  <a:pt x="99" y="27"/>
                </a:lnTo>
                <a:lnTo>
                  <a:pt x="93" y="21"/>
                </a:lnTo>
                <a:lnTo>
                  <a:pt x="87" y="15"/>
                </a:lnTo>
                <a:lnTo>
                  <a:pt x="80" y="10"/>
                </a:lnTo>
                <a:lnTo>
                  <a:pt x="62" y="4"/>
                </a:lnTo>
                <a:lnTo>
                  <a:pt x="43" y="0"/>
                </a:lnTo>
                <a:lnTo>
                  <a:pt x="21" y="0"/>
                </a:lnTo>
                <a:lnTo>
                  <a:pt x="0" y="4"/>
                </a:lnTo>
                <a:lnTo>
                  <a:pt x="0" y="4"/>
                </a:lnTo>
                <a:lnTo>
                  <a:pt x="0" y="27"/>
                </a:lnTo>
                <a:lnTo>
                  <a:pt x="0" y="55"/>
                </a:lnTo>
                <a:lnTo>
                  <a:pt x="0" y="86"/>
                </a:lnTo>
                <a:lnTo>
                  <a:pt x="0" y="114"/>
                </a:lnTo>
                <a:lnTo>
                  <a:pt x="0" y="114"/>
                </a:lnTo>
                <a:lnTo>
                  <a:pt x="17" y="120"/>
                </a:lnTo>
                <a:lnTo>
                  <a:pt x="36" y="122"/>
                </a:lnTo>
                <a:lnTo>
                  <a:pt x="53" y="120"/>
                </a:lnTo>
                <a:lnTo>
                  <a:pt x="68" y="116"/>
                </a:lnTo>
                <a:lnTo>
                  <a:pt x="83" y="109"/>
                </a:lnTo>
                <a:lnTo>
                  <a:pt x="95" y="101"/>
                </a:lnTo>
                <a:lnTo>
                  <a:pt x="102" y="88"/>
                </a:lnTo>
                <a:lnTo>
                  <a:pt x="106" y="82"/>
                </a:lnTo>
                <a:lnTo>
                  <a:pt x="108" y="74"/>
                </a:lnTo>
                <a:lnTo>
                  <a:pt x="108" y="74"/>
                </a:lnTo>
                <a:close/>
                <a:moveTo>
                  <a:pt x="80" y="91"/>
                </a:moveTo>
                <a:lnTo>
                  <a:pt x="80" y="91"/>
                </a:lnTo>
                <a:lnTo>
                  <a:pt x="83" y="86"/>
                </a:lnTo>
                <a:lnTo>
                  <a:pt x="89" y="84"/>
                </a:lnTo>
                <a:lnTo>
                  <a:pt x="89" y="84"/>
                </a:lnTo>
                <a:lnTo>
                  <a:pt x="85" y="88"/>
                </a:lnTo>
                <a:lnTo>
                  <a:pt x="80" y="91"/>
                </a:lnTo>
                <a:lnTo>
                  <a:pt x="80" y="91"/>
                </a:lnTo>
                <a:close/>
                <a:moveTo>
                  <a:pt x="81" y="21"/>
                </a:moveTo>
                <a:lnTo>
                  <a:pt x="81" y="21"/>
                </a:lnTo>
                <a:lnTo>
                  <a:pt x="76" y="27"/>
                </a:lnTo>
                <a:lnTo>
                  <a:pt x="68" y="30"/>
                </a:lnTo>
                <a:lnTo>
                  <a:pt x="68" y="30"/>
                </a:lnTo>
                <a:lnTo>
                  <a:pt x="74" y="23"/>
                </a:lnTo>
                <a:lnTo>
                  <a:pt x="78" y="21"/>
                </a:lnTo>
                <a:lnTo>
                  <a:pt x="81" y="21"/>
                </a:lnTo>
                <a:lnTo>
                  <a:pt x="81" y="21"/>
                </a:lnTo>
                <a:close/>
                <a:moveTo>
                  <a:pt x="89" y="32"/>
                </a:moveTo>
                <a:lnTo>
                  <a:pt x="89" y="32"/>
                </a:lnTo>
                <a:lnTo>
                  <a:pt x="91" y="34"/>
                </a:lnTo>
                <a:lnTo>
                  <a:pt x="93" y="36"/>
                </a:lnTo>
                <a:lnTo>
                  <a:pt x="95" y="46"/>
                </a:lnTo>
                <a:lnTo>
                  <a:pt x="95" y="46"/>
                </a:lnTo>
                <a:lnTo>
                  <a:pt x="81" y="53"/>
                </a:lnTo>
                <a:lnTo>
                  <a:pt x="68" y="59"/>
                </a:lnTo>
                <a:lnTo>
                  <a:pt x="68" y="59"/>
                </a:lnTo>
                <a:lnTo>
                  <a:pt x="70" y="53"/>
                </a:lnTo>
                <a:lnTo>
                  <a:pt x="76" y="46"/>
                </a:lnTo>
                <a:lnTo>
                  <a:pt x="83" y="40"/>
                </a:lnTo>
                <a:lnTo>
                  <a:pt x="89" y="32"/>
                </a:lnTo>
                <a:lnTo>
                  <a:pt x="89" y="32"/>
                </a:lnTo>
                <a:close/>
                <a:moveTo>
                  <a:pt x="64" y="13"/>
                </a:moveTo>
                <a:lnTo>
                  <a:pt x="64" y="13"/>
                </a:lnTo>
                <a:lnTo>
                  <a:pt x="62" y="17"/>
                </a:lnTo>
                <a:lnTo>
                  <a:pt x="61" y="19"/>
                </a:lnTo>
                <a:lnTo>
                  <a:pt x="51" y="21"/>
                </a:lnTo>
                <a:lnTo>
                  <a:pt x="51" y="21"/>
                </a:lnTo>
                <a:lnTo>
                  <a:pt x="55" y="19"/>
                </a:lnTo>
                <a:lnTo>
                  <a:pt x="57" y="15"/>
                </a:lnTo>
                <a:lnTo>
                  <a:pt x="61" y="13"/>
                </a:lnTo>
                <a:lnTo>
                  <a:pt x="64" y="13"/>
                </a:lnTo>
                <a:lnTo>
                  <a:pt x="64" y="13"/>
                </a:lnTo>
                <a:close/>
                <a:moveTo>
                  <a:pt x="41" y="11"/>
                </a:moveTo>
                <a:lnTo>
                  <a:pt x="41" y="11"/>
                </a:lnTo>
                <a:lnTo>
                  <a:pt x="38" y="17"/>
                </a:lnTo>
                <a:lnTo>
                  <a:pt x="32" y="19"/>
                </a:lnTo>
                <a:lnTo>
                  <a:pt x="21" y="27"/>
                </a:lnTo>
                <a:lnTo>
                  <a:pt x="21" y="27"/>
                </a:lnTo>
                <a:lnTo>
                  <a:pt x="22" y="21"/>
                </a:lnTo>
                <a:lnTo>
                  <a:pt x="26" y="15"/>
                </a:lnTo>
                <a:lnTo>
                  <a:pt x="32" y="11"/>
                </a:lnTo>
                <a:lnTo>
                  <a:pt x="36" y="11"/>
                </a:lnTo>
                <a:lnTo>
                  <a:pt x="41" y="11"/>
                </a:lnTo>
                <a:lnTo>
                  <a:pt x="41" y="11"/>
                </a:lnTo>
                <a:close/>
                <a:moveTo>
                  <a:pt x="9" y="105"/>
                </a:moveTo>
                <a:lnTo>
                  <a:pt x="9" y="105"/>
                </a:lnTo>
                <a:lnTo>
                  <a:pt x="9" y="76"/>
                </a:lnTo>
                <a:lnTo>
                  <a:pt x="13" y="53"/>
                </a:lnTo>
                <a:lnTo>
                  <a:pt x="13" y="53"/>
                </a:lnTo>
                <a:lnTo>
                  <a:pt x="26" y="51"/>
                </a:lnTo>
                <a:lnTo>
                  <a:pt x="36" y="55"/>
                </a:lnTo>
                <a:lnTo>
                  <a:pt x="43" y="61"/>
                </a:lnTo>
                <a:lnTo>
                  <a:pt x="49" y="69"/>
                </a:lnTo>
                <a:lnTo>
                  <a:pt x="53" y="78"/>
                </a:lnTo>
                <a:lnTo>
                  <a:pt x="53" y="88"/>
                </a:lnTo>
                <a:lnTo>
                  <a:pt x="51" y="97"/>
                </a:lnTo>
                <a:lnTo>
                  <a:pt x="45" y="107"/>
                </a:lnTo>
                <a:lnTo>
                  <a:pt x="45" y="107"/>
                </a:lnTo>
                <a:lnTo>
                  <a:pt x="36" y="109"/>
                </a:lnTo>
                <a:lnTo>
                  <a:pt x="26" y="109"/>
                </a:lnTo>
                <a:lnTo>
                  <a:pt x="15" y="107"/>
                </a:lnTo>
                <a:lnTo>
                  <a:pt x="9" y="105"/>
                </a:lnTo>
                <a:lnTo>
                  <a:pt x="9" y="105"/>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4" name="Freeform 11"/>
          <p:cNvSpPr>
            <a:spLocks noEditPoints="1"/>
          </p:cNvSpPr>
          <p:nvPr/>
        </p:nvSpPr>
        <p:spPr bwMode="auto">
          <a:xfrm>
            <a:off x="4002033" y="5381359"/>
            <a:ext cx="353758" cy="361678"/>
          </a:xfrm>
          <a:custGeom>
            <a:avLst/>
            <a:gdLst/>
            <a:ahLst/>
            <a:cxnLst>
              <a:cxn ang="0">
                <a:pos x="73" y="5"/>
              </a:cxn>
              <a:cxn ang="0">
                <a:pos x="27" y="0"/>
              </a:cxn>
              <a:cxn ang="0">
                <a:pos x="6" y="5"/>
              </a:cxn>
              <a:cxn ang="0">
                <a:pos x="2" y="110"/>
              </a:cxn>
              <a:cxn ang="0">
                <a:pos x="19" y="129"/>
              </a:cxn>
              <a:cxn ang="0">
                <a:pos x="75" y="137"/>
              </a:cxn>
              <a:cxn ang="0">
                <a:pos x="94" y="131"/>
              </a:cxn>
              <a:cxn ang="0">
                <a:pos x="118" y="112"/>
              </a:cxn>
              <a:cxn ang="0">
                <a:pos x="132" y="89"/>
              </a:cxn>
              <a:cxn ang="0">
                <a:pos x="132" y="64"/>
              </a:cxn>
              <a:cxn ang="0">
                <a:pos x="117" y="34"/>
              </a:cxn>
              <a:cxn ang="0">
                <a:pos x="90" y="13"/>
              </a:cxn>
              <a:cxn ang="0">
                <a:pos x="76" y="19"/>
              </a:cxn>
              <a:cxn ang="0">
                <a:pos x="56" y="32"/>
              </a:cxn>
              <a:cxn ang="0">
                <a:pos x="50" y="32"/>
              </a:cxn>
              <a:cxn ang="0">
                <a:pos x="65" y="15"/>
              </a:cxn>
              <a:cxn ang="0">
                <a:pos x="76" y="19"/>
              </a:cxn>
              <a:cxn ang="0">
                <a:pos x="46" y="17"/>
              </a:cxn>
              <a:cxn ang="0">
                <a:pos x="19" y="32"/>
              </a:cxn>
              <a:cxn ang="0">
                <a:pos x="29" y="15"/>
              </a:cxn>
              <a:cxn ang="0">
                <a:pos x="44" y="9"/>
              </a:cxn>
              <a:cxn ang="0">
                <a:pos x="31" y="38"/>
              </a:cxn>
              <a:cxn ang="0">
                <a:pos x="29" y="45"/>
              </a:cxn>
              <a:cxn ang="0">
                <a:pos x="23" y="43"/>
              </a:cxn>
              <a:cxn ang="0">
                <a:pos x="31" y="38"/>
              </a:cxn>
              <a:cxn ang="0">
                <a:pos x="67" y="125"/>
              </a:cxn>
              <a:cxn ang="0">
                <a:pos x="25" y="120"/>
              </a:cxn>
              <a:cxn ang="0">
                <a:pos x="12" y="99"/>
              </a:cxn>
              <a:cxn ang="0">
                <a:pos x="14" y="53"/>
              </a:cxn>
              <a:cxn ang="0">
                <a:pos x="42" y="59"/>
              </a:cxn>
              <a:cxn ang="0">
                <a:pos x="69" y="85"/>
              </a:cxn>
              <a:cxn ang="0">
                <a:pos x="67" y="125"/>
              </a:cxn>
              <a:cxn ang="0">
                <a:pos x="73" y="43"/>
              </a:cxn>
              <a:cxn ang="0">
                <a:pos x="84" y="28"/>
              </a:cxn>
              <a:cxn ang="0">
                <a:pos x="90" y="24"/>
              </a:cxn>
              <a:cxn ang="0">
                <a:pos x="96" y="26"/>
              </a:cxn>
              <a:cxn ang="0">
                <a:pos x="84" y="36"/>
              </a:cxn>
              <a:cxn ang="0">
                <a:pos x="73" y="43"/>
              </a:cxn>
              <a:cxn ang="0">
                <a:pos x="105" y="43"/>
              </a:cxn>
              <a:cxn ang="0">
                <a:pos x="82" y="59"/>
              </a:cxn>
              <a:cxn ang="0">
                <a:pos x="94" y="45"/>
              </a:cxn>
              <a:cxn ang="0">
                <a:pos x="107" y="40"/>
              </a:cxn>
              <a:cxn ang="0">
                <a:pos x="97" y="97"/>
              </a:cxn>
              <a:cxn ang="0">
                <a:pos x="122" y="72"/>
              </a:cxn>
              <a:cxn ang="0">
                <a:pos x="118" y="82"/>
              </a:cxn>
              <a:cxn ang="0">
                <a:pos x="103" y="91"/>
              </a:cxn>
              <a:cxn ang="0">
                <a:pos x="117" y="57"/>
              </a:cxn>
              <a:cxn ang="0">
                <a:pos x="107" y="66"/>
              </a:cxn>
              <a:cxn ang="0">
                <a:pos x="97" y="68"/>
              </a:cxn>
              <a:cxn ang="0">
                <a:pos x="117" y="51"/>
              </a:cxn>
              <a:cxn ang="0">
                <a:pos x="117" y="57"/>
              </a:cxn>
            </a:cxnLst>
            <a:rect l="0" t="0" r="r" b="b"/>
            <a:pathLst>
              <a:path w="134" h="137">
                <a:moveTo>
                  <a:pt x="90" y="13"/>
                </a:moveTo>
                <a:lnTo>
                  <a:pt x="90" y="13"/>
                </a:lnTo>
                <a:lnTo>
                  <a:pt x="73" y="5"/>
                </a:lnTo>
                <a:lnTo>
                  <a:pt x="50" y="1"/>
                </a:lnTo>
                <a:lnTo>
                  <a:pt x="38" y="0"/>
                </a:lnTo>
                <a:lnTo>
                  <a:pt x="27" y="0"/>
                </a:lnTo>
                <a:lnTo>
                  <a:pt x="16" y="1"/>
                </a:lnTo>
                <a:lnTo>
                  <a:pt x="6" y="5"/>
                </a:lnTo>
                <a:lnTo>
                  <a:pt x="6" y="5"/>
                </a:lnTo>
                <a:lnTo>
                  <a:pt x="0" y="68"/>
                </a:lnTo>
                <a:lnTo>
                  <a:pt x="0" y="97"/>
                </a:lnTo>
                <a:lnTo>
                  <a:pt x="2" y="110"/>
                </a:lnTo>
                <a:lnTo>
                  <a:pt x="4" y="123"/>
                </a:lnTo>
                <a:lnTo>
                  <a:pt x="4" y="123"/>
                </a:lnTo>
                <a:lnTo>
                  <a:pt x="19" y="129"/>
                </a:lnTo>
                <a:lnTo>
                  <a:pt x="38" y="135"/>
                </a:lnTo>
                <a:lnTo>
                  <a:pt x="56" y="137"/>
                </a:lnTo>
                <a:lnTo>
                  <a:pt x="75" y="137"/>
                </a:lnTo>
                <a:lnTo>
                  <a:pt x="75" y="137"/>
                </a:lnTo>
                <a:lnTo>
                  <a:pt x="84" y="135"/>
                </a:lnTo>
                <a:lnTo>
                  <a:pt x="94" y="131"/>
                </a:lnTo>
                <a:lnTo>
                  <a:pt x="103" y="125"/>
                </a:lnTo>
                <a:lnTo>
                  <a:pt x="111" y="120"/>
                </a:lnTo>
                <a:lnTo>
                  <a:pt x="118" y="112"/>
                </a:lnTo>
                <a:lnTo>
                  <a:pt x="124" y="104"/>
                </a:lnTo>
                <a:lnTo>
                  <a:pt x="130" y="97"/>
                </a:lnTo>
                <a:lnTo>
                  <a:pt x="132" y="89"/>
                </a:lnTo>
                <a:lnTo>
                  <a:pt x="132" y="89"/>
                </a:lnTo>
                <a:lnTo>
                  <a:pt x="134" y="78"/>
                </a:lnTo>
                <a:lnTo>
                  <a:pt x="132" y="64"/>
                </a:lnTo>
                <a:lnTo>
                  <a:pt x="128" y="53"/>
                </a:lnTo>
                <a:lnTo>
                  <a:pt x="122" y="43"/>
                </a:lnTo>
                <a:lnTo>
                  <a:pt x="117" y="34"/>
                </a:lnTo>
                <a:lnTo>
                  <a:pt x="109" y="24"/>
                </a:lnTo>
                <a:lnTo>
                  <a:pt x="99" y="17"/>
                </a:lnTo>
                <a:lnTo>
                  <a:pt x="90" y="13"/>
                </a:lnTo>
                <a:lnTo>
                  <a:pt x="90" y="13"/>
                </a:lnTo>
                <a:close/>
                <a:moveTo>
                  <a:pt x="76" y="19"/>
                </a:moveTo>
                <a:lnTo>
                  <a:pt x="76" y="19"/>
                </a:lnTo>
                <a:lnTo>
                  <a:pt x="69" y="24"/>
                </a:lnTo>
                <a:lnTo>
                  <a:pt x="63" y="28"/>
                </a:lnTo>
                <a:lnTo>
                  <a:pt x="56" y="32"/>
                </a:lnTo>
                <a:lnTo>
                  <a:pt x="48" y="38"/>
                </a:lnTo>
                <a:lnTo>
                  <a:pt x="48" y="38"/>
                </a:lnTo>
                <a:lnTo>
                  <a:pt x="50" y="32"/>
                </a:lnTo>
                <a:lnTo>
                  <a:pt x="56" y="26"/>
                </a:lnTo>
                <a:lnTo>
                  <a:pt x="65" y="15"/>
                </a:lnTo>
                <a:lnTo>
                  <a:pt x="65" y="15"/>
                </a:lnTo>
                <a:lnTo>
                  <a:pt x="71" y="17"/>
                </a:lnTo>
                <a:lnTo>
                  <a:pt x="76" y="19"/>
                </a:lnTo>
                <a:lnTo>
                  <a:pt x="76" y="19"/>
                </a:lnTo>
                <a:close/>
                <a:moveTo>
                  <a:pt x="52" y="9"/>
                </a:moveTo>
                <a:lnTo>
                  <a:pt x="52" y="9"/>
                </a:lnTo>
                <a:lnTo>
                  <a:pt x="46" y="17"/>
                </a:lnTo>
                <a:lnTo>
                  <a:pt x="38" y="22"/>
                </a:lnTo>
                <a:lnTo>
                  <a:pt x="29" y="26"/>
                </a:lnTo>
                <a:lnTo>
                  <a:pt x="19" y="32"/>
                </a:lnTo>
                <a:lnTo>
                  <a:pt x="19" y="32"/>
                </a:lnTo>
                <a:lnTo>
                  <a:pt x="23" y="22"/>
                </a:lnTo>
                <a:lnTo>
                  <a:pt x="29" y="15"/>
                </a:lnTo>
                <a:lnTo>
                  <a:pt x="33" y="11"/>
                </a:lnTo>
                <a:lnTo>
                  <a:pt x="38" y="9"/>
                </a:lnTo>
                <a:lnTo>
                  <a:pt x="44" y="9"/>
                </a:lnTo>
                <a:lnTo>
                  <a:pt x="52" y="9"/>
                </a:lnTo>
                <a:lnTo>
                  <a:pt x="52" y="9"/>
                </a:lnTo>
                <a:close/>
                <a:moveTo>
                  <a:pt x="31" y="38"/>
                </a:moveTo>
                <a:lnTo>
                  <a:pt x="31" y="38"/>
                </a:lnTo>
                <a:lnTo>
                  <a:pt x="31" y="42"/>
                </a:lnTo>
                <a:lnTo>
                  <a:pt x="29" y="45"/>
                </a:lnTo>
                <a:lnTo>
                  <a:pt x="29" y="45"/>
                </a:lnTo>
                <a:lnTo>
                  <a:pt x="25" y="43"/>
                </a:lnTo>
                <a:lnTo>
                  <a:pt x="23" y="43"/>
                </a:lnTo>
                <a:lnTo>
                  <a:pt x="23" y="43"/>
                </a:lnTo>
                <a:lnTo>
                  <a:pt x="27" y="40"/>
                </a:lnTo>
                <a:lnTo>
                  <a:pt x="31" y="38"/>
                </a:lnTo>
                <a:lnTo>
                  <a:pt x="31" y="38"/>
                </a:lnTo>
                <a:close/>
                <a:moveTo>
                  <a:pt x="67" y="125"/>
                </a:moveTo>
                <a:lnTo>
                  <a:pt x="67" y="125"/>
                </a:lnTo>
                <a:lnTo>
                  <a:pt x="52" y="125"/>
                </a:lnTo>
                <a:lnTo>
                  <a:pt x="36" y="123"/>
                </a:lnTo>
                <a:lnTo>
                  <a:pt x="25" y="120"/>
                </a:lnTo>
                <a:lnTo>
                  <a:pt x="14" y="114"/>
                </a:lnTo>
                <a:lnTo>
                  <a:pt x="14" y="114"/>
                </a:lnTo>
                <a:lnTo>
                  <a:pt x="12" y="99"/>
                </a:lnTo>
                <a:lnTo>
                  <a:pt x="12" y="83"/>
                </a:lnTo>
                <a:lnTo>
                  <a:pt x="12" y="68"/>
                </a:lnTo>
                <a:lnTo>
                  <a:pt x="14" y="53"/>
                </a:lnTo>
                <a:lnTo>
                  <a:pt x="14" y="53"/>
                </a:lnTo>
                <a:lnTo>
                  <a:pt x="29" y="55"/>
                </a:lnTo>
                <a:lnTo>
                  <a:pt x="42" y="59"/>
                </a:lnTo>
                <a:lnTo>
                  <a:pt x="54" y="66"/>
                </a:lnTo>
                <a:lnTo>
                  <a:pt x="63" y="74"/>
                </a:lnTo>
                <a:lnTo>
                  <a:pt x="69" y="85"/>
                </a:lnTo>
                <a:lnTo>
                  <a:pt x="73" y="97"/>
                </a:lnTo>
                <a:lnTo>
                  <a:pt x="73" y="112"/>
                </a:lnTo>
                <a:lnTo>
                  <a:pt x="67" y="125"/>
                </a:lnTo>
                <a:lnTo>
                  <a:pt x="67" y="125"/>
                </a:lnTo>
                <a:close/>
                <a:moveTo>
                  <a:pt x="73" y="43"/>
                </a:moveTo>
                <a:lnTo>
                  <a:pt x="73" y="43"/>
                </a:lnTo>
                <a:lnTo>
                  <a:pt x="75" y="38"/>
                </a:lnTo>
                <a:lnTo>
                  <a:pt x="78" y="34"/>
                </a:lnTo>
                <a:lnTo>
                  <a:pt x="84" y="28"/>
                </a:lnTo>
                <a:lnTo>
                  <a:pt x="90" y="24"/>
                </a:lnTo>
                <a:lnTo>
                  <a:pt x="90" y="24"/>
                </a:lnTo>
                <a:lnTo>
                  <a:pt x="90" y="24"/>
                </a:lnTo>
                <a:lnTo>
                  <a:pt x="92" y="26"/>
                </a:lnTo>
                <a:lnTo>
                  <a:pt x="94" y="26"/>
                </a:lnTo>
                <a:lnTo>
                  <a:pt x="96" y="26"/>
                </a:lnTo>
                <a:lnTo>
                  <a:pt x="96" y="26"/>
                </a:lnTo>
                <a:lnTo>
                  <a:pt x="90" y="32"/>
                </a:lnTo>
                <a:lnTo>
                  <a:pt x="84" y="36"/>
                </a:lnTo>
                <a:lnTo>
                  <a:pt x="78" y="40"/>
                </a:lnTo>
                <a:lnTo>
                  <a:pt x="73" y="43"/>
                </a:lnTo>
                <a:lnTo>
                  <a:pt x="73" y="43"/>
                </a:lnTo>
                <a:close/>
                <a:moveTo>
                  <a:pt x="107" y="40"/>
                </a:moveTo>
                <a:lnTo>
                  <a:pt x="107" y="40"/>
                </a:lnTo>
                <a:lnTo>
                  <a:pt x="105" y="43"/>
                </a:lnTo>
                <a:lnTo>
                  <a:pt x="103" y="45"/>
                </a:lnTo>
                <a:lnTo>
                  <a:pt x="97" y="51"/>
                </a:lnTo>
                <a:lnTo>
                  <a:pt x="82" y="59"/>
                </a:lnTo>
                <a:lnTo>
                  <a:pt x="82" y="59"/>
                </a:lnTo>
                <a:lnTo>
                  <a:pt x="88" y="51"/>
                </a:lnTo>
                <a:lnTo>
                  <a:pt x="94" y="45"/>
                </a:lnTo>
                <a:lnTo>
                  <a:pt x="99" y="40"/>
                </a:lnTo>
                <a:lnTo>
                  <a:pt x="103" y="38"/>
                </a:lnTo>
                <a:lnTo>
                  <a:pt x="107" y="40"/>
                </a:lnTo>
                <a:lnTo>
                  <a:pt x="107" y="40"/>
                </a:lnTo>
                <a:close/>
                <a:moveTo>
                  <a:pt x="97" y="97"/>
                </a:moveTo>
                <a:lnTo>
                  <a:pt x="97" y="97"/>
                </a:lnTo>
                <a:lnTo>
                  <a:pt x="107" y="83"/>
                </a:lnTo>
                <a:lnTo>
                  <a:pt x="113" y="76"/>
                </a:lnTo>
                <a:lnTo>
                  <a:pt x="122" y="72"/>
                </a:lnTo>
                <a:lnTo>
                  <a:pt x="122" y="72"/>
                </a:lnTo>
                <a:lnTo>
                  <a:pt x="120" y="78"/>
                </a:lnTo>
                <a:lnTo>
                  <a:pt x="118" y="82"/>
                </a:lnTo>
                <a:lnTo>
                  <a:pt x="117" y="85"/>
                </a:lnTo>
                <a:lnTo>
                  <a:pt x="113" y="87"/>
                </a:lnTo>
                <a:lnTo>
                  <a:pt x="103" y="91"/>
                </a:lnTo>
                <a:lnTo>
                  <a:pt x="97" y="97"/>
                </a:lnTo>
                <a:lnTo>
                  <a:pt x="97" y="97"/>
                </a:lnTo>
                <a:close/>
                <a:moveTo>
                  <a:pt x="117" y="57"/>
                </a:moveTo>
                <a:lnTo>
                  <a:pt x="117" y="57"/>
                </a:lnTo>
                <a:lnTo>
                  <a:pt x="113" y="62"/>
                </a:lnTo>
                <a:lnTo>
                  <a:pt x="107" y="66"/>
                </a:lnTo>
                <a:lnTo>
                  <a:pt x="94" y="74"/>
                </a:lnTo>
                <a:lnTo>
                  <a:pt x="94" y="74"/>
                </a:lnTo>
                <a:lnTo>
                  <a:pt x="97" y="68"/>
                </a:lnTo>
                <a:lnTo>
                  <a:pt x="101" y="62"/>
                </a:lnTo>
                <a:lnTo>
                  <a:pt x="109" y="57"/>
                </a:lnTo>
                <a:lnTo>
                  <a:pt x="117" y="51"/>
                </a:lnTo>
                <a:lnTo>
                  <a:pt x="117" y="51"/>
                </a:lnTo>
                <a:lnTo>
                  <a:pt x="117" y="55"/>
                </a:lnTo>
                <a:lnTo>
                  <a:pt x="117" y="57"/>
                </a:lnTo>
                <a:lnTo>
                  <a:pt x="117" y="57"/>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5" name="Freeform 21"/>
          <p:cNvSpPr>
            <a:spLocks noEditPoints="1"/>
          </p:cNvSpPr>
          <p:nvPr/>
        </p:nvSpPr>
        <p:spPr bwMode="auto">
          <a:xfrm>
            <a:off x="4696348" y="5178079"/>
            <a:ext cx="604557" cy="850075"/>
          </a:xfrm>
          <a:custGeom>
            <a:avLst/>
            <a:gdLst/>
            <a:ahLst/>
            <a:cxnLst>
              <a:cxn ang="0">
                <a:pos x="97" y="6"/>
              </a:cxn>
              <a:cxn ang="0">
                <a:pos x="0" y="35"/>
              </a:cxn>
              <a:cxn ang="0">
                <a:pos x="2" y="281"/>
              </a:cxn>
              <a:cxn ang="0">
                <a:pos x="61" y="319"/>
              </a:cxn>
              <a:cxn ang="0">
                <a:pos x="118" y="319"/>
              </a:cxn>
              <a:cxn ang="0">
                <a:pos x="187" y="307"/>
              </a:cxn>
              <a:cxn ang="0">
                <a:pos x="227" y="199"/>
              </a:cxn>
              <a:cxn ang="0">
                <a:pos x="168" y="120"/>
              </a:cxn>
              <a:cxn ang="0">
                <a:pos x="12" y="38"/>
              </a:cxn>
              <a:cxn ang="0">
                <a:pos x="27" y="38"/>
              </a:cxn>
              <a:cxn ang="0">
                <a:pos x="16" y="96"/>
              </a:cxn>
              <a:cxn ang="0">
                <a:pos x="16" y="128"/>
              </a:cxn>
              <a:cxn ang="0">
                <a:pos x="14" y="94"/>
              </a:cxn>
              <a:cxn ang="0">
                <a:pos x="19" y="183"/>
              </a:cxn>
              <a:cxn ang="0">
                <a:pos x="42" y="151"/>
              </a:cxn>
              <a:cxn ang="0">
                <a:pos x="25" y="107"/>
              </a:cxn>
              <a:cxn ang="0">
                <a:pos x="38" y="77"/>
              </a:cxn>
              <a:cxn ang="0">
                <a:pos x="42" y="120"/>
              </a:cxn>
              <a:cxn ang="0">
                <a:pos x="25" y="132"/>
              </a:cxn>
              <a:cxn ang="0">
                <a:pos x="19" y="153"/>
              </a:cxn>
              <a:cxn ang="0">
                <a:pos x="10" y="157"/>
              </a:cxn>
              <a:cxn ang="0">
                <a:pos x="23" y="250"/>
              </a:cxn>
              <a:cxn ang="0">
                <a:pos x="17" y="267"/>
              </a:cxn>
              <a:cxn ang="0">
                <a:pos x="12" y="296"/>
              </a:cxn>
              <a:cxn ang="0">
                <a:pos x="33" y="258"/>
              </a:cxn>
              <a:cxn ang="0">
                <a:pos x="42" y="225"/>
              </a:cxn>
              <a:cxn ang="0">
                <a:pos x="36" y="220"/>
              </a:cxn>
              <a:cxn ang="0">
                <a:pos x="42" y="204"/>
              </a:cxn>
              <a:cxn ang="0">
                <a:pos x="19" y="212"/>
              </a:cxn>
              <a:cxn ang="0">
                <a:pos x="42" y="187"/>
              </a:cxn>
              <a:cxn ang="0">
                <a:pos x="25" y="58"/>
              </a:cxn>
              <a:cxn ang="0">
                <a:pos x="31" y="71"/>
              </a:cxn>
              <a:cxn ang="0">
                <a:pos x="65" y="296"/>
              </a:cxn>
              <a:cxn ang="0">
                <a:pos x="107" y="292"/>
              </a:cxn>
              <a:cxn ang="0">
                <a:pos x="107" y="286"/>
              </a:cxn>
              <a:cxn ang="0">
                <a:pos x="120" y="290"/>
              </a:cxn>
              <a:cxn ang="0">
                <a:pos x="197" y="281"/>
              </a:cxn>
              <a:cxn ang="0">
                <a:pos x="130" y="288"/>
              </a:cxn>
              <a:cxn ang="0">
                <a:pos x="67" y="284"/>
              </a:cxn>
              <a:cxn ang="0">
                <a:pos x="61" y="12"/>
              </a:cxn>
              <a:cxn ang="0">
                <a:pos x="82" y="126"/>
              </a:cxn>
              <a:cxn ang="0">
                <a:pos x="109" y="132"/>
              </a:cxn>
              <a:cxn ang="0">
                <a:pos x="191" y="151"/>
              </a:cxn>
              <a:cxn ang="0">
                <a:pos x="212" y="261"/>
              </a:cxn>
              <a:cxn ang="0">
                <a:pos x="88" y="193"/>
              </a:cxn>
              <a:cxn ang="0">
                <a:pos x="109" y="254"/>
              </a:cxn>
              <a:cxn ang="0">
                <a:pos x="176" y="248"/>
              </a:cxn>
              <a:cxn ang="0">
                <a:pos x="166" y="172"/>
              </a:cxn>
              <a:cxn ang="0">
                <a:pos x="97" y="176"/>
              </a:cxn>
              <a:cxn ang="0">
                <a:pos x="109" y="187"/>
              </a:cxn>
              <a:cxn ang="0">
                <a:pos x="138" y="199"/>
              </a:cxn>
              <a:cxn ang="0">
                <a:pos x="118" y="242"/>
              </a:cxn>
              <a:cxn ang="0">
                <a:pos x="151" y="183"/>
              </a:cxn>
              <a:cxn ang="0">
                <a:pos x="168" y="233"/>
              </a:cxn>
              <a:cxn ang="0">
                <a:pos x="174" y="233"/>
              </a:cxn>
              <a:cxn ang="0">
                <a:pos x="168" y="214"/>
              </a:cxn>
            </a:cxnLst>
            <a:rect l="0" t="0" r="r" b="b"/>
            <a:pathLst>
              <a:path w="229" h="322">
                <a:moveTo>
                  <a:pt x="92" y="126"/>
                </a:moveTo>
                <a:lnTo>
                  <a:pt x="92" y="126"/>
                </a:lnTo>
                <a:lnTo>
                  <a:pt x="94" y="96"/>
                </a:lnTo>
                <a:lnTo>
                  <a:pt x="97" y="65"/>
                </a:lnTo>
                <a:lnTo>
                  <a:pt x="99" y="35"/>
                </a:lnTo>
                <a:lnTo>
                  <a:pt x="99" y="19"/>
                </a:lnTo>
                <a:lnTo>
                  <a:pt x="97" y="6"/>
                </a:lnTo>
                <a:lnTo>
                  <a:pt x="97" y="6"/>
                </a:lnTo>
                <a:lnTo>
                  <a:pt x="82" y="0"/>
                </a:lnTo>
                <a:lnTo>
                  <a:pt x="69" y="0"/>
                </a:lnTo>
                <a:lnTo>
                  <a:pt x="56" y="0"/>
                </a:lnTo>
                <a:lnTo>
                  <a:pt x="42" y="4"/>
                </a:lnTo>
                <a:lnTo>
                  <a:pt x="29" y="10"/>
                </a:lnTo>
                <a:lnTo>
                  <a:pt x="17" y="18"/>
                </a:lnTo>
                <a:lnTo>
                  <a:pt x="8" y="25"/>
                </a:lnTo>
                <a:lnTo>
                  <a:pt x="0" y="35"/>
                </a:lnTo>
                <a:lnTo>
                  <a:pt x="0" y="35"/>
                </a:lnTo>
                <a:lnTo>
                  <a:pt x="0" y="75"/>
                </a:lnTo>
                <a:lnTo>
                  <a:pt x="0" y="119"/>
                </a:lnTo>
                <a:lnTo>
                  <a:pt x="6" y="204"/>
                </a:lnTo>
                <a:lnTo>
                  <a:pt x="6" y="204"/>
                </a:lnTo>
                <a:lnTo>
                  <a:pt x="4" y="237"/>
                </a:lnTo>
                <a:lnTo>
                  <a:pt x="2" y="267"/>
                </a:lnTo>
                <a:lnTo>
                  <a:pt x="2" y="281"/>
                </a:lnTo>
                <a:lnTo>
                  <a:pt x="2" y="294"/>
                </a:lnTo>
                <a:lnTo>
                  <a:pt x="4" y="305"/>
                </a:lnTo>
                <a:lnTo>
                  <a:pt x="10" y="315"/>
                </a:lnTo>
                <a:lnTo>
                  <a:pt x="10" y="315"/>
                </a:lnTo>
                <a:lnTo>
                  <a:pt x="25" y="319"/>
                </a:lnTo>
                <a:lnTo>
                  <a:pt x="38" y="321"/>
                </a:lnTo>
                <a:lnTo>
                  <a:pt x="50" y="321"/>
                </a:lnTo>
                <a:lnTo>
                  <a:pt x="61" y="319"/>
                </a:lnTo>
                <a:lnTo>
                  <a:pt x="71" y="315"/>
                </a:lnTo>
                <a:lnTo>
                  <a:pt x="78" y="309"/>
                </a:lnTo>
                <a:lnTo>
                  <a:pt x="96" y="298"/>
                </a:lnTo>
                <a:lnTo>
                  <a:pt x="96" y="298"/>
                </a:lnTo>
                <a:lnTo>
                  <a:pt x="97" y="301"/>
                </a:lnTo>
                <a:lnTo>
                  <a:pt x="99" y="307"/>
                </a:lnTo>
                <a:lnTo>
                  <a:pt x="109" y="313"/>
                </a:lnTo>
                <a:lnTo>
                  <a:pt x="118" y="319"/>
                </a:lnTo>
                <a:lnTo>
                  <a:pt x="128" y="321"/>
                </a:lnTo>
                <a:lnTo>
                  <a:pt x="128" y="321"/>
                </a:lnTo>
                <a:lnTo>
                  <a:pt x="139" y="322"/>
                </a:lnTo>
                <a:lnTo>
                  <a:pt x="151" y="321"/>
                </a:lnTo>
                <a:lnTo>
                  <a:pt x="160" y="319"/>
                </a:lnTo>
                <a:lnTo>
                  <a:pt x="170" y="317"/>
                </a:lnTo>
                <a:lnTo>
                  <a:pt x="179" y="313"/>
                </a:lnTo>
                <a:lnTo>
                  <a:pt x="187" y="307"/>
                </a:lnTo>
                <a:lnTo>
                  <a:pt x="200" y="296"/>
                </a:lnTo>
                <a:lnTo>
                  <a:pt x="214" y="281"/>
                </a:lnTo>
                <a:lnTo>
                  <a:pt x="221" y="263"/>
                </a:lnTo>
                <a:lnTo>
                  <a:pt x="227" y="246"/>
                </a:lnTo>
                <a:lnTo>
                  <a:pt x="229" y="227"/>
                </a:lnTo>
                <a:lnTo>
                  <a:pt x="229" y="227"/>
                </a:lnTo>
                <a:lnTo>
                  <a:pt x="229" y="214"/>
                </a:lnTo>
                <a:lnTo>
                  <a:pt x="227" y="199"/>
                </a:lnTo>
                <a:lnTo>
                  <a:pt x="225" y="185"/>
                </a:lnTo>
                <a:lnTo>
                  <a:pt x="219" y="174"/>
                </a:lnTo>
                <a:lnTo>
                  <a:pt x="214" y="162"/>
                </a:lnTo>
                <a:lnTo>
                  <a:pt x="206" y="151"/>
                </a:lnTo>
                <a:lnTo>
                  <a:pt x="198" y="141"/>
                </a:lnTo>
                <a:lnTo>
                  <a:pt x="189" y="134"/>
                </a:lnTo>
                <a:lnTo>
                  <a:pt x="179" y="126"/>
                </a:lnTo>
                <a:lnTo>
                  <a:pt x="168" y="120"/>
                </a:lnTo>
                <a:lnTo>
                  <a:pt x="157" y="117"/>
                </a:lnTo>
                <a:lnTo>
                  <a:pt x="145" y="115"/>
                </a:lnTo>
                <a:lnTo>
                  <a:pt x="132" y="115"/>
                </a:lnTo>
                <a:lnTo>
                  <a:pt x="118" y="117"/>
                </a:lnTo>
                <a:lnTo>
                  <a:pt x="105" y="120"/>
                </a:lnTo>
                <a:lnTo>
                  <a:pt x="92" y="126"/>
                </a:lnTo>
                <a:lnTo>
                  <a:pt x="92" y="126"/>
                </a:lnTo>
                <a:close/>
                <a:moveTo>
                  <a:pt x="12" y="38"/>
                </a:moveTo>
                <a:lnTo>
                  <a:pt x="12" y="38"/>
                </a:lnTo>
                <a:lnTo>
                  <a:pt x="19" y="35"/>
                </a:lnTo>
                <a:lnTo>
                  <a:pt x="27" y="29"/>
                </a:lnTo>
                <a:lnTo>
                  <a:pt x="33" y="23"/>
                </a:lnTo>
                <a:lnTo>
                  <a:pt x="42" y="19"/>
                </a:lnTo>
                <a:lnTo>
                  <a:pt x="42" y="19"/>
                </a:lnTo>
                <a:lnTo>
                  <a:pt x="35" y="27"/>
                </a:lnTo>
                <a:lnTo>
                  <a:pt x="27" y="38"/>
                </a:lnTo>
                <a:lnTo>
                  <a:pt x="21" y="48"/>
                </a:lnTo>
                <a:lnTo>
                  <a:pt x="12" y="56"/>
                </a:lnTo>
                <a:lnTo>
                  <a:pt x="12" y="56"/>
                </a:lnTo>
                <a:lnTo>
                  <a:pt x="12" y="38"/>
                </a:lnTo>
                <a:lnTo>
                  <a:pt x="12" y="38"/>
                </a:lnTo>
                <a:close/>
                <a:moveTo>
                  <a:pt x="14" y="94"/>
                </a:moveTo>
                <a:lnTo>
                  <a:pt x="14" y="94"/>
                </a:lnTo>
                <a:lnTo>
                  <a:pt x="16" y="96"/>
                </a:lnTo>
                <a:lnTo>
                  <a:pt x="16" y="99"/>
                </a:lnTo>
                <a:lnTo>
                  <a:pt x="12" y="109"/>
                </a:lnTo>
                <a:lnTo>
                  <a:pt x="12" y="113"/>
                </a:lnTo>
                <a:lnTo>
                  <a:pt x="14" y="117"/>
                </a:lnTo>
                <a:lnTo>
                  <a:pt x="16" y="119"/>
                </a:lnTo>
                <a:lnTo>
                  <a:pt x="21" y="120"/>
                </a:lnTo>
                <a:lnTo>
                  <a:pt x="21" y="120"/>
                </a:lnTo>
                <a:lnTo>
                  <a:pt x="16" y="128"/>
                </a:lnTo>
                <a:lnTo>
                  <a:pt x="14" y="132"/>
                </a:lnTo>
                <a:lnTo>
                  <a:pt x="12" y="138"/>
                </a:lnTo>
                <a:lnTo>
                  <a:pt x="12" y="138"/>
                </a:lnTo>
                <a:lnTo>
                  <a:pt x="10" y="128"/>
                </a:lnTo>
                <a:lnTo>
                  <a:pt x="10" y="115"/>
                </a:lnTo>
                <a:lnTo>
                  <a:pt x="10" y="101"/>
                </a:lnTo>
                <a:lnTo>
                  <a:pt x="12" y="96"/>
                </a:lnTo>
                <a:lnTo>
                  <a:pt x="14" y="94"/>
                </a:lnTo>
                <a:lnTo>
                  <a:pt x="14" y="94"/>
                </a:lnTo>
                <a:close/>
                <a:moveTo>
                  <a:pt x="42" y="172"/>
                </a:moveTo>
                <a:lnTo>
                  <a:pt x="42" y="172"/>
                </a:lnTo>
                <a:lnTo>
                  <a:pt x="38" y="170"/>
                </a:lnTo>
                <a:lnTo>
                  <a:pt x="35" y="170"/>
                </a:lnTo>
                <a:lnTo>
                  <a:pt x="29" y="172"/>
                </a:lnTo>
                <a:lnTo>
                  <a:pt x="23" y="178"/>
                </a:lnTo>
                <a:lnTo>
                  <a:pt x="19" y="183"/>
                </a:lnTo>
                <a:lnTo>
                  <a:pt x="19" y="183"/>
                </a:lnTo>
                <a:lnTo>
                  <a:pt x="19" y="178"/>
                </a:lnTo>
                <a:lnTo>
                  <a:pt x="21" y="174"/>
                </a:lnTo>
                <a:lnTo>
                  <a:pt x="27" y="164"/>
                </a:lnTo>
                <a:lnTo>
                  <a:pt x="33" y="155"/>
                </a:lnTo>
                <a:lnTo>
                  <a:pt x="38" y="147"/>
                </a:lnTo>
                <a:lnTo>
                  <a:pt x="38" y="147"/>
                </a:lnTo>
                <a:lnTo>
                  <a:pt x="42" y="151"/>
                </a:lnTo>
                <a:lnTo>
                  <a:pt x="42" y="159"/>
                </a:lnTo>
                <a:lnTo>
                  <a:pt x="40" y="164"/>
                </a:lnTo>
                <a:lnTo>
                  <a:pt x="42" y="172"/>
                </a:lnTo>
                <a:lnTo>
                  <a:pt x="42" y="172"/>
                </a:lnTo>
                <a:close/>
                <a:moveTo>
                  <a:pt x="42" y="96"/>
                </a:moveTo>
                <a:lnTo>
                  <a:pt x="42" y="96"/>
                </a:lnTo>
                <a:lnTo>
                  <a:pt x="33" y="101"/>
                </a:lnTo>
                <a:lnTo>
                  <a:pt x="25" y="107"/>
                </a:lnTo>
                <a:lnTo>
                  <a:pt x="25" y="107"/>
                </a:lnTo>
                <a:lnTo>
                  <a:pt x="25" y="103"/>
                </a:lnTo>
                <a:lnTo>
                  <a:pt x="25" y="99"/>
                </a:lnTo>
                <a:lnTo>
                  <a:pt x="31" y="92"/>
                </a:lnTo>
                <a:lnTo>
                  <a:pt x="36" y="86"/>
                </a:lnTo>
                <a:lnTo>
                  <a:pt x="38" y="82"/>
                </a:lnTo>
                <a:lnTo>
                  <a:pt x="38" y="77"/>
                </a:lnTo>
                <a:lnTo>
                  <a:pt x="38" y="77"/>
                </a:lnTo>
                <a:lnTo>
                  <a:pt x="42" y="80"/>
                </a:lnTo>
                <a:lnTo>
                  <a:pt x="42" y="84"/>
                </a:lnTo>
                <a:lnTo>
                  <a:pt x="42" y="96"/>
                </a:lnTo>
                <a:lnTo>
                  <a:pt x="42" y="96"/>
                </a:lnTo>
                <a:close/>
                <a:moveTo>
                  <a:pt x="38" y="113"/>
                </a:moveTo>
                <a:lnTo>
                  <a:pt x="38" y="113"/>
                </a:lnTo>
                <a:lnTo>
                  <a:pt x="42" y="115"/>
                </a:lnTo>
                <a:lnTo>
                  <a:pt x="42" y="120"/>
                </a:lnTo>
                <a:lnTo>
                  <a:pt x="42" y="128"/>
                </a:lnTo>
                <a:lnTo>
                  <a:pt x="42" y="128"/>
                </a:lnTo>
                <a:lnTo>
                  <a:pt x="36" y="132"/>
                </a:lnTo>
                <a:lnTo>
                  <a:pt x="31" y="136"/>
                </a:lnTo>
                <a:lnTo>
                  <a:pt x="27" y="138"/>
                </a:lnTo>
                <a:lnTo>
                  <a:pt x="21" y="139"/>
                </a:lnTo>
                <a:lnTo>
                  <a:pt x="21" y="139"/>
                </a:lnTo>
                <a:lnTo>
                  <a:pt x="25" y="132"/>
                </a:lnTo>
                <a:lnTo>
                  <a:pt x="29" y="126"/>
                </a:lnTo>
                <a:lnTo>
                  <a:pt x="38" y="113"/>
                </a:lnTo>
                <a:lnTo>
                  <a:pt x="38" y="113"/>
                </a:lnTo>
                <a:close/>
                <a:moveTo>
                  <a:pt x="10" y="157"/>
                </a:moveTo>
                <a:lnTo>
                  <a:pt x="10" y="157"/>
                </a:lnTo>
                <a:lnTo>
                  <a:pt x="16" y="157"/>
                </a:lnTo>
                <a:lnTo>
                  <a:pt x="17" y="155"/>
                </a:lnTo>
                <a:lnTo>
                  <a:pt x="19" y="153"/>
                </a:lnTo>
                <a:lnTo>
                  <a:pt x="19" y="153"/>
                </a:lnTo>
                <a:lnTo>
                  <a:pt x="19" y="157"/>
                </a:lnTo>
                <a:lnTo>
                  <a:pt x="17" y="162"/>
                </a:lnTo>
                <a:lnTo>
                  <a:pt x="14" y="166"/>
                </a:lnTo>
                <a:lnTo>
                  <a:pt x="10" y="170"/>
                </a:lnTo>
                <a:lnTo>
                  <a:pt x="10" y="170"/>
                </a:lnTo>
                <a:lnTo>
                  <a:pt x="10" y="157"/>
                </a:lnTo>
                <a:lnTo>
                  <a:pt x="10" y="157"/>
                </a:lnTo>
                <a:close/>
                <a:moveTo>
                  <a:pt x="12" y="296"/>
                </a:moveTo>
                <a:lnTo>
                  <a:pt x="12" y="296"/>
                </a:lnTo>
                <a:lnTo>
                  <a:pt x="12" y="286"/>
                </a:lnTo>
                <a:lnTo>
                  <a:pt x="12" y="275"/>
                </a:lnTo>
                <a:lnTo>
                  <a:pt x="12" y="252"/>
                </a:lnTo>
                <a:lnTo>
                  <a:pt x="12" y="252"/>
                </a:lnTo>
                <a:lnTo>
                  <a:pt x="19" y="252"/>
                </a:lnTo>
                <a:lnTo>
                  <a:pt x="23" y="250"/>
                </a:lnTo>
                <a:lnTo>
                  <a:pt x="23" y="248"/>
                </a:lnTo>
                <a:lnTo>
                  <a:pt x="23" y="248"/>
                </a:lnTo>
                <a:lnTo>
                  <a:pt x="25" y="250"/>
                </a:lnTo>
                <a:lnTo>
                  <a:pt x="25" y="252"/>
                </a:lnTo>
                <a:lnTo>
                  <a:pt x="23" y="258"/>
                </a:lnTo>
                <a:lnTo>
                  <a:pt x="19" y="263"/>
                </a:lnTo>
                <a:lnTo>
                  <a:pt x="17" y="267"/>
                </a:lnTo>
                <a:lnTo>
                  <a:pt x="17" y="267"/>
                </a:lnTo>
                <a:lnTo>
                  <a:pt x="17" y="273"/>
                </a:lnTo>
                <a:lnTo>
                  <a:pt x="19" y="275"/>
                </a:lnTo>
                <a:lnTo>
                  <a:pt x="23" y="277"/>
                </a:lnTo>
                <a:lnTo>
                  <a:pt x="27" y="277"/>
                </a:lnTo>
                <a:lnTo>
                  <a:pt x="27" y="277"/>
                </a:lnTo>
                <a:lnTo>
                  <a:pt x="21" y="288"/>
                </a:lnTo>
                <a:lnTo>
                  <a:pt x="17" y="292"/>
                </a:lnTo>
                <a:lnTo>
                  <a:pt x="12" y="296"/>
                </a:lnTo>
                <a:lnTo>
                  <a:pt x="12" y="296"/>
                </a:lnTo>
                <a:close/>
                <a:moveTo>
                  <a:pt x="42" y="261"/>
                </a:moveTo>
                <a:lnTo>
                  <a:pt x="42" y="261"/>
                </a:lnTo>
                <a:lnTo>
                  <a:pt x="35" y="261"/>
                </a:lnTo>
                <a:lnTo>
                  <a:pt x="31" y="265"/>
                </a:lnTo>
                <a:lnTo>
                  <a:pt x="31" y="265"/>
                </a:lnTo>
                <a:lnTo>
                  <a:pt x="31" y="263"/>
                </a:lnTo>
                <a:lnTo>
                  <a:pt x="33" y="258"/>
                </a:lnTo>
                <a:lnTo>
                  <a:pt x="38" y="248"/>
                </a:lnTo>
                <a:lnTo>
                  <a:pt x="38" y="248"/>
                </a:lnTo>
                <a:lnTo>
                  <a:pt x="42" y="250"/>
                </a:lnTo>
                <a:lnTo>
                  <a:pt x="42" y="254"/>
                </a:lnTo>
                <a:lnTo>
                  <a:pt x="42" y="261"/>
                </a:lnTo>
                <a:lnTo>
                  <a:pt x="42" y="261"/>
                </a:lnTo>
                <a:close/>
                <a:moveTo>
                  <a:pt x="42" y="225"/>
                </a:moveTo>
                <a:lnTo>
                  <a:pt x="42" y="225"/>
                </a:lnTo>
                <a:lnTo>
                  <a:pt x="33" y="231"/>
                </a:lnTo>
                <a:lnTo>
                  <a:pt x="29" y="233"/>
                </a:lnTo>
                <a:lnTo>
                  <a:pt x="25" y="237"/>
                </a:lnTo>
                <a:lnTo>
                  <a:pt x="25" y="237"/>
                </a:lnTo>
                <a:lnTo>
                  <a:pt x="25" y="233"/>
                </a:lnTo>
                <a:lnTo>
                  <a:pt x="25" y="231"/>
                </a:lnTo>
                <a:lnTo>
                  <a:pt x="31" y="225"/>
                </a:lnTo>
                <a:lnTo>
                  <a:pt x="36" y="220"/>
                </a:lnTo>
                <a:lnTo>
                  <a:pt x="38" y="216"/>
                </a:lnTo>
                <a:lnTo>
                  <a:pt x="38" y="212"/>
                </a:lnTo>
                <a:lnTo>
                  <a:pt x="38" y="212"/>
                </a:lnTo>
                <a:lnTo>
                  <a:pt x="42" y="214"/>
                </a:lnTo>
                <a:lnTo>
                  <a:pt x="42" y="218"/>
                </a:lnTo>
                <a:lnTo>
                  <a:pt x="42" y="225"/>
                </a:lnTo>
                <a:lnTo>
                  <a:pt x="42" y="225"/>
                </a:lnTo>
                <a:close/>
                <a:moveTo>
                  <a:pt x="42" y="204"/>
                </a:moveTo>
                <a:lnTo>
                  <a:pt x="42" y="204"/>
                </a:lnTo>
                <a:lnTo>
                  <a:pt x="38" y="204"/>
                </a:lnTo>
                <a:lnTo>
                  <a:pt x="35" y="204"/>
                </a:lnTo>
                <a:lnTo>
                  <a:pt x="31" y="206"/>
                </a:lnTo>
                <a:lnTo>
                  <a:pt x="25" y="210"/>
                </a:lnTo>
                <a:lnTo>
                  <a:pt x="23" y="212"/>
                </a:lnTo>
                <a:lnTo>
                  <a:pt x="19" y="212"/>
                </a:lnTo>
                <a:lnTo>
                  <a:pt x="19" y="212"/>
                </a:lnTo>
                <a:lnTo>
                  <a:pt x="23" y="202"/>
                </a:lnTo>
                <a:lnTo>
                  <a:pt x="29" y="193"/>
                </a:lnTo>
                <a:lnTo>
                  <a:pt x="35" y="185"/>
                </a:lnTo>
                <a:lnTo>
                  <a:pt x="38" y="176"/>
                </a:lnTo>
                <a:lnTo>
                  <a:pt x="38" y="176"/>
                </a:lnTo>
                <a:lnTo>
                  <a:pt x="42" y="178"/>
                </a:lnTo>
                <a:lnTo>
                  <a:pt x="42" y="181"/>
                </a:lnTo>
                <a:lnTo>
                  <a:pt x="42" y="187"/>
                </a:lnTo>
                <a:lnTo>
                  <a:pt x="42" y="195"/>
                </a:lnTo>
                <a:lnTo>
                  <a:pt x="42" y="204"/>
                </a:lnTo>
                <a:lnTo>
                  <a:pt x="42" y="204"/>
                </a:lnTo>
                <a:close/>
                <a:moveTo>
                  <a:pt x="12" y="82"/>
                </a:moveTo>
                <a:lnTo>
                  <a:pt x="12" y="82"/>
                </a:lnTo>
                <a:lnTo>
                  <a:pt x="14" y="75"/>
                </a:lnTo>
                <a:lnTo>
                  <a:pt x="17" y="67"/>
                </a:lnTo>
                <a:lnTo>
                  <a:pt x="25" y="58"/>
                </a:lnTo>
                <a:lnTo>
                  <a:pt x="35" y="46"/>
                </a:lnTo>
                <a:lnTo>
                  <a:pt x="42" y="35"/>
                </a:lnTo>
                <a:lnTo>
                  <a:pt x="42" y="35"/>
                </a:lnTo>
                <a:lnTo>
                  <a:pt x="44" y="44"/>
                </a:lnTo>
                <a:lnTo>
                  <a:pt x="44" y="52"/>
                </a:lnTo>
                <a:lnTo>
                  <a:pt x="40" y="59"/>
                </a:lnTo>
                <a:lnTo>
                  <a:pt x="36" y="65"/>
                </a:lnTo>
                <a:lnTo>
                  <a:pt x="31" y="71"/>
                </a:lnTo>
                <a:lnTo>
                  <a:pt x="25" y="75"/>
                </a:lnTo>
                <a:lnTo>
                  <a:pt x="12" y="82"/>
                </a:lnTo>
                <a:lnTo>
                  <a:pt x="12" y="82"/>
                </a:lnTo>
                <a:close/>
                <a:moveTo>
                  <a:pt x="61" y="309"/>
                </a:moveTo>
                <a:lnTo>
                  <a:pt x="61" y="309"/>
                </a:lnTo>
                <a:lnTo>
                  <a:pt x="61" y="305"/>
                </a:lnTo>
                <a:lnTo>
                  <a:pt x="61" y="301"/>
                </a:lnTo>
                <a:lnTo>
                  <a:pt x="65" y="296"/>
                </a:lnTo>
                <a:lnTo>
                  <a:pt x="71" y="296"/>
                </a:lnTo>
                <a:lnTo>
                  <a:pt x="71" y="296"/>
                </a:lnTo>
                <a:lnTo>
                  <a:pt x="69" y="300"/>
                </a:lnTo>
                <a:lnTo>
                  <a:pt x="67" y="303"/>
                </a:lnTo>
                <a:lnTo>
                  <a:pt x="61" y="309"/>
                </a:lnTo>
                <a:lnTo>
                  <a:pt x="61" y="309"/>
                </a:lnTo>
                <a:close/>
                <a:moveTo>
                  <a:pt x="107" y="292"/>
                </a:moveTo>
                <a:lnTo>
                  <a:pt x="107" y="292"/>
                </a:lnTo>
                <a:lnTo>
                  <a:pt x="103" y="292"/>
                </a:lnTo>
                <a:lnTo>
                  <a:pt x="103" y="288"/>
                </a:lnTo>
                <a:lnTo>
                  <a:pt x="101" y="281"/>
                </a:lnTo>
                <a:lnTo>
                  <a:pt x="101" y="281"/>
                </a:lnTo>
                <a:lnTo>
                  <a:pt x="109" y="281"/>
                </a:lnTo>
                <a:lnTo>
                  <a:pt x="109" y="281"/>
                </a:lnTo>
                <a:lnTo>
                  <a:pt x="109" y="284"/>
                </a:lnTo>
                <a:lnTo>
                  <a:pt x="107" y="286"/>
                </a:lnTo>
                <a:lnTo>
                  <a:pt x="107" y="288"/>
                </a:lnTo>
                <a:lnTo>
                  <a:pt x="107" y="292"/>
                </a:lnTo>
                <a:lnTo>
                  <a:pt x="107" y="292"/>
                </a:lnTo>
                <a:close/>
                <a:moveTo>
                  <a:pt x="115" y="300"/>
                </a:moveTo>
                <a:lnTo>
                  <a:pt x="115" y="300"/>
                </a:lnTo>
                <a:lnTo>
                  <a:pt x="115" y="288"/>
                </a:lnTo>
                <a:lnTo>
                  <a:pt x="115" y="288"/>
                </a:lnTo>
                <a:lnTo>
                  <a:pt x="120" y="290"/>
                </a:lnTo>
                <a:lnTo>
                  <a:pt x="124" y="292"/>
                </a:lnTo>
                <a:lnTo>
                  <a:pt x="132" y="298"/>
                </a:lnTo>
                <a:lnTo>
                  <a:pt x="132" y="298"/>
                </a:lnTo>
                <a:lnTo>
                  <a:pt x="130" y="300"/>
                </a:lnTo>
                <a:lnTo>
                  <a:pt x="124" y="300"/>
                </a:lnTo>
                <a:lnTo>
                  <a:pt x="115" y="300"/>
                </a:lnTo>
                <a:lnTo>
                  <a:pt x="115" y="300"/>
                </a:lnTo>
                <a:close/>
                <a:moveTo>
                  <a:pt x="197" y="281"/>
                </a:moveTo>
                <a:lnTo>
                  <a:pt x="197" y="281"/>
                </a:lnTo>
                <a:lnTo>
                  <a:pt x="181" y="290"/>
                </a:lnTo>
                <a:lnTo>
                  <a:pt x="168" y="296"/>
                </a:lnTo>
                <a:lnTo>
                  <a:pt x="162" y="296"/>
                </a:lnTo>
                <a:lnTo>
                  <a:pt x="155" y="296"/>
                </a:lnTo>
                <a:lnTo>
                  <a:pt x="138" y="292"/>
                </a:lnTo>
                <a:lnTo>
                  <a:pt x="138" y="292"/>
                </a:lnTo>
                <a:lnTo>
                  <a:pt x="130" y="288"/>
                </a:lnTo>
                <a:lnTo>
                  <a:pt x="122" y="282"/>
                </a:lnTo>
                <a:lnTo>
                  <a:pt x="109" y="271"/>
                </a:lnTo>
                <a:lnTo>
                  <a:pt x="103" y="267"/>
                </a:lnTo>
                <a:lnTo>
                  <a:pt x="96" y="269"/>
                </a:lnTo>
                <a:lnTo>
                  <a:pt x="90" y="273"/>
                </a:lnTo>
                <a:lnTo>
                  <a:pt x="84" y="284"/>
                </a:lnTo>
                <a:lnTo>
                  <a:pt x="84" y="284"/>
                </a:lnTo>
                <a:lnTo>
                  <a:pt x="67" y="284"/>
                </a:lnTo>
                <a:lnTo>
                  <a:pt x="59" y="282"/>
                </a:lnTo>
                <a:lnTo>
                  <a:pt x="52" y="281"/>
                </a:lnTo>
                <a:lnTo>
                  <a:pt x="52" y="281"/>
                </a:lnTo>
                <a:lnTo>
                  <a:pt x="50" y="216"/>
                </a:lnTo>
                <a:lnTo>
                  <a:pt x="50" y="147"/>
                </a:lnTo>
                <a:lnTo>
                  <a:pt x="50" y="12"/>
                </a:lnTo>
                <a:lnTo>
                  <a:pt x="50" y="12"/>
                </a:lnTo>
                <a:lnTo>
                  <a:pt x="61" y="12"/>
                </a:lnTo>
                <a:lnTo>
                  <a:pt x="71" y="10"/>
                </a:lnTo>
                <a:lnTo>
                  <a:pt x="80" y="10"/>
                </a:lnTo>
                <a:lnTo>
                  <a:pt x="84" y="12"/>
                </a:lnTo>
                <a:lnTo>
                  <a:pt x="88" y="14"/>
                </a:lnTo>
                <a:lnTo>
                  <a:pt x="88" y="14"/>
                </a:lnTo>
                <a:lnTo>
                  <a:pt x="88" y="52"/>
                </a:lnTo>
                <a:lnTo>
                  <a:pt x="84" y="90"/>
                </a:lnTo>
                <a:lnTo>
                  <a:pt x="82" y="126"/>
                </a:lnTo>
                <a:lnTo>
                  <a:pt x="82" y="143"/>
                </a:lnTo>
                <a:lnTo>
                  <a:pt x="84" y="159"/>
                </a:lnTo>
                <a:lnTo>
                  <a:pt x="84" y="159"/>
                </a:lnTo>
                <a:lnTo>
                  <a:pt x="90" y="147"/>
                </a:lnTo>
                <a:lnTo>
                  <a:pt x="94" y="141"/>
                </a:lnTo>
                <a:lnTo>
                  <a:pt x="101" y="136"/>
                </a:lnTo>
                <a:lnTo>
                  <a:pt x="109" y="132"/>
                </a:lnTo>
                <a:lnTo>
                  <a:pt x="109" y="132"/>
                </a:lnTo>
                <a:lnTo>
                  <a:pt x="118" y="128"/>
                </a:lnTo>
                <a:lnTo>
                  <a:pt x="130" y="126"/>
                </a:lnTo>
                <a:lnTo>
                  <a:pt x="141" y="126"/>
                </a:lnTo>
                <a:lnTo>
                  <a:pt x="153" y="130"/>
                </a:lnTo>
                <a:lnTo>
                  <a:pt x="164" y="134"/>
                </a:lnTo>
                <a:lnTo>
                  <a:pt x="174" y="139"/>
                </a:lnTo>
                <a:lnTo>
                  <a:pt x="183" y="145"/>
                </a:lnTo>
                <a:lnTo>
                  <a:pt x="191" y="151"/>
                </a:lnTo>
                <a:lnTo>
                  <a:pt x="191" y="151"/>
                </a:lnTo>
                <a:lnTo>
                  <a:pt x="204" y="166"/>
                </a:lnTo>
                <a:lnTo>
                  <a:pt x="212" y="181"/>
                </a:lnTo>
                <a:lnTo>
                  <a:pt x="218" y="200"/>
                </a:lnTo>
                <a:lnTo>
                  <a:pt x="221" y="220"/>
                </a:lnTo>
                <a:lnTo>
                  <a:pt x="219" y="237"/>
                </a:lnTo>
                <a:lnTo>
                  <a:pt x="216" y="254"/>
                </a:lnTo>
                <a:lnTo>
                  <a:pt x="212" y="261"/>
                </a:lnTo>
                <a:lnTo>
                  <a:pt x="208" y="269"/>
                </a:lnTo>
                <a:lnTo>
                  <a:pt x="202" y="275"/>
                </a:lnTo>
                <a:lnTo>
                  <a:pt x="197" y="281"/>
                </a:lnTo>
                <a:lnTo>
                  <a:pt x="197" y="281"/>
                </a:lnTo>
                <a:close/>
                <a:moveTo>
                  <a:pt x="97" y="176"/>
                </a:moveTo>
                <a:lnTo>
                  <a:pt x="97" y="176"/>
                </a:lnTo>
                <a:lnTo>
                  <a:pt x="92" y="183"/>
                </a:lnTo>
                <a:lnTo>
                  <a:pt x="88" y="193"/>
                </a:lnTo>
                <a:lnTo>
                  <a:pt x="86" y="202"/>
                </a:lnTo>
                <a:lnTo>
                  <a:pt x="86" y="210"/>
                </a:lnTo>
                <a:lnTo>
                  <a:pt x="86" y="220"/>
                </a:lnTo>
                <a:lnTo>
                  <a:pt x="88" y="227"/>
                </a:lnTo>
                <a:lnTo>
                  <a:pt x="92" y="235"/>
                </a:lnTo>
                <a:lnTo>
                  <a:pt x="97" y="242"/>
                </a:lnTo>
                <a:lnTo>
                  <a:pt x="103" y="250"/>
                </a:lnTo>
                <a:lnTo>
                  <a:pt x="109" y="254"/>
                </a:lnTo>
                <a:lnTo>
                  <a:pt x="117" y="260"/>
                </a:lnTo>
                <a:lnTo>
                  <a:pt x="126" y="261"/>
                </a:lnTo>
                <a:lnTo>
                  <a:pt x="136" y="263"/>
                </a:lnTo>
                <a:lnTo>
                  <a:pt x="145" y="261"/>
                </a:lnTo>
                <a:lnTo>
                  <a:pt x="157" y="260"/>
                </a:lnTo>
                <a:lnTo>
                  <a:pt x="168" y="254"/>
                </a:lnTo>
                <a:lnTo>
                  <a:pt x="168" y="254"/>
                </a:lnTo>
                <a:lnTo>
                  <a:pt x="176" y="248"/>
                </a:lnTo>
                <a:lnTo>
                  <a:pt x="183" y="240"/>
                </a:lnTo>
                <a:lnTo>
                  <a:pt x="187" y="231"/>
                </a:lnTo>
                <a:lnTo>
                  <a:pt x="189" y="220"/>
                </a:lnTo>
                <a:lnTo>
                  <a:pt x="187" y="210"/>
                </a:lnTo>
                <a:lnTo>
                  <a:pt x="185" y="200"/>
                </a:lnTo>
                <a:lnTo>
                  <a:pt x="179" y="189"/>
                </a:lnTo>
                <a:lnTo>
                  <a:pt x="174" y="181"/>
                </a:lnTo>
                <a:lnTo>
                  <a:pt x="166" y="172"/>
                </a:lnTo>
                <a:lnTo>
                  <a:pt x="157" y="166"/>
                </a:lnTo>
                <a:lnTo>
                  <a:pt x="147" y="160"/>
                </a:lnTo>
                <a:lnTo>
                  <a:pt x="138" y="159"/>
                </a:lnTo>
                <a:lnTo>
                  <a:pt x="128" y="159"/>
                </a:lnTo>
                <a:lnTo>
                  <a:pt x="117" y="160"/>
                </a:lnTo>
                <a:lnTo>
                  <a:pt x="107" y="166"/>
                </a:lnTo>
                <a:lnTo>
                  <a:pt x="97" y="176"/>
                </a:lnTo>
                <a:lnTo>
                  <a:pt x="97" y="176"/>
                </a:lnTo>
                <a:close/>
                <a:moveTo>
                  <a:pt x="118" y="242"/>
                </a:moveTo>
                <a:lnTo>
                  <a:pt x="118" y="242"/>
                </a:lnTo>
                <a:lnTo>
                  <a:pt x="113" y="237"/>
                </a:lnTo>
                <a:lnTo>
                  <a:pt x="109" y="225"/>
                </a:lnTo>
                <a:lnTo>
                  <a:pt x="105" y="214"/>
                </a:lnTo>
                <a:lnTo>
                  <a:pt x="105" y="202"/>
                </a:lnTo>
                <a:lnTo>
                  <a:pt x="107" y="191"/>
                </a:lnTo>
                <a:lnTo>
                  <a:pt x="109" y="187"/>
                </a:lnTo>
                <a:lnTo>
                  <a:pt x="111" y="183"/>
                </a:lnTo>
                <a:lnTo>
                  <a:pt x="115" y="181"/>
                </a:lnTo>
                <a:lnTo>
                  <a:pt x="118" y="181"/>
                </a:lnTo>
                <a:lnTo>
                  <a:pt x="124" y="181"/>
                </a:lnTo>
                <a:lnTo>
                  <a:pt x="130" y="185"/>
                </a:lnTo>
                <a:lnTo>
                  <a:pt x="130" y="185"/>
                </a:lnTo>
                <a:lnTo>
                  <a:pt x="134" y="191"/>
                </a:lnTo>
                <a:lnTo>
                  <a:pt x="138" y="199"/>
                </a:lnTo>
                <a:lnTo>
                  <a:pt x="139" y="208"/>
                </a:lnTo>
                <a:lnTo>
                  <a:pt x="139" y="218"/>
                </a:lnTo>
                <a:lnTo>
                  <a:pt x="138" y="227"/>
                </a:lnTo>
                <a:lnTo>
                  <a:pt x="134" y="237"/>
                </a:lnTo>
                <a:lnTo>
                  <a:pt x="126" y="242"/>
                </a:lnTo>
                <a:lnTo>
                  <a:pt x="122" y="242"/>
                </a:lnTo>
                <a:lnTo>
                  <a:pt x="118" y="242"/>
                </a:lnTo>
                <a:lnTo>
                  <a:pt x="118" y="242"/>
                </a:lnTo>
                <a:close/>
                <a:moveTo>
                  <a:pt x="149" y="191"/>
                </a:moveTo>
                <a:lnTo>
                  <a:pt x="149" y="191"/>
                </a:lnTo>
                <a:lnTo>
                  <a:pt x="145" y="187"/>
                </a:lnTo>
                <a:lnTo>
                  <a:pt x="143" y="183"/>
                </a:lnTo>
                <a:lnTo>
                  <a:pt x="143" y="180"/>
                </a:lnTo>
                <a:lnTo>
                  <a:pt x="143" y="180"/>
                </a:lnTo>
                <a:lnTo>
                  <a:pt x="147" y="181"/>
                </a:lnTo>
                <a:lnTo>
                  <a:pt x="151" y="183"/>
                </a:lnTo>
                <a:lnTo>
                  <a:pt x="151" y="183"/>
                </a:lnTo>
                <a:lnTo>
                  <a:pt x="151" y="187"/>
                </a:lnTo>
                <a:lnTo>
                  <a:pt x="149" y="191"/>
                </a:lnTo>
                <a:lnTo>
                  <a:pt x="149" y="191"/>
                </a:lnTo>
                <a:close/>
                <a:moveTo>
                  <a:pt x="170" y="235"/>
                </a:moveTo>
                <a:lnTo>
                  <a:pt x="170" y="235"/>
                </a:lnTo>
                <a:lnTo>
                  <a:pt x="168" y="233"/>
                </a:lnTo>
                <a:lnTo>
                  <a:pt x="168" y="233"/>
                </a:lnTo>
                <a:lnTo>
                  <a:pt x="172" y="229"/>
                </a:lnTo>
                <a:lnTo>
                  <a:pt x="176" y="225"/>
                </a:lnTo>
                <a:lnTo>
                  <a:pt x="176" y="221"/>
                </a:lnTo>
                <a:lnTo>
                  <a:pt x="176" y="221"/>
                </a:lnTo>
                <a:lnTo>
                  <a:pt x="178" y="223"/>
                </a:lnTo>
                <a:lnTo>
                  <a:pt x="178" y="225"/>
                </a:lnTo>
                <a:lnTo>
                  <a:pt x="178" y="229"/>
                </a:lnTo>
                <a:lnTo>
                  <a:pt x="174" y="233"/>
                </a:lnTo>
                <a:lnTo>
                  <a:pt x="170" y="235"/>
                </a:lnTo>
                <a:lnTo>
                  <a:pt x="170" y="235"/>
                </a:lnTo>
                <a:close/>
                <a:moveTo>
                  <a:pt x="176" y="204"/>
                </a:moveTo>
                <a:lnTo>
                  <a:pt x="176" y="204"/>
                </a:lnTo>
                <a:lnTo>
                  <a:pt x="176" y="210"/>
                </a:lnTo>
                <a:lnTo>
                  <a:pt x="174" y="212"/>
                </a:lnTo>
                <a:lnTo>
                  <a:pt x="168" y="214"/>
                </a:lnTo>
                <a:lnTo>
                  <a:pt x="168" y="214"/>
                </a:lnTo>
                <a:lnTo>
                  <a:pt x="168" y="210"/>
                </a:lnTo>
                <a:lnTo>
                  <a:pt x="170" y="208"/>
                </a:lnTo>
                <a:lnTo>
                  <a:pt x="172" y="206"/>
                </a:lnTo>
                <a:lnTo>
                  <a:pt x="176" y="204"/>
                </a:lnTo>
                <a:lnTo>
                  <a:pt x="176" y="204"/>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6" name="Freeform 77"/>
          <p:cNvSpPr>
            <a:spLocks noEditPoints="1"/>
          </p:cNvSpPr>
          <p:nvPr/>
        </p:nvSpPr>
        <p:spPr bwMode="auto">
          <a:xfrm>
            <a:off x="1318684" y="2509196"/>
            <a:ext cx="240240" cy="316799"/>
          </a:xfrm>
          <a:custGeom>
            <a:avLst/>
            <a:gdLst/>
            <a:ahLst/>
            <a:cxnLst>
              <a:cxn ang="0">
                <a:pos x="40" y="0"/>
              </a:cxn>
              <a:cxn ang="0">
                <a:pos x="30" y="8"/>
              </a:cxn>
              <a:cxn ang="0">
                <a:pos x="23" y="23"/>
              </a:cxn>
              <a:cxn ang="0">
                <a:pos x="11" y="57"/>
              </a:cxn>
              <a:cxn ang="0">
                <a:pos x="6" y="74"/>
              </a:cxn>
              <a:cxn ang="0">
                <a:pos x="0" y="107"/>
              </a:cxn>
              <a:cxn ang="0">
                <a:pos x="4" y="120"/>
              </a:cxn>
              <a:cxn ang="0">
                <a:pos x="25" y="120"/>
              </a:cxn>
              <a:cxn ang="0">
                <a:pos x="72" y="116"/>
              </a:cxn>
              <a:cxn ang="0">
                <a:pos x="91" y="111"/>
              </a:cxn>
              <a:cxn ang="0">
                <a:pos x="86" y="69"/>
              </a:cxn>
              <a:cxn ang="0">
                <a:pos x="70" y="34"/>
              </a:cxn>
              <a:cxn ang="0">
                <a:pos x="65" y="23"/>
              </a:cxn>
              <a:cxn ang="0">
                <a:pos x="49" y="4"/>
              </a:cxn>
              <a:cxn ang="0">
                <a:pos x="40" y="0"/>
              </a:cxn>
              <a:cxn ang="0">
                <a:pos x="40" y="13"/>
              </a:cxn>
              <a:cxn ang="0">
                <a:pos x="42" y="15"/>
              </a:cxn>
              <a:cxn ang="0">
                <a:pos x="36" y="25"/>
              </a:cxn>
              <a:cxn ang="0">
                <a:pos x="36" y="21"/>
              </a:cxn>
              <a:cxn ang="0">
                <a:pos x="40" y="13"/>
              </a:cxn>
              <a:cxn ang="0">
                <a:pos x="32" y="107"/>
              </a:cxn>
              <a:cxn ang="0">
                <a:pos x="25" y="109"/>
              </a:cxn>
              <a:cxn ang="0">
                <a:pos x="17" y="109"/>
              </a:cxn>
              <a:cxn ang="0">
                <a:pos x="19" y="90"/>
              </a:cxn>
              <a:cxn ang="0">
                <a:pos x="21" y="71"/>
              </a:cxn>
              <a:cxn ang="0">
                <a:pos x="30" y="88"/>
              </a:cxn>
              <a:cxn ang="0">
                <a:pos x="32" y="107"/>
              </a:cxn>
              <a:cxn ang="0">
                <a:pos x="26" y="55"/>
              </a:cxn>
              <a:cxn ang="0">
                <a:pos x="30" y="46"/>
              </a:cxn>
              <a:cxn ang="0">
                <a:pos x="44" y="31"/>
              </a:cxn>
              <a:cxn ang="0">
                <a:pos x="55" y="29"/>
              </a:cxn>
              <a:cxn ang="0">
                <a:pos x="26" y="55"/>
              </a:cxn>
              <a:cxn ang="0">
                <a:pos x="59" y="53"/>
              </a:cxn>
              <a:cxn ang="0">
                <a:pos x="57" y="52"/>
              </a:cxn>
              <a:cxn ang="0">
                <a:pos x="61" y="46"/>
              </a:cxn>
              <a:cxn ang="0">
                <a:pos x="65" y="44"/>
              </a:cxn>
              <a:cxn ang="0">
                <a:pos x="65" y="52"/>
              </a:cxn>
              <a:cxn ang="0">
                <a:pos x="61" y="52"/>
              </a:cxn>
              <a:cxn ang="0">
                <a:pos x="59" y="53"/>
              </a:cxn>
            </a:cxnLst>
            <a:rect l="0" t="0" r="r" b="b"/>
            <a:pathLst>
              <a:path w="91" h="120">
                <a:moveTo>
                  <a:pt x="40" y="0"/>
                </a:moveTo>
                <a:lnTo>
                  <a:pt x="40" y="0"/>
                </a:lnTo>
                <a:lnTo>
                  <a:pt x="34" y="4"/>
                </a:lnTo>
                <a:lnTo>
                  <a:pt x="30" y="8"/>
                </a:lnTo>
                <a:lnTo>
                  <a:pt x="25" y="15"/>
                </a:lnTo>
                <a:lnTo>
                  <a:pt x="23" y="23"/>
                </a:lnTo>
                <a:lnTo>
                  <a:pt x="15" y="42"/>
                </a:lnTo>
                <a:lnTo>
                  <a:pt x="11" y="57"/>
                </a:lnTo>
                <a:lnTo>
                  <a:pt x="11" y="57"/>
                </a:lnTo>
                <a:lnTo>
                  <a:pt x="6" y="74"/>
                </a:lnTo>
                <a:lnTo>
                  <a:pt x="2" y="90"/>
                </a:lnTo>
                <a:lnTo>
                  <a:pt x="0" y="107"/>
                </a:lnTo>
                <a:lnTo>
                  <a:pt x="2" y="113"/>
                </a:lnTo>
                <a:lnTo>
                  <a:pt x="4" y="120"/>
                </a:lnTo>
                <a:lnTo>
                  <a:pt x="4" y="120"/>
                </a:lnTo>
                <a:lnTo>
                  <a:pt x="25" y="120"/>
                </a:lnTo>
                <a:lnTo>
                  <a:pt x="49" y="120"/>
                </a:lnTo>
                <a:lnTo>
                  <a:pt x="72" y="116"/>
                </a:lnTo>
                <a:lnTo>
                  <a:pt x="91" y="111"/>
                </a:lnTo>
                <a:lnTo>
                  <a:pt x="91" y="111"/>
                </a:lnTo>
                <a:lnTo>
                  <a:pt x="91" y="88"/>
                </a:lnTo>
                <a:lnTo>
                  <a:pt x="86" y="69"/>
                </a:lnTo>
                <a:lnTo>
                  <a:pt x="80" y="52"/>
                </a:lnTo>
                <a:lnTo>
                  <a:pt x="70" y="34"/>
                </a:lnTo>
                <a:lnTo>
                  <a:pt x="70" y="34"/>
                </a:lnTo>
                <a:lnTo>
                  <a:pt x="65" y="23"/>
                </a:lnTo>
                <a:lnTo>
                  <a:pt x="57" y="11"/>
                </a:lnTo>
                <a:lnTo>
                  <a:pt x="49" y="4"/>
                </a:lnTo>
                <a:lnTo>
                  <a:pt x="44" y="0"/>
                </a:lnTo>
                <a:lnTo>
                  <a:pt x="40" y="0"/>
                </a:lnTo>
                <a:lnTo>
                  <a:pt x="40" y="0"/>
                </a:lnTo>
                <a:close/>
                <a:moveTo>
                  <a:pt x="40" y="13"/>
                </a:moveTo>
                <a:lnTo>
                  <a:pt x="40" y="13"/>
                </a:lnTo>
                <a:lnTo>
                  <a:pt x="42" y="15"/>
                </a:lnTo>
                <a:lnTo>
                  <a:pt x="40" y="19"/>
                </a:lnTo>
                <a:lnTo>
                  <a:pt x="36" y="25"/>
                </a:lnTo>
                <a:lnTo>
                  <a:pt x="36" y="25"/>
                </a:lnTo>
                <a:lnTo>
                  <a:pt x="36" y="21"/>
                </a:lnTo>
                <a:lnTo>
                  <a:pt x="36" y="19"/>
                </a:lnTo>
                <a:lnTo>
                  <a:pt x="40" y="13"/>
                </a:lnTo>
                <a:lnTo>
                  <a:pt x="40" y="13"/>
                </a:lnTo>
                <a:close/>
                <a:moveTo>
                  <a:pt x="32" y="107"/>
                </a:moveTo>
                <a:lnTo>
                  <a:pt x="32" y="107"/>
                </a:lnTo>
                <a:lnTo>
                  <a:pt x="25" y="109"/>
                </a:lnTo>
                <a:lnTo>
                  <a:pt x="21" y="109"/>
                </a:lnTo>
                <a:lnTo>
                  <a:pt x="17" y="109"/>
                </a:lnTo>
                <a:lnTo>
                  <a:pt x="17" y="109"/>
                </a:lnTo>
                <a:lnTo>
                  <a:pt x="19" y="90"/>
                </a:lnTo>
                <a:lnTo>
                  <a:pt x="21" y="71"/>
                </a:lnTo>
                <a:lnTo>
                  <a:pt x="21" y="71"/>
                </a:lnTo>
                <a:lnTo>
                  <a:pt x="26" y="78"/>
                </a:lnTo>
                <a:lnTo>
                  <a:pt x="30" y="88"/>
                </a:lnTo>
                <a:lnTo>
                  <a:pt x="32" y="97"/>
                </a:lnTo>
                <a:lnTo>
                  <a:pt x="32" y="107"/>
                </a:lnTo>
                <a:lnTo>
                  <a:pt x="32" y="107"/>
                </a:lnTo>
                <a:close/>
                <a:moveTo>
                  <a:pt x="26" y="55"/>
                </a:moveTo>
                <a:lnTo>
                  <a:pt x="26" y="55"/>
                </a:lnTo>
                <a:lnTo>
                  <a:pt x="30" y="46"/>
                </a:lnTo>
                <a:lnTo>
                  <a:pt x="36" y="38"/>
                </a:lnTo>
                <a:lnTo>
                  <a:pt x="44" y="31"/>
                </a:lnTo>
                <a:lnTo>
                  <a:pt x="55" y="29"/>
                </a:lnTo>
                <a:lnTo>
                  <a:pt x="55" y="29"/>
                </a:lnTo>
                <a:lnTo>
                  <a:pt x="42" y="42"/>
                </a:lnTo>
                <a:lnTo>
                  <a:pt x="26" y="55"/>
                </a:lnTo>
                <a:lnTo>
                  <a:pt x="26" y="55"/>
                </a:lnTo>
                <a:close/>
                <a:moveTo>
                  <a:pt x="59" y="53"/>
                </a:moveTo>
                <a:lnTo>
                  <a:pt x="59" y="53"/>
                </a:lnTo>
                <a:lnTo>
                  <a:pt x="57" y="52"/>
                </a:lnTo>
                <a:lnTo>
                  <a:pt x="59" y="48"/>
                </a:lnTo>
                <a:lnTo>
                  <a:pt x="61" y="46"/>
                </a:lnTo>
                <a:lnTo>
                  <a:pt x="65" y="44"/>
                </a:lnTo>
                <a:lnTo>
                  <a:pt x="65" y="44"/>
                </a:lnTo>
                <a:lnTo>
                  <a:pt x="65" y="52"/>
                </a:lnTo>
                <a:lnTo>
                  <a:pt x="65" y="52"/>
                </a:lnTo>
                <a:lnTo>
                  <a:pt x="63" y="52"/>
                </a:lnTo>
                <a:lnTo>
                  <a:pt x="61" y="52"/>
                </a:lnTo>
                <a:lnTo>
                  <a:pt x="59" y="53"/>
                </a:lnTo>
                <a:lnTo>
                  <a:pt x="59" y="53"/>
                </a:lnTo>
                <a:lnTo>
                  <a:pt x="59" y="5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7" name="Freeform 78"/>
          <p:cNvSpPr>
            <a:spLocks noEditPoints="1"/>
          </p:cNvSpPr>
          <p:nvPr/>
        </p:nvSpPr>
        <p:spPr bwMode="auto">
          <a:xfrm>
            <a:off x="785408" y="2276878"/>
            <a:ext cx="1272472" cy="1364872"/>
          </a:xfrm>
          <a:custGeom>
            <a:avLst/>
            <a:gdLst/>
            <a:ahLst/>
            <a:cxnLst>
              <a:cxn ang="0">
                <a:pos x="377" y="157"/>
              </a:cxn>
              <a:cxn ang="0">
                <a:pos x="284" y="4"/>
              </a:cxn>
              <a:cxn ang="0">
                <a:pos x="78" y="103"/>
              </a:cxn>
              <a:cxn ang="0">
                <a:pos x="5" y="435"/>
              </a:cxn>
              <a:cxn ang="0">
                <a:pos x="59" y="507"/>
              </a:cxn>
              <a:cxn ang="0">
                <a:pos x="185" y="418"/>
              </a:cxn>
              <a:cxn ang="0">
                <a:pos x="240" y="284"/>
              </a:cxn>
              <a:cxn ang="0">
                <a:pos x="339" y="517"/>
              </a:cxn>
              <a:cxn ang="0">
                <a:pos x="478" y="465"/>
              </a:cxn>
              <a:cxn ang="0">
                <a:pos x="143" y="52"/>
              </a:cxn>
              <a:cxn ang="0">
                <a:pos x="147" y="35"/>
              </a:cxn>
              <a:cxn ang="0">
                <a:pos x="87" y="309"/>
              </a:cxn>
              <a:cxn ang="0">
                <a:pos x="55" y="357"/>
              </a:cxn>
              <a:cxn ang="0">
                <a:pos x="95" y="254"/>
              </a:cxn>
              <a:cxn ang="0">
                <a:pos x="76" y="244"/>
              </a:cxn>
              <a:cxn ang="0">
                <a:pos x="82" y="210"/>
              </a:cxn>
              <a:cxn ang="0">
                <a:pos x="76" y="244"/>
              </a:cxn>
              <a:cxn ang="0">
                <a:pos x="120" y="115"/>
              </a:cxn>
              <a:cxn ang="0">
                <a:pos x="122" y="134"/>
              </a:cxn>
              <a:cxn ang="0">
                <a:pos x="139" y="63"/>
              </a:cxn>
              <a:cxn ang="0">
                <a:pos x="105" y="107"/>
              </a:cxn>
              <a:cxn ang="0">
                <a:pos x="105" y="107"/>
              </a:cxn>
              <a:cxn ang="0">
                <a:pos x="89" y="147"/>
              </a:cxn>
              <a:cxn ang="0">
                <a:pos x="103" y="174"/>
              </a:cxn>
              <a:cxn ang="0">
                <a:pos x="51" y="256"/>
              </a:cxn>
              <a:cxn ang="0">
                <a:pos x="72" y="258"/>
              </a:cxn>
              <a:cxn ang="0">
                <a:pos x="70" y="292"/>
              </a:cxn>
              <a:cxn ang="0">
                <a:pos x="70" y="292"/>
              </a:cxn>
              <a:cxn ang="0">
                <a:pos x="32" y="357"/>
              </a:cxn>
              <a:cxn ang="0">
                <a:pos x="28" y="401"/>
              </a:cxn>
              <a:cxn ang="0">
                <a:pos x="36" y="410"/>
              </a:cxn>
              <a:cxn ang="0">
                <a:pos x="42" y="435"/>
              </a:cxn>
              <a:cxn ang="0">
                <a:pos x="57" y="437"/>
              </a:cxn>
              <a:cxn ang="0">
                <a:pos x="57" y="496"/>
              </a:cxn>
              <a:cxn ang="0">
                <a:pos x="65" y="483"/>
              </a:cxn>
              <a:cxn ang="0">
                <a:pos x="86" y="496"/>
              </a:cxn>
              <a:cxn ang="0">
                <a:pos x="89" y="477"/>
              </a:cxn>
              <a:cxn ang="0">
                <a:pos x="129" y="467"/>
              </a:cxn>
              <a:cxn ang="0">
                <a:pos x="135" y="483"/>
              </a:cxn>
              <a:cxn ang="0">
                <a:pos x="255" y="288"/>
              </a:cxn>
              <a:cxn ang="0">
                <a:pos x="270" y="383"/>
              </a:cxn>
              <a:cxn ang="0">
                <a:pos x="274" y="330"/>
              </a:cxn>
              <a:cxn ang="0">
                <a:pos x="282" y="290"/>
              </a:cxn>
              <a:cxn ang="0">
                <a:pos x="274" y="401"/>
              </a:cxn>
              <a:cxn ang="0">
                <a:pos x="276" y="431"/>
              </a:cxn>
              <a:cxn ang="0">
                <a:pos x="280" y="490"/>
              </a:cxn>
              <a:cxn ang="0">
                <a:pos x="305" y="322"/>
              </a:cxn>
              <a:cxn ang="0">
                <a:pos x="305" y="353"/>
              </a:cxn>
              <a:cxn ang="0">
                <a:pos x="322" y="366"/>
              </a:cxn>
              <a:cxn ang="0">
                <a:pos x="318" y="364"/>
              </a:cxn>
              <a:cxn ang="0">
                <a:pos x="320" y="397"/>
              </a:cxn>
              <a:cxn ang="0">
                <a:pos x="316" y="456"/>
              </a:cxn>
              <a:cxn ang="0">
                <a:pos x="322" y="496"/>
              </a:cxn>
              <a:cxn ang="0">
                <a:pos x="293" y="456"/>
              </a:cxn>
              <a:cxn ang="0">
                <a:pos x="333" y="439"/>
              </a:cxn>
              <a:cxn ang="0">
                <a:pos x="362" y="473"/>
              </a:cxn>
              <a:cxn ang="0">
                <a:pos x="402" y="467"/>
              </a:cxn>
              <a:cxn ang="0">
                <a:pos x="324" y="326"/>
              </a:cxn>
              <a:cxn ang="0">
                <a:pos x="211" y="271"/>
              </a:cxn>
              <a:cxn ang="0">
                <a:pos x="120" y="452"/>
              </a:cxn>
              <a:cxn ang="0">
                <a:pos x="152" y="58"/>
              </a:cxn>
              <a:cxn ang="0">
                <a:pos x="312" y="48"/>
              </a:cxn>
              <a:cxn ang="0">
                <a:pos x="448" y="380"/>
              </a:cxn>
            </a:cxnLst>
            <a:rect l="0" t="0" r="r" b="b"/>
            <a:pathLst>
              <a:path w="482" h="517">
                <a:moveTo>
                  <a:pt x="472" y="416"/>
                </a:moveTo>
                <a:lnTo>
                  <a:pt x="472" y="416"/>
                </a:lnTo>
                <a:lnTo>
                  <a:pt x="459" y="382"/>
                </a:lnTo>
                <a:lnTo>
                  <a:pt x="446" y="347"/>
                </a:lnTo>
                <a:lnTo>
                  <a:pt x="421" y="282"/>
                </a:lnTo>
                <a:lnTo>
                  <a:pt x="421" y="282"/>
                </a:lnTo>
                <a:lnTo>
                  <a:pt x="411" y="256"/>
                </a:lnTo>
                <a:lnTo>
                  <a:pt x="404" y="231"/>
                </a:lnTo>
                <a:lnTo>
                  <a:pt x="396" y="204"/>
                </a:lnTo>
                <a:lnTo>
                  <a:pt x="387" y="180"/>
                </a:lnTo>
                <a:lnTo>
                  <a:pt x="387" y="180"/>
                </a:lnTo>
                <a:lnTo>
                  <a:pt x="377" y="157"/>
                </a:lnTo>
                <a:lnTo>
                  <a:pt x="366" y="132"/>
                </a:lnTo>
                <a:lnTo>
                  <a:pt x="366" y="132"/>
                </a:lnTo>
                <a:lnTo>
                  <a:pt x="356" y="109"/>
                </a:lnTo>
                <a:lnTo>
                  <a:pt x="345" y="88"/>
                </a:lnTo>
                <a:lnTo>
                  <a:pt x="322" y="50"/>
                </a:lnTo>
                <a:lnTo>
                  <a:pt x="322" y="50"/>
                </a:lnTo>
                <a:lnTo>
                  <a:pt x="310" y="29"/>
                </a:lnTo>
                <a:lnTo>
                  <a:pt x="305" y="19"/>
                </a:lnTo>
                <a:lnTo>
                  <a:pt x="299" y="12"/>
                </a:lnTo>
                <a:lnTo>
                  <a:pt x="299" y="12"/>
                </a:lnTo>
                <a:lnTo>
                  <a:pt x="291" y="8"/>
                </a:lnTo>
                <a:lnTo>
                  <a:pt x="284" y="4"/>
                </a:lnTo>
                <a:lnTo>
                  <a:pt x="269" y="0"/>
                </a:lnTo>
                <a:lnTo>
                  <a:pt x="249" y="0"/>
                </a:lnTo>
                <a:lnTo>
                  <a:pt x="230" y="2"/>
                </a:lnTo>
                <a:lnTo>
                  <a:pt x="192" y="6"/>
                </a:lnTo>
                <a:lnTo>
                  <a:pt x="175" y="10"/>
                </a:lnTo>
                <a:lnTo>
                  <a:pt x="160" y="10"/>
                </a:lnTo>
                <a:lnTo>
                  <a:pt x="160" y="10"/>
                </a:lnTo>
                <a:lnTo>
                  <a:pt x="122" y="35"/>
                </a:lnTo>
                <a:lnTo>
                  <a:pt x="105" y="50"/>
                </a:lnTo>
                <a:lnTo>
                  <a:pt x="87" y="63"/>
                </a:lnTo>
                <a:lnTo>
                  <a:pt x="87" y="63"/>
                </a:lnTo>
                <a:lnTo>
                  <a:pt x="78" y="103"/>
                </a:lnTo>
                <a:lnTo>
                  <a:pt x="70" y="143"/>
                </a:lnTo>
                <a:lnTo>
                  <a:pt x="51" y="220"/>
                </a:lnTo>
                <a:lnTo>
                  <a:pt x="51" y="220"/>
                </a:lnTo>
                <a:lnTo>
                  <a:pt x="40" y="258"/>
                </a:lnTo>
                <a:lnTo>
                  <a:pt x="40" y="258"/>
                </a:lnTo>
                <a:lnTo>
                  <a:pt x="40" y="273"/>
                </a:lnTo>
                <a:lnTo>
                  <a:pt x="38" y="288"/>
                </a:lnTo>
                <a:lnTo>
                  <a:pt x="38" y="288"/>
                </a:lnTo>
                <a:lnTo>
                  <a:pt x="26" y="334"/>
                </a:lnTo>
                <a:lnTo>
                  <a:pt x="15" y="385"/>
                </a:lnTo>
                <a:lnTo>
                  <a:pt x="15" y="385"/>
                </a:lnTo>
                <a:lnTo>
                  <a:pt x="5" y="435"/>
                </a:lnTo>
                <a:lnTo>
                  <a:pt x="5" y="435"/>
                </a:lnTo>
                <a:lnTo>
                  <a:pt x="0" y="464"/>
                </a:lnTo>
                <a:lnTo>
                  <a:pt x="0" y="479"/>
                </a:lnTo>
                <a:lnTo>
                  <a:pt x="0" y="490"/>
                </a:lnTo>
                <a:lnTo>
                  <a:pt x="0" y="490"/>
                </a:lnTo>
                <a:lnTo>
                  <a:pt x="4" y="496"/>
                </a:lnTo>
                <a:lnTo>
                  <a:pt x="9" y="500"/>
                </a:lnTo>
                <a:lnTo>
                  <a:pt x="17" y="504"/>
                </a:lnTo>
                <a:lnTo>
                  <a:pt x="25" y="505"/>
                </a:lnTo>
                <a:lnTo>
                  <a:pt x="44" y="507"/>
                </a:lnTo>
                <a:lnTo>
                  <a:pt x="59" y="507"/>
                </a:lnTo>
                <a:lnTo>
                  <a:pt x="59" y="507"/>
                </a:lnTo>
                <a:lnTo>
                  <a:pt x="97" y="507"/>
                </a:lnTo>
                <a:lnTo>
                  <a:pt x="118" y="507"/>
                </a:lnTo>
                <a:lnTo>
                  <a:pt x="137" y="505"/>
                </a:lnTo>
                <a:lnTo>
                  <a:pt x="137" y="505"/>
                </a:lnTo>
                <a:lnTo>
                  <a:pt x="147" y="494"/>
                </a:lnTo>
                <a:lnTo>
                  <a:pt x="158" y="483"/>
                </a:lnTo>
                <a:lnTo>
                  <a:pt x="169" y="473"/>
                </a:lnTo>
                <a:lnTo>
                  <a:pt x="173" y="465"/>
                </a:lnTo>
                <a:lnTo>
                  <a:pt x="177" y="458"/>
                </a:lnTo>
                <a:lnTo>
                  <a:pt x="177" y="458"/>
                </a:lnTo>
                <a:lnTo>
                  <a:pt x="181" y="439"/>
                </a:lnTo>
                <a:lnTo>
                  <a:pt x="185" y="418"/>
                </a:lnTo>
                <a:lnTo>
                  <a:pt x="192" y="372"/>
                </a:lnTo>
                <a:lnTo>
                  <a:pt x="192" y="372"/>
                </a:lnTo>
                <a:lnTo>
                  <a:pt x="202" y="332"/>
                </a:lnTo>
                <a:lnTo>
                  <a:pt x="202" y="332"/>
                </a:lnTo>
                <a:lnTo>
                  <a:pt x="206" y="309"/>
                </a:lnTo>
                <a:lnTo>
                  <a:pt x="208" y="298"/>
                </a:lnTo>
                <a:lnTo>
                  <a:pt x="211" y="290"/>
                </a:lnTo>
                <a:lnTo>
                  <a:pt x="211" y="290"/>
                </a:lnTo>
                <a:lnTo>
                  <a:pt x="217" y="286"/>
                </a:lnTo>
                <a:lnTo>
                  <a:pt x="225" y="286"/>
                </a:lnTo>
                <a:lnTo>
                  <a:pt x="240" y="284"/>
                </a:lnTo>
                <a:lnTo>
                  <a:pt x="240" y="284"/>
                </a:lnTo>
                <a:lnTo>
                  <a:pt x="248" y="309"/>
                </a:lnTo>
                <a:lnTo>
                  <a:pt x="251" y="336"/>
                </a:lnTo>
                <a:lnTo>
                  <a:pt x="259" y="387"/>
                </a:lnTo>
                <a:lnTo>
                  <a:pt x="269" y="498"/>
                </a:lnTo>
                <a:lnTo>
                  <a:pt x="269" y="498"/>
                </a:lnTo>
                <a:lnTo>
                  <a:pt x="274" y="502"/>
                </a:lnTo>
                <a:lnTo>
                  <a:pt x="280" y="505"/>
                </a:lnTo>
                <a:lnTo>
                  <a:pt x="291" y="509"/>
                </a:lnTo>
                <a:lnTo>
                  <a:pt x="291" y="509"/>
                </a:lnTo>
                <a:lnTo>
                  <a:pt x="307" y="515"/>
                </a:lnTo>
                <a:lnTo>
                  <a:pt x="324" y="517"/>
                </a:lnTo>
                <a:lnTo>
                  <a:pt x="339" y="517"/>
                </a:lnTo>
                <a:lnTo>
                  <a:pt x="354" y="515"/>
                </a:lnTo>
                <a:lnTo>
                  <a:pt x="387" y="511"/>
                </a:lnTo>
                <a:lnTo>
                  <a:pt x="419" y="505"/>
                </a:lnTo>
                <a:lnTo>
                  <a:pt x="419" y="505"/>
                </a:lnTo>
                <a:lnTo>
                  <a:pt x="429" y="500"/>
                </a:lnTo>
                <a:lnTo>
                  <a:pt x="438" y="492"/>
                </a:lnTo>
                <a:lnTo>
                  <a:pt x="448" y="483"/>
                </a:lnTo>
                <a:lnTo>
                  <a:pt x="459" y="475"/>
                </a:lnTo>
                <a:lnTo>
                  <a:pt x="459" y="475"/>
                </a:lnTo>
                <a:lnTo>
                  <a:pt x="465" y="471"/>
                </a:lnTo>
                <a:lnTo>
                  <a:pt x="472" y="469"/>
                </a:lnTo>
                <a:lnTo>
                  <a:pt x="478" y="465"/>
                </a:lnTo>
                <a:lnTo>
                  <a:pt x="482" y="460"/>
                </a:lnTo>
                <a:lnTo>
                  <a:pt x="482" y="460"/>
                </a:lnTo>
                <a:lnTo>
                  <a:pt x="482" y="452"/>
                </a:lnTo>
                <a:lnTo>
                  <a:pt x="480" y="443"/>
                </a:lnTo>
                <a:lnTo>
                  <a:pt x="472" y="416"/>
                </a:lnTo>
                <a:lnTo>
                  <a:pt x="472" y="416"/>
                </a:lnTo>
                <a:close/>
                <a:moveTo>
                  <a:pt x="147" y="35"/>
                </a:moveTo>
                <a:lnTo>
                  <a:pt x="147" y="35"/>
                </a:lnTo>
                <a:lnTo>
                  <a:pt x="147" y="40"/>
                </a:lnTo>
                <a:lnTo>
                  <a:pt x="145" y="44"/>
                </a:lnTo>
                <a:lnTo>
                  <a:pt x="143" y="46"/>
                </a:lnTo>
                <a:lnTo>
                  <a:pt x="143" y="52"/>
                </a:lnTo>
                <a:lnTo>
                  <a:pt x="143" y="52"/>
                </a:lnTo>
                <a:lnTo>
                  <a:pt x="137" y="46"/>
                </a:lnTo>
                <a:lnTo>
                  <a:pt x="137" y="46"/>
                </a:lnTo>
                <a:lnTo>
                  <a:pt x="127" y="50"/>
                </a:lnTo>
                <a:lnTo>
                  <a:pt x="118" y="58"/>
                </a:lnTo>
                <a:lnTo>
                  <a:pt x="110" y="63"/>
                </a:lnTo>
                <a:lnTo>
                  <a:pt x="101" y="69"/>
                </a:lnTo>
                <a:lnTo>
                  <a:pt x="101" y="69"/>
                </a:lnTo>
                <a:lnTo>
                  <a:pt x="122" y="50"/>
                </a:lnTo>
                <a:lnTo>
                  <a:pt x="133" y="40"/>
                </a:lnTo>
                <a:lnTo>
                  <a:pt x="147" y="35"/>
                </a:lnTo>
                <a:lnTo>
                  <a:pt x="147" y="35"/>
                </a:lnTo>
                <a:close/>
                <a:moveTo>
                  <a:pt x="61" y="321"/>
                </a:moveTo>
                <a:lnTo>
                  <a:pt x="61" y="321"/>
                </a:lnTo>
                <a:lnTo>
                  <a:pt x="65" y="313"/>
                </a:lnTo>
                <a:lnTo>
                  <a:pt x="72" y="305"/>
                </a:lnTo>
                <a:lnTo>
                  <a:pt x="80" y="300"/>
                </a:lnTo>
                <a:lnTo>
                  <a:pt x="87" y="294"/>
                </a:lnTo>
                <a:lnTo>
                  <a:pt x="87" y="294"/>
                </a:lnTo>
                <a:lnTo>
                  <a:pt x="89" y="294"/>
                </a:lnTo>
                <a:lnTo>
                  <a:pt x="91" y="296"/>
                </a:lnTo>
                <a:lnTo>
                  <a:pt x="89" y="300"/>
                </a:lnTo>
                <a:lnTo>
                  <a:pt x="87" y="309"/>
                </a:lnTo>
                <a:lnTo>
                  <a:pt x="87" y="309"/>
                </a:lnTo>
                <a:lnTo>
                  <a:pt x="80" y="311"/>
                </a:lnTo>
                <a:lnTo>
                  <a:pt x="74" y="315"/>
                </a:lnTo>
                <a:lnTo>
                  <a:pt x="61" y="321"/>
                </a:lnTo>
                <a:lnTo>
                  <a:pt x="61" y="321"/>
                </a:lnTo>
                <a:close/>
                <a:moveTo>
                  <a:pt x="76" y="355"/>
                </a:moveTo>
                <a:lnTo>
                  <a:pt x="76" y="355"/>
                </a:lnTo>
                <a:lnTo>
                  <a:pt x="68" y="357"/>
                </a:lnTo>
                <a:lnTo>
                  <a:pt x="61" y="361"/>
                </a:lnTo>
                <a:lnTo>
                  <a:pt x="57" y="364"/>
                </a:lnTo>
                <a:lnTo>
                  <a:pt x="49" y="368"/>
                </a:lnTo>
                <a:lnTo>
                  <a:pt x="49" y="368"/>
                </a:lnTo>
                <a:lnTo>
                  <a:pt x="55" y="357"/>
                </a:lnTo>
                <a:lnTo>
                  <a:pt x="63" y="349"/>
                </a:lnTo>
                <a:lnTo>
                  <a:pt x="78" y="332"/>
                </a:lnTo>
                <a:lnTo>
                  <a:pt x="78" y="332"/>
                </a:lnTo>
                <a:lnTo>
                  <a:pt x="80" y="334"/>
                </a:lnTo>
                <a:lnTo>
                  <a:pt x="80" y="336"/>
                </a:lnTo>
                <a:lnTo>
                  <a:pt x="80" y="342"/>
                </a:lnTo>
                <a:lnTo>
                  <a:pt x="76" y="355"/>
                </a:lnTo>
                <a:lnTo>
                  <a:pt x="76" y="355"/>
                </a:lnTo>
                <a:close/>
                <a:moveTo>
                  <a:pt x="61" y="286"/>
                </a:moveTo>
                <a:lnTo>
                  <a:pt x="61" y="286"/>
                </a:lnTo>
                <a:lnTo>
                  <a:pt x="78" y="269"/>
                </a:lnTo>
                <a:lnTo>
                  <a:pt x="95" y="254"/>
                </a:lnTo>
                <a:lnTo>
                  <a:pt x="95" y="254"/>
                </a:lnTo>
                <a:lnTo>
                  <a:pt x="97" y="254"/>
                </a:lnTo>
                <a:lnTo>
                  <a:pt x="99" y="256"/>
                </a:lnTo>
                <a:lnTo>
                  <a:pt x="99" y="261"/>
                </a:lnTo>
                <a:lnTo>
                  <a:pt x="97" y="265"/>
                </a:lnTo>
                <a:lnTo>
                  <a:pt x="97" y="269"/>
                </a:lnTo>
                <a:lnTo>
                  <a:pt x="97" y="269"/>
                </a:lnTo>
                <a:lnTo>
                  <a:pt x="78" y="279"/>
                </a:lnTo>
                <a:lnTo>
                  <a:pt x="61" y="286"/>
                </a:lnTo>
                <a:lnTo>
                  <a:pt x="61" y="286"/>
                </a:lnTo>
                <a:close/>
                <a:moveTo>
                  <a:pt x="76" y="244"/>
                </a:moveTo>
                <a:lnTo>
                  <a:pt x="76" y="244"/>
                </a:lnTo>
                <a:lnTo>
                  <a:pt x="78" y="241"/>
                </a:lnTo>
                <a:lnTo>
                  <a:pt x="84" y="235"/>
                </a:lnTo>
                <a:lnTo>
                  <a:pt x="95" y="225"/>
                </a:lnTo>
                <a:lnTo>
                  <a:pt x="101" y="221"/>
                </a:lnTo>
                <a:lnTo>
                  <a:pt x="105" y="216"/>
                </a:lnTo>
                <a:lnTo>
                  <a:pt x="106" y="210"/>
                </a:lnTo>
                <a:lnTo>
                  <a:pt x="105" y="202"/>
                </a:lnTo>
                <a:lnTo>
                  <a:pt x="105" y="202"/>
                </a:lnTo>
                <a:lnTo>
                  <a:pt x="91" y="204"/>
                </a:lnTo>
                <a:lnTo>
                  <a:pt x="86" y="206"/>
                </a:lnTo>
                <a:lnTo>
                  <a:pt x="82" y="210"/>
                </a:lnTo>
                <a:lnTo>
                  <a:pt x="82" y="210"/>
                </a:lnTo>
                <a:lnTo>
                  <a:pt x="87" y="202"/>
                </a:lnTo>
                <a:lnTo>
                  <a:pt x="95" y="195"/>
                </a:lnTo>
                <a:lnTo>
                  <a:pt x="105" y="187"/>
                </a:lnTo>
                <a:lnTo>
                  <a:pt x="114" y="181"/>
                </a:lnTo>
                <a:lnTo>
                  <a:pt x="114" y="181"/>
                </a:lnTo>
                <a:lnTo>
                  <a:pt x="110" y="206"/>
                </a:lnTo>
                <a:lnTo>
                  <a:pt x="105" y="231"/>
                </a:lnTo>
                <a:lnTo>
                  <a:pt x="105" y="231"/>
                </a:lnTo>
                <a:lnTo>
                  <a:pt x="97" y="233"/>
                </a:lnTo>
                <a:lnTo>
                  <a:pt x="89" y="237"/>
                </a:lnTo>
                <a:lnTo>
                  <a:pt x="76" y="244"/>
                </a:lnTo>
                <a:lnTo>
                  <a:pt x="76" y="244"/>
                </a:lnTo>
                <a:close/>
                <a:moveTo>
                  <a:pt x="114" y="117"/>
                </a:moveTo>
                <a:lnTo>
                  <a:pt x="114" y="117"/>
                </a:lnTo>
                <a:lnTo>
                  <a:pt x="116" y="113"/>
                </a:lnTo>
                <a:lnTo>
                  <a:pt x="120" y="109"/>
                </a:lnTo>
                <a:lnTo>
                  <a:pt x="127" y="101"/>
                </a:lnTo>
                <a:lnTo>
                  <a:pt x="127" y="101"/>
                </a:lnTo>
                <a:lnTo>
                  <a:pt x="129" y="103"/>
                </a:lnTo>
                <a:lnTo>
                  <a:pt x="129" y="107"/>
                </a:lnTo>
                <a:lnTo>
                  <a:pt x="127" y="113"/>
                </a:lnTo>
                <a:lnTo>
                  <a:pt x="127" y="113"/>
                </a:lnTo>
                <a:lnTo>
                  <a:pt x="124" y="113"/>
                </a:lnTo>
                <a:lnTo>
                  <a:pt x="120" y="115"/>
                </a:lnTo>
                <a:lnTo>
                  <a:pt x="114" y="117"/>
                </a:lnTo>
                <a:lnTo>
                  <a:pt x="114" y="117"/>
                </a:lnTo>
                <a:close/>
                <a:moveTo>
                  <a:pt x="118" y="157"/>
                </a:moveTo>
                <a:lnTo>
                  <a:pt x="118" y="157"/>
                </a:lnTo>
                <a:lnTo>
                  <a:pt x="110" y="159"/>
                </a:lnTo>
                <a:lnTo>
                  <a:pt x="103" y="160"/>
                </a:lnTo>
                <a:lnTo>
                  <a:pt x="87" y="168"/>
                </a:lnTo>
                <a:lnTo>
                  <a:pt x="87" y="168"/>
                </a:lnTo>
                <a:lnTo>
                  <a:pt x="95" y="159"/>
                </a:lnTo>
                <a:lnTo>
                  <a:pt x="103" y="149"/>
                </a:lnTo>
                <a:lnTo>
                  <a:pt x="112" y="141"/>
                </a:lnTo>
                <a:lnTo>
                  <a:pt x="122" y="134"/>
                </a:lnTo>
                <a:lnTo>
                  <a:pt x="122" y="134"/>
                </a:lnTo>
                <a:lnTo>
                  <a:pt x="124" y="140"/>
                </a:lnTo>
                <a:lnTo>
                  <a:pt x="122" y="145"/>
                </a:lnTo>
                <a:lnTo>
                  <a:pt x="118" y="157"/>
                </a:lnTo>
                <a:lnTo>
                  <a:pt x="118" y="157"/>
                </a:lnTo>
                <a:close/>
                <a:moveTo>
                  <a:pt x="108" y="94"/>
                </a:moveTo>
                <a:lnTo>
                  <a:pt x="108" y="94"/>
                </a:lnTo>
                <a:lnTo>
                  <a:pt x="110" y="90"/>
                </a:lnTo>
                <a:lnTo>
                  <a:pt x="112" y="86"/>
                </a:lnTo>
                <a:lnTo>
                  <a:pt x="122" y="79"/>
                </a:lnTo>
                <a:lnTo>
                  <a:pt x="129" y="71"/>
                </a:lnTo>
                <a:lnTo>
                  <a:pt x="139" y="63"/>
                </a:lnTo>
                <a:lnTo>
                  <a:pt x="139" y="63"/>
                </a:lnTo>
                <a:lnTo>
                  <a:pt x="139" y="63"/>
                </a:lnTo>
                <a:lnTo>
                  <a:pt x="139" y="63"/>
                </a:lnTo>
                <a:lnTo>
                  <a:pt x="137" y="69"/>
                </a:lnTo>
                <a:lnTo>
                  <a:pt x="135" y="79"/>
                </a:lnTo>
                <a:lnTo>
                  <a:pt x="135" y="79"/>
                </a:lnTo>
                <a:lnTo>
                  <a:pt x="126" y="80"/>
                </a:lnTo>
                <a:lnTo>
                  <a:pt x="120" y="84"/>
                </a:lnTo>
                <a:lnTo>
                  <a:pt x="108" y="94"/>
                </a:lnTo>
                <a:lnTo>
                  <a:pt x="108" y="94"/>
                </a:lnTo>
                <a:close/>
                <a:moveTo>
                  <a:pt x="105" y="107"/>
                </a:moveTo>
                <a:lnTo>
                  <a:pt x="105" y="107"/>
                </a:lnTo>
                <a:lnTo>
                  <a:pt x="105" y="109"/>
                </a:lnTo>
                <a:lnTo>
                  <a:pt x="105" y="111"/>
                </a:lnTo>
                <a:lnTo>
                  <a:pt x="99" y="117"/>
                </a:lnTo>
                <a:lnTo>
                  <a:pt x="91" y="122"/>
                </a:lnTo>
                <a:lnTo>
                  <a:pt x="86" y="128"/>
                </a:lnTo>
                <a:lnTo>
                  <a:pt x="86" y="128"/>
                </a:lnTo>
                <a:lnTo>
                  <a:pt x="86" y="124"/>
                </a:lnTo>
                <a:lnTo>
                  <a:pt x="86" y="120"/>
                </a:lnTo>
                <a:lnTo>
                  <a:pt x="93" y="117"/>
                </a:lnTo>
                <a:lnTo>
                  <a:pt x="101" y="113"/>
                </a:lnTo>
                <a:lnTo>
                  <a:pt x="103" y="109"/>
                </a:lnTo>
                <a:lnTo>
                  <a:pt x="105" y="107"/>
                </a:lnTo>
                <a:lnTo>
                  <a:pt x="105" y="107"/>
                </a:lnTo>
                <a:close/>
                <a:moveTo>
                  <a:pt x="95" y="141"/>
                </a:moveTo>
                <a:lnTo>
                  <a:pt x="95" y="141"/>
                </a:lnTo>
                <a:lnTo>
                  <a:pt x="93" y="147"/>
                </a:lnTo>
                <a:lnTo>
                  <a:pt x="87" y="153"/>
                </a:lnTo>
                <a:lnTo>
                  <a:pt x="78" y="164"/>
                </a:lnTo>
                <a:lnTo>
                  <a:pt x="78" y="164"/>
                </a:lnTo>
                <a:lnTo>
                  <a:pt x="76" y="160"/>
                </a:lnTo>
                <a:lnTo>
                  <a:pt x="76" y="157"/>
                </a:lnTo>
                <a:lnTo>
                  <a:pt x="78" y="153"/>
                </a:lnTo>
                <a:lnTo>
                  <a:pt x="82" y="151"/>
                </a:lnTo>
                <a:lnTo>
                  <a:pt x="89" y="147"/>
                </a:lnTo>
                <a:lnTo>
                  <a:pt x="95" y="141"/>
                </a:lnTo>
                <a:lnTo>
                  <a:pt x="95" y="141"/>
                </a:lnTo>
                <a:close/>
                <a:moveTo>
                  <a:pt x="66" y="193"/>
                </a:moveTo>
                <a:lnTo>
                  <a:pt x="66" y="193"/>
                </a:lnTo>
                <a:lnTo>
                  <a:pt x="76" y="189"/>
                </a:lnTo>
                <a:lnTo>
                  <a:pt x="86" y="183"/>
                </a:lnTo>
                <a:lnTo>
                  <a:pt x="93" y="178"/>
                </a:lnTo>
                <a:lnTo>
                  <a:pt x="103" y="172"/>
                </a:lnTo>
                <a:lnTo>
                  <a:pt x="103" y="172"/>
                </a:lnTo>
                <a:lnTo>
                  <a:pt x="105" y="172"/>
                </a:lnTo>
                <a:lnTo>
                  <a:pt x="103" y="174"/>
                </a:lnTo>
                <a:lnTo>
                  <a:pt x="103" y="174"/>
                </a:lnTo>
                <a:lnTo>
                  <a:pt x="82" y="193"/>
                </a:lnTo>
                <a:lnTo>
                  <a:pt x="63" y="214"/>
                </a:lnTo>
                <a:lnTo>
                  <a:pt x="63" y="214"/>
                </a:lnTo>
                <a:lnTo>
                  <a:pt x="63" y="210"/>
                </a:lnTo>
                <a:lnTo>
                  <a:pt x="63" y="204"/>
                </a:lnTo>
                <a:lnTo>
                  <a:pt x="65" y="199"/>
                </a:lnTo>
                <a:lnTo>
                  <a:pt x="66" y="193"/>
                </a:lnTo>
                <a:lnTo>
                  <a:pt x="66" y="193"/>
                </a:lnTo>
                <a:close/>
                <a:moveTo>
                  <a:pt x="84" y="220"/>
                </a:moveTo>
                <a:lnTo>
                  <a:pt x="84" y="220"/>
                </a:lnTo>
                <a:lnTo>
                  <a:pt x="51" y="256"/>
                </a:lnTo>
                <a:lnTo>
                  <a:pt x="51" y="256"/>
                </a:lnTo>
                <a:lnTo>
                  <a:pt x="53" y="248"/>
                </a:lnTo>
                <a:lnTo>
                  <a:pt x="57" y="242"/>
                </a:lnTo>
                <a:lnTo>
                  <a:pt x="65" y="235"/>
                </a:lnTo>
                <a:lnTo>
                  <a:pt x="74" y="227"/>
                </a:lnTo>
                <a:lnTo>
                  <a:pt x="84" y="220"/>
                </a:lnTo>
                <a:lnTo>
                  <a:pt x="84" y="220"/>
                </a:lnTo>
                <a:close/>
                <a:moveTo>
                  <a:pt x="49" y="273"/>
                </a:moveTo>
                <a:lnTo>
                  <a:pt x="49" y="273"/>
                </a:lnTo>
                <a:lnTo>
                  <a:pt x="57" y="271"/>
                </a:lnTo>
                <a:lnTo>
                  <a:pt x="63" y="267"/>
                </a:lnTo>
                <a:lnTo>
                  <a:pt x="66" y="261"/>
                </a:lnTo>
                <a:lnTo>
                  <a:pt x="72" y="258"/>
                </a:lnTo>
                <a:lnTo>
                  <a:pt x="72" y="258"/>
                </a:lnTo>
                <a:lnTo>
                  <a:pt x="70" y="265"/>
                </a:lnTo>
                <a:lnTo>
                  <a:pt x="63" y="271"/>
                </a:lnTo>
                <a:lnTo>
                  <a:pt x="55" y="277"/>
                </a:lnTo>
                <a:lnTo>
                  <a:pt x="49" y="284"/>
                </a:lnTo>
                <a:lnTo>
                  <a:pt x="49" y="284"/>
                </a:lnTo>
                <a:lnTo>
                  <a:pt x="47" y="282"/>
                </a:lnTo>
                <a:lnTo>
                  <a:pt x="47" y="281"/>
                </a:lnTo>
                <a:lnTo>
                  <a:pt x="49" y="277"/>
                </a:lnTo>
                <a:lnTo>
                  <a:pt x="49" y="273"/>
                </a:lnTo>
                <a:lnTo>
                  <a:pt x="49" y="273"/>
                </a:lnTo>
                <a:close/>
                <a:moveTo>
                  <a:pt x="70" y="292"/>
                </a:moveTo>
                <a:lnTo>
                  <a:pt x="70" y="292"/>
                </a:lnTo>
                <a:lnTo>
                  <a:pt x="65" y="302"/>
                </a:lnTo>
                <a:lnTo>
                  <a:pt x="57" y="309"/>
                </a:lnTo>
                <a:lnTo>
                  <a:pt x="47" y="317"/>
                </a:lnTo>
                <a:lnTo>
                  <a:pt x="42" y="326"/>
                </a:lnTo>
                <a:lnTo>
                  <a:pt x="42" y="326"/>
                </a:lnTo>
                <a:lnTo>
                  <a:pt x="40" y="321"/>
                </a:lnTo>
                <a:lnTo>
                  <a:pt x="42" y="315"/>
                </a:lnTo>
                <a:lnTo>
                  <a:pt x="46" y="311"/>
                </a:lnTo>
                <a:lnTo>
                  <a:pt x="51" y="307"/>
                </a:lnTo>
                <a:lnTo>
                  <a:pt x="61" y="300"/>
                </a:lnTo>
                <a:lnTo>
                  <a:pt x="70" y="292"/>
                </a:lnTo>
                <a:lnTo>
                  <a:pt x="70" y="292"/>
                </a:lnTo>
                <a:close/>
                <a:moveTo>
                  <a:pt x="63" y="330"/>
                </a:moveTo>
                <a:lnTo>
                  <a:pt x="63" y="330"/>
                </a:lnTo>
                <a:lnTo>
                  <a:pt x="61" y="336"/>
                </a:lnTo>
                <a:lnTo>
                  <a:pt x="57" y="342"/>
                </a:lnTo>
                <a:lnTo>
                  <a:pt x="46" y="355"/>
                </a:lnTo>
                <a:lnTo>
                  <a:pt x="46" y="355"/>
                </a:lnTo>
                <a:lnTo>
                  <a:pt x="26" y="382"/>
                </a:lnTo>
                <a:lnTo>
                  <a:pt x="26" y="382"/>
                </a:lnTo>
                <a:lnTo>
                  <a:pt x="26" y="372"/>
                </a:lnTo>
                <a:lnTo>
                  <a:pt x="28" y="364"/>
                </a:lnTo>
                <a:lnTo>
                  <a:pt x="32" y="357"/>
                </a:lnTo>
                <a:lnTo>
                  <a:pt x="36" y="351"/>
                </a:lnTo>
                <a:lnTo>
                  <a:pt x="42" y="343"/>
                </a:lnTo>
                <a:lnTo>
                  <a:pt x="47" y="340"/>
                </a:lnTo>
                <a:lnTo>
                  <a:pt x="63" y="330"/>
                </a:lnTo>
                <a:lnTo>
                  <a:pt x="63" y="330"/>
                </a:lnTo>
                <a:close/>
                <a:moveTo>
                  <a:pt x="23" y="389"/>
                </a:moveTo>
                <a:lnTo>
                  <a:pt x="23" y="389"/>
                </a:lnTo>
                <a:lnTo>
                  <a:pt x="28" y="393"/>
                </a:lnTo>
                <a:lnTo>
                  <a:pt x="30" y="393"/>
                </a:lnTo>
                <a:lnTo>
                  <a:pt x="34" y="393"/>
                </a:lnTo>
                <a:lnTo>
                  <a:pt x="34" y="393"/>
                </a:lnTo>
                <a:lnTo>
                  <a:pt x="28" y="401"/>
                </a:lnTo>
                <a:lnTo>
                  <a:pt x="23" y="408"/>
                </a:lnTo>
                <a:lnTo>
                  <a:pt x="23" y="408"/>
                </a:lnTo>
                <a:lnTo>
                  <a:pt x="21" y="404"/>
                </a:lnTo>
                <a:lnTo>
                  <a:pt x="23" y="401"/>
                </a:lnTo>
                <a:lnTo>
                  <a:pt x="23" y="395"/>
                </a:lnTo>
                <a:lnTo>
                  <a:pt x="23" y="389"/>
                </a:lnTo>
                <a:lnTo>
                  <a:pt x="23" y="389"/>
                </a:lnTo>
                <a:close/>
                <a:moveTo>
                  <a:pt x="57" y="397"/>
                </a:moveTo>
                <a:lnTo>
                  <a:pt x="57" y="397"/>
                </a:lnTo>
                <a:lnTo>
                  <a:pt x="49" y="401"/>
                </a:lnTo>
                <a:lnTo>
                  <a:pt x="42" y="404"/>
                </a:lnTo>
                <a:lnTo>
                  <a:pt x="36" y="410"/>
                </a:lnTo>
                <a:lnTo>
                  <a:pt x="28" y="414"/>
                </a:lnTo>
                <a:lnTo>
                  <a:pt x="28" y="414"/>
                </a:lnTo>
                <a:lnTo>
                  <a:pt x="47" y="393"/>
                </a:lnTo>
                <a:lnTo>
                  <a:pt x="57" y="383"/>
                </a:lnTo>
                <a:lnTo>
                  <a:pt x="70" y="376"/>
                </a:lnTo>
                <a:lnTo>
                  <a:pt x="70" y="376"/>
                </a:lnTo>
                <a:lnTo>
                  <a:pt x="65" y="403"/>
                </a:lnTo>
                <a:lnTo>
                  <a:pt x="59" y="431"/>
                </a:lnTo>
                <a:lnTo>
                  <a:pt x="59" y="431"/>
                </a:lnTo>
                <a:lnTo>
                  <a:pt x="55" y="429"/>
                </a:lnTo>
                <a:lnTo>
                  <a:pt x="49" y="429"/>
                </a:lnTo>
                <a:lnTo>
                  <a:pt x="42" y="435"/>
                </a:lnTo>
                <a:lnTo>
                  <a:pt x="32" y="441"/>
                </a:lnTo>
                <a:lnTo>
                  <a:pt x="25" y="446"/>
                </a:lnTo>
                <a:lnTo>
                  <a:pt x="25" y="446"/>
                </a:lnTo>
                <a:lnTo>
                  <a:pt x="28" y="439"/>
                </a:lnTo>
                <a:lnTo>
                  <a:pt x="34" y="433"/>
                </a:lnTo>
                <a:lnTo>
                  <a:pt x="46" y="423"/>
                </a:lnTo>
                <a:lnTo>
                  <a:pt x="51" y="418"/>
                </a:lnTo>
                <a:lnTo>
                  <a:pt x="55" y="412"/>
                </a:lnTo>
                <a:lnTo>
                  <a:pt x="57" y="404"/>
                </a:lnTo>
                <a:lnTo>
                  <a:pt x="57" y="397"/>
                </a:lnTo>
                <a:lnTo>
                  <a:pt x="57" y="397"/>
                </a:lnTo>
                <a:close/>
                <a:moveTo>
                  <a:pt x="57" y="437"/>
                </a:moveTo>
                <a:lnTo>
                  <a:pt x="57" y="437"/>
                </a:lnTo>
                <a:lnTo>
                  <a:pt x="57" y="441"/>
                </a:lnTo>
                <a:lnTo>
                  <a:pt x="55" y="446"/>
                </a:lnTo>
                <a:lnTo>
                  <a:pt x="49" y="454"/>
                </a:lnTo>
                <a:lnTo>
                  <a:pt x="42" y="460"/>
                </a:lnTo>
                <a:lnTo>
                  <a:pt x="32" y="464"/>
                </a:lnTo>
                <a:lnTo>
                  <a:pt x="32" y="464"/>
                </a:lnTo>
                <a:lnTo>
                  <a:pt x="46" y="450"/>
                </a:lnTo>
                <a:lnTo>
                  <a:pt x="57" y="437"/>
                </a:lnTo>
                <a:lnTo>
                  <a:pt x="57" y="437"/>
                </a:lnTo>
                <a:close/>
                <a:moveTo>
                  <a:pt x="57" y="496"/>
                </a:moveTo>
                <a:lnTo>
                  <a:pt x="57" y="496"/>
                </a:lnTo>
                <a:lnTo>
                  <a:pt x="53" y="496"/>
                </a:lnTo>
                <a:lnTo>
                  <a:pt x="49" y="496"/>
                </a:lnTo>
                <a:lnTo>
                  <a:pt x="46" y="494"/>
                </a:lnTo>
                <a:lnTo>
                  <a:pt x="42" y="496"/>
                </a:lnTo>
                <a:lnTo>
                  <a:pt x="42" y="496"/>
                </a:lnTo>
                <a:lnTo>
                  <a:pt x="47" y="488"/>
                </a:lnTo>
                <a:lnTo>
                  <a:pt x="53" y="483"/>
                </a:lnTo>
                <a:lnTo>
                  <a:pt x="68" y="473"/>
                </a:lnTo>
                <a:lnTo>
                  <a:pt x="68" y="473"/>
                </a:lnTo>
                <a:lnTo>
                  <a:pt x="70" y="475"/>
                </a:lnTo>
                <a:lnTo>
                  <a:pt x="68" y="477"/>
                </a:lnTo>
                <a:lnTo>
                  <a:pt x="65" y="483"/>
                </a:lnTo>
                <a:lnTo>
                  <a:pt x="61" y="490"/>
                </a:lnTo>
                <a:lnTo>
                  <a:pt x="57" y="496"/>
                </a:lnTo>
                <a:lnTo>
                  <a:pt x="57" y="496"/>
                </a:lnTo>
                <a:close/>
                <a:moveTo>
                  <a:pt x="78" y="498"/>
                </a:moveTo>
                <a:lnTo>
                  <a:pt x="78" y="498"/>
                </a:lnTo>
                <a:lnTo>
                  <a:pt x="82" y="494"/>
                </a:lnTo>
                <a:lnTo>
                  <a:pt x="87" y="488"/>
                </a:lnTo>
                <a:lnTo>
                  <a:pt x="97" y="483"/>
                </a:lnTo>
                <a:lnTo>
                  <a:pt x="97" y="483"/>
                </a:lnTo>
                <a:lnTo>
                  <a:pt x="97" y="488"/>
                </a:lnTo>
                <a:lnTo>
                  <a:pt x="93" y="492"/>
                </a:lnTo>
                <a:lnTo>
                  <a:pt x="86" y="496"/>
                </a:lnTo>
                <a:lnTo>
                  <a:pt x="78" y="498"/>
                </a:lnTo>
                <a:lnTo>
                  <a:pt x="78" y="498"/>
                </a:lnTo>
                <a:close/>
                <a:moveTo>
                  <a:pt x="80" y="483"/>
                </a:moveTo>
                <a:lnTo>
                  <a:pt x="80" y="483"/>
                </a:lnTo>
                <a:lnTo>
                  <a:pt x="82" y="479"/>
                </a:lnTo>
                <a:lnTo>
                  <a:pt x="86" y="473"/>
                </a:lnTo>
                <a:lnTo>
                  <a:pt x="91" y="469"/>
                </a:lnTo>
                <a:lnTo>
                  <a:pt x="95" y="469"/>
                </a:lnTo>
                <a:lnTo>
                  <a:pt x="99" y="469"/>
                </a:lnTo>
                <a:lnTo>
                  <a:pt x="99" y="469"/>
                </a:lnTo>
                <a:lnTo>
                  <a:pt x="95" y="473"/>
                </a:lnTo>
                <a:lnTo>
                  <a:pt x="89" y="477"/>
                </a:lnTo>
                <a:lnTo>
                  <a:pt x="84" y="479"/>
                </a:lnTo>
                <a:lnTo>
                  <a:pt x="80" y="483"/>
                </a:lnTo>
                <a:lnTo>
                  <a:pt x="80" y="483"/>
                </a:lnTo>
                <a:close/>
                <a:moveTo>
                  <a:pt x="120" y="475"/>
                </a:moveTo>
                <a:lnTo>
                  <a:pt x="120" y="475"/>
                </a:lnTo>
                <a:lnTo>
                  <a:pt x="120" y="469"/>
                </a:lnTo>
                <a:lnTo>
                  <a:pt x="122" y="467"/>
                </a:lnTo>
                <a:lnTo>
                  <a:pt x="122" y="467"/>
                </a:lnTo>
                <a:lnTo>
                  <a:pt x="124" y="465"/>
                </a:lnTo>
                <a:lnTo>
                  <a:pt x="126" y="467"/>
                </a:lnTo>
                <a:lnTo>
                  <a:pt x="127" y="467"/>
                </a:lnTo>
                <a:lnTo>
                  <a:pt x="129" y="467"/>
                </a:lnTo>
                <a:lnTo>
                  <a:pt x="129" y="467"/>
                </a:lnTo>
                <a:lnTo>
                  <a:pt x="126" y="471"/>
                </a:lnTo>
                <a:lnTo>
                  <a:pt x="120" y="475"/>
                </a:lnTo>
                <a:lnTo>
                  <a:pt x="120" y="475"/>
                </a:lnTo>
                <a:close/>
                <a:moveTo>
                  <a:pt x="135" y="483"/>
                </a:moveTo>
                <a:lnTo>
                  <a:pt x="135" y="483"/>
                </a:lnTo>
                <a:lnTo>
                  <a:pt x="143" y="473"/>
                </a:lnTo>
                <a:lnTo>
                  <a:pt x="147" y="469"/>
                </a:lnTo>
                <a:lnTo>
                  <a:pt x="154" y="465"/>
                </a:lnTo>
                <a:lnTo>
                  <a:pt x="154" y="465"/>
                </a:lnTo>
                <a:lnTo>
                  <a:pt x="145" y="475"/>
                </a:lnTo>
                <a:lnTo>
                  <a:pt x="135" y="483"/>
                </a:lnTo>
                <a:lnTo>
                  <a:pt x="135" y="483"/>
                </a:lnTo>
                <a:close/>
                <a:moveTo>
                  <a:pt x="255" y="288"/>
                </a:moveTo>
                <a:lnTo>
                  <a:pt x="255" y="288"/>
                </a:lnTo>
                <a:lnTo>
                  <a:pt x="253" y="286"/>
                </a:lnTo>
                <a:lnTo>
                  <a:pt x="253" y="284"/>
                </a:lnTo>
                <a:lnTo>
                  <a:pt x="253" y="281"/>
                </a:lnTo>
                <a:lnTo>
                  <a:pt x="253" y="281"/>
                </a:lnTo>
                <a:lnTo>
                  <a:pt x="257" y="281"/>
                </a:lnTo>
                <a:lnTo>
                  <a:pt x="259" y="281"/>
                </a:lnTo>
                <a:lnTo>
                  <a:pt x="259" y="281"/>
                </a:lnTo>
                <a:lnTo>
                  <a:pt x="257" y="284"/>
                </a:lnTo>
                <a:lnTo>
                  <a:pt x="255" y="288"/>
                </a:lnTo>
                <a:lnTo>
                  <a:pt x="255" y="288"/>
                </a:lnTo>
                <a:close/>
                <a:moveTo>
                  <a:pt x="270" y="378"/>
                </a:moveTo>
                <a:lnTo>
                  <a:pt x="270" y="378"/>
                </a:lnTo>
                <a:lnTo>
                  <a:pt x="272" y="378"/>
                </a:lnTo>
                <a:lnTo>
                  <a:pt x="272" y="376"/>
                </a:lnTo>
                <a:lnTo>
                  <a:pt x="272" y="376"/>
                </a:lnTo>
                <a:lnTo>
                  <a:pt x="274" y="378"/>
                </a:lnTo>
                <a:lnTo>
                  <a:pt x="274" y="380"/>
                </a:lnTo>
                <a:lnTo>
                  <a:pt x="272" y="382"/>
                </a:lnTo>
                <a:lnTo>
                  <a:pt x="272" y="385"/>
                </a:lnTo>
                <a:lnTo>
                  <a:pt x="272" y="385"/>
                </a:lnTo>
                <a:lnTo>
                  <a:pt x="270" y="383"/>
                </a:lnTo>
                <a:lnTo>
                  <a:pt x="270" y="382"/>
                </a:lnTo>
                <a:lnTo>
                  <a:pt x="270" y="378"/>
                </a:lnTo>
                <a:lnTo>
                  <a:pt x="270" y="378"/>
                </a:lnTo>
                <a:close/>
                <a:moveTo>
                  <a:pt x="295" y="294"/>
                </a:moveTo>
                <a:lnTo>
                  <a:pt x="295" y="294"/>
                </a:lnTo>
                <a:lnTo>
                  <a:pt x="299" y="298"/>
                </a:lnTo>
                <a:lnTo>
                  <a:pt x="301" y="305"/>
                </a:lnTo>
                <a:lnTo>
                  <a:pt x="301" y="305"/>
                </a:lnTo>
                <a:lnTo>
                  <a:pt x="293" y="311"/>
                </a:lnTo>
                <a:lnTo>
                  <a:pt x="288" y="317"/>
                </a:lnTo>
                <a:lnTo>
                  <a:pt x="282" y="324"/>
                </a:lnTo>
                <a:lnTo>
                  <a:pt x="274" y="330"/>
                </a:lnTo>
                <a:lnTo>
                  <a:pt x="274" y="330"/>
                </a:lnTo>
                <a:lnTo>
                  <a:pt x="278" y="319"/>
                </a:lnTo>
                <a:lnTo>
                  <a:pt x="284" y="311"/>
                </a:lnTo>
                <a:lnTo>
                  <a:pt x="295" y="294"/>
                </a:lnTo>
                <a:lnTo>
                  <a:pt x="295" y="294"/>
                </a:lnTo>
                <a:close/>
                <a:moveTo>
                  <a:pt x="282" y="281"/>
                </a:moveTo>
                <a:lnTo>
                  <a:pt x="288" y="281"/>
                </a:lnTo>
                <a:lnTo>
                  <a:pt x="288" y="281"/>
                </a:lnTo>
                <a:lnTo>
                  <a:pt x="288" y="284"/>
                </a:lnTo>
                <a:lnTo>
                  <a:pt x="286" y="286"/>
                </a:lnTo>
                <a:lnTo>
                  <a:pt x="282" y="286"/>
                </a:lnTo>
                <a:lnTo>
                  <a:pt x="282" y="290"/>
                </a:lnTo>
                <a:lnTo>
                  <a:pt x="282" y="290"/>
                </a:lnTo>
                <a:lnTo>
                  <a:pt x="280" y="288"/>
                </a:lnTo>
                <a:lnTo>
                  <a:pt x="280" y="286"/>
                </a:lnTo>
                <a:lnTo>
                  <a:pt x="282" y="281"/>
                </a:lnTo>
                <a:lnTo>
                  <a:pt x="282" y="281"/>
                </a:lnTo>
                <a:close/>
                <a:moveTo>
                  <a:pt x="278" y="393"/>
                </a:moveTo>
                <a:lnTo>
                  <a:pt x="278" y="393"/>
                </a:lnTo>
                <a:lnTo>
                  <a:pt x="280" y="395"/>
                </a:lnTo>
                <a:lnTo>
                  <a:pt x="278" y="397"/>
                </a:lnTo>
                <a:lnTo>
                  <a:pt x="276" y="399"/>
                </a:lnTo>
                <a:lnTo>
                  <a:pt x="274" y="401"/>
                </a:lnTo>
                <a:lnTo>
                  <a:pt x="274" y="401"/>
                </a:lnTo>
                <a:lnTo>
                  <a:pt x="272" y="399"/>
                </a:lnTo>
                <a:lnTo>
                  <a:pt x="274" y="397"/>
                </a:lnTo>
                <a:lnTo>
                  <a:pt x="278" y="393"/>
                </a:lnTo>
                <a:lnTo>
                  <a:pt x="278" y="393"/>
                </a:lnTo>
                <a:close/>
                <a:moveTo>
                  <a:pt x="280" y="423"/>
                </a:moveTo>
                <a:lnTo>
                  <a:pt x="280" y="423"/>
                </a:lnTo>
                <a:lnTo>
                  <a:pt x="282" y="425"/>
                </a:lnTo>
                <a:lnTo>
                  <a:pt x="280" y="427"/>
                </a:lnTo>
                <a:lnTo>
                  <a:pt x="278" y="431"/>
                </a:lnTo>
                <a:lnTo>
                  <a:pt x="278" y="433"/>
                </a:lnTo>
                <a:lnTo>
                  <a:pt x="278" y="433"/>
                </a:lnTo>
                <a:lnTo>
                  <a:pt x="276" y="431"/>
                </a:lnTo>
                <a:lnTo>
                  <a:pt x="276" y="429"/>
                </a:lnTo>
                <a:lnTo>
                  <a:pt x="280" y="423"/>
                </a:lnTo>
                <a:lnTo>
                  <a:pt x="280" y="423"/>
                </a:lnTo>
                <a:close/>
                <a:moveTo>
                  <a:pt x="280" y="479"/>
                </a:moveTo>
                <a:lnTo>
                  <a:pt x="280" y="479"/>
                </a:lnTo>
                <a:lnTo>
                  <a:pt x="282" y="479"/>
                </a:lnTo>
                <a:lnTo>
                  <a:pt x="282" y="483"/>
                </a:lnTo>
                <a:lnTo>
                  <a:pt x="282" y="486"/>
                </a:lnTo>
                <a:lnTo>
                  <a:pt x="284" y="488"/>
                </a:lnTo>
                <a:lnTo>
                  <a:pt x="284" y="488"/>
                </a:lnTo>
                <a:lnTo>
                  <a:pt x="282" y="490"/>
                </a:lnTo>
                <a:lnTo>
                  <a:pt x="280" y="490"/>
                </a:lnTo>
                <a:lnTo>
                  <a:pt x="278" y="486"/>
                </a:lnTo>
                <a:lnTo>
                  <a:pt x="278" y="481"/>
                </a:lnTo>
                <a:lnTo>
                  <a:pt x="280" y="479"/>
                </a:lnTo>
                <a:lnTo>
                  <a:pt x="280" y="479"/>
                </a:lnTo>
                <a:close/>
                <a:moveTo>
                  <a:pt x="284" y="353"/>
                </a:moveTo>
                <a:lnTo>
                  <a:pt x="284" y="353"/>
                </a:lnTo>
                <a:lnTo>
                  <a:pt x="286" y="345"/>
                </a:lnTo>
                <a:lnTo>
                  <a:pt x="289" y="336"/>
                </a:lnTo>
                <a:lnTo>
                  <a:pt x="301" y="321"/>
                </a:lnTo>
                <a:lnTo>
                  <a:pt x="301" y="321"/>
                </a:lnTo>
                <a:lnTo>
                  <a:pt x="303" y="321"/>
                </a:lnTo>
                <a:lnTo>
                  <a:pt x="305" y="322"/>
                </a:lnTo>
                <a:lnTo>
                  <a:pt x="307" y="324"/>
                </a:lnTo>
                <a:lnTo>
                  <a:pt x="307" y="324"/>
                </a:lnTo>
                <a:lnTo>
                  <a:pt x="295" y="340"/>
                </a:lnTo>
                <a:lnTo>
                  <a:pt x="284" y="353"/>
                </a:lnTo>
                <a:lnTo>
                  <a:pt x="284" y="353"/>
                </a:lnTo>
                <a:close/>
                <a:moveTo>
                  <a:pt x="312" y="349"/>
                </a:moveTo>
                <a:lnTo>
                  <a:pt x="312" y="349"/>
                </a:lnTo>
                <a:lnTo>
                  <a:pt x="310" y="349"/>
                </a:lnTo>
                <a:lnTo>
                  <a:pt x="309" y="351"/>
                </a:lnTo>
                <a:lnTo>
                  <a:pt x="307" y="351"/>
                </a:lnTo>
                <a:lnTo>
                  <a:pt x="305" y="353"/>
                </a:lnTo>
                <a:lnTo>
                  <a:pt x="305" y="353"/>
                </a:lnTo>
                <a:lnTo>
                  <a:pt x="305" y="349"/>
                </a:lnTo>
                <a:lnTo>
                  <a:pt x="307" y="345"/>
                </a:lnTo>
                <a:lnTo>
                  <a:pt x="310" y="342"/>
                </a:lnTo>
                <a:lnTo>
                  <a:pt x="310" y="342"/>
                </a:lnTo>
                <a:lnTo>
                  <a:pt x="312" y="342"/>
                </a:lnTo>
                <a:lnTo>
                  <a:pt x="312" y="343"/>
                </a:lnTo>
                <a:lnTo>
                  <a:pt x="312" y="349"/>
                </a:lnTo>
                <a:lnTo>
                  <a:pt x="312" y="349"/>
                </a:lnTo>
                <a:close/>
                <a:moveTo>
                  <a:pt x="318" y="364"/>
                </a:moveTo>
                <a:lnTo>
                  <a:pt x="318" y="364"/>
                </a:lnTo>
                <a:lnTo>
                  <a:pt x="320" y="366"/>
                </a:lnTo>
                <a:lnTo>
                  <a:pt x="322" y="366"/>
                </a:lnTo>
                <a:lnTo>
                  <a:pt x="322" y="366"/>
                </a:lnTo>
                <a:lnTo>
                  <a:pt x="320" y="372"/>
                </a:lnTo>
                <a:lnTo>
                  <a:pt x="318" y="378"/>
                </a:lnTo>
                <a:lnTo>
                  <a:pt x="310" y="385"/>
                </a:lnTo>
                <a:lnTo>
                  <a:pt x="293" y="399"/>
                </a:lnTo>
                <a:lnTo>
                  <a:pt x="293" y="399"/>
                </a:lnTo>
                <a:lnTo>
                  <a:pt x="295" y="393"/>
                </a:lnTo>
                <a:lnTo>
                  <a:pt x="297" y="387"/>
                </a:lnTo>
                <a:lnTo>
                  <a:pt x="305" y="380"/>
                </a:lnTo>
                <a:lnTo>
                  <a:pt x="312" y="374"/>
                </a:lnTo>
                <a:lnTo>
                  <a:pt x="318" y="364"/>
                </a:lnTo>
                <a:lnTo>
                  <a:pt x="318" y="364"/>
                </a:lnTo>
                <a:close/>
                <a:moveTo>
                  <a:pt x="329" y="391"/>
                </a:moveTo>
                <a:lnTo>
                  <a:pt x="329" y="391"/>
                </a:lnTo>
                <a:lnTo>
                  <a:pt x="328" y="397"/>
                </a:lnTo>
                <a:lnTo>
                  <a:pt x="324" y="401"/>
                </a:lnTo>
                <a:lnTo>
                  <a:pt x="314" y="410"/>
                </a:lnTo>
                <a:lnTo>
                  <a:pt x="305" y="418"/>
                </a:lnTo>
                <a:lnTo>
                  <a:pt x="297" y="425"/>
                </a:lnTo>
                <a:lnTo>
                  <a:pt x="297" y="425"/>
                </a:lnTo>
                <a:lnTo>
                  <a:pt x="297" y="422"/>
                </a:lnTo>
                <a:lnTo>
                  <a:pt x="301" y="416"/>
                </a:lnTo>
                <a:lnTo>
                  <a:pt x="310" y="406"/>
                </a:lnTo>
                <a:lnTo>
                  <a:pt x="320" y="397"/>
                </a:lnTo>
                <a:lnTo>
                  <a:pt x="329" y="391"/>
                </a:lnTo>
                <a:lnTo>
                  <a:pt x="329" y="391"/>
                </a:lnTo>
                <a:close/>
                <a:moveTo>
                  <a:pt x="316" y="456"/>
                </a:moveTo>
                <a:lnTo>
                  <a:pt x="316" y="456"/>
                </a:lnTo>
                <a:lnTo>
                  <a:pt x="316" y="454"/>
                </a:lnTo>
                <a:lnTo>
                  <a:pt x="318" y="450"/>
                </a:lnTo>
                <a:lnTo>
                  <a:pt x="322" y="446"/>
                </a:lnTo>
                <a:lnTo>
                  <a:pt x="322" y="446"/>
                </a:lnTo>
                <a:lnTo>
                  <a:pt x="324" y="448"/>
                </a:lnTo>
                <a:lnTo>
                  <a:pt x="322" y="450"/>
                </a:lnTo>
                <a:lnTo>
                  <a:pt x="316" y="456"/>
                </a:lnTo>
                <a:lnTo>
                  <a:pt x="316" y="456"/>
                </a:lnTo>
                <a:close/>
                <a:moveTo>
                  <a:pt x="322" y="496"/>
                </a:moveTo>
                <a:lnTo>
                  <a:pt x="322" y="496"/>
                </a:lnTo>
                <a:lnTo>
                  <a:pt x="324" y="494"/>
                </a:lnTo>
                <a:lnTo>
                  <a:pt x="326" y="492"/>
                </a:lnTo>
                <a:lnTo>
                  <a:pt x="328" y="490"/>
                </a:lnTo>
                <a:lnTo>
                  <a:pt x="328" y="488"/>
                </a:lnTo>
                <a:lnTo>
                  <a:pt x="328" y="488"/>
                </a:lnTo>
                <a:lnTo>
                  <a:pt x="329" y="490"/>
                </a:lnTo>
                <a:lnTo>
                  <a:pt x="329" y="494"/>
                </a:lnTo>
                <a:lnTo>
                  <a:pt x="326" y="496"/>
                </a:lnTo>
                <a:lnTo>
                  <a:pt x="322" y="496"/>
                </a:lnTo>
                <a:lnTo>
                  <a:pt x="322" y="496"/>
                </a:lnTo>
                <a:close/>
                <a:moveTo>
                  <a:pt x="328" y="441"/>
                </a:moveTo>
                <a:lnTo>
                  <a:pt x="328" y="441"/>
                </a:lnTo>
                <a:lnTo>
                  <a:pt x="329" y="437"/>
                </a:lnTo>
                <a:lnTo>
                  <a:pt x="331" y="435"/>
                </a:lnTo>
                <a:lnTo>
                  <a:pt x="335" y="431"/>
                </a:lnTo>
                <a:lnTo>
                  <a:pt x="335" y="425"/>
                </a:lnTo>
                <a:lnTo>
                  <a:pt x="335" y="425"/>
                </a:lnTo>
                <a:lnTo>
                  <a:pt x="333" y="423"/>
                </a:lnTo>
                <a:lnTo>
                  <a:pt x="333" y="423"/>
                </a:lnTo>
                <a:lnTo>
                  <a:pt x="322" y="429"/>
                </a:lnTo>
                <a:lnTo>
                  <a:pt x="310" y="439"/>
                </a:lnTo>
                <a:lnTo>
                  <a:pt x="293" y="456"/>
                </a:lnTo>
                <a:lnTo>
                  <a:pt x="293" y="456"/>
                </a:lnTo>
                <a:lnTo>
                  <a:pt x="295" y="450"/>
                </a:lnTo>
                <a:lnTo>
                  <a:pt x="299" y="443"/>
                </a:lnTo>
                <a:lnTo>
                  <a:pt x="310" y="431"/>
                </a:lnTo>
                <a:lnTo>
                  <a:pt x="322" y="420"/>
                </a:lnTo>
                <a:lnTo>
                  <a:pt x="331" y="408"/>
                </a:lnTo>
                <a:lnTo>
                  <a:pt x="331" y="408"/>
                </a:lnTo>
                <a:lnTo>
                  <a:pt x="335" y="414"/>
                </a:lnTo>
                <a:lnTo>
                  <a:pt x="337" y="422"/>
                </a:lnTo>
                <a:lnTo>
                  <a:pt x="339" y="437"/>
                </a:lnTo>
                <a:lnTo>
                  <a:pt x="339" y="437"/>
                </a:lnTo>
                <a:lnTo>
                  <a:pt x="333" y="439"/>
                </a:lnTo>
                <a:lnTo>
                  <a:pt x="328" y="441"/>
                </a:lnTo>
                <a:lnTo>
                  <a:pt x="328" y="441"/>
                </a:lnTo>
                <a:close/>
                <a:moveTo>
                  <a:pt x="362" y="473"/>
                </a:moveTo>
                <a:lnTo>
                  <a:pt x="362" y="473"/>
                </a:lnTo>
                <a:lnTo>
                  <a:pt x="362" y="467"/>
                </a:lnTo>
                <a:lnTo>
                  <a:pt x="366" y="464"/>
                </a:lnTo>
                <a:lnTo>
                  <a:pt x="370" y="460"/>
                </a:lnTo>
                <a:lnTo>
                  <a:pt x="377" y="460"/>
                </a:lnTo>
                <a:lnTo>
                  <a:pt x="377" y="460"/>
                </a:lnTo>
                <a:lnTo>
                  <a:pt x="373" y="464"/>
                </a:lnTo>
                <a:lnTo>
                  <a:pt x="370" y="467"/>
                </a:lnTo>
                <a:lnTo>
                  <a:pt x="362" y="473"/>
                </a:lnTo>
                <a:lnTo>
                  <a:pt x="362" y="473"/>
                </a:lnTo>
                <a:close/>
                <a:moveTo>
                  <a:pt x="383" y="475"/>
                </a:moveTo>
                <a:lnTo>
                  <a:pt x="383" y="475"/>
                </a:lnTo>
                <a:lnTo>
                  <a:pt x="385" y="473"/>
                </a:lnTo>
                <a:lnTo>
                  <a:pt x="389" y="469"/>
                </a:lnTo>
                <a:lnTo>
                  <a:pt x="390" y="465"/>
                </a:lnTo>
                <a:lnTo>
                  <a:pt x="392" y="462"/>
                </a:lnTo>
                <a:lnTo>
                  <a:pt x="392" y="462"/>
                </a:lnTo>
                <a:lnTo>
                  <a:pt x="398" y="462"/>
                </a:lnTo>
                <a:lnTo>
                  <a:pt x="406" y="462"/>
                </a:lnTo>
                <a:lnTo>
                  <a:pt x="406" y="462"/>
                </a:lnTo>
                <a:lnTo>
                  <a:pt x="402" y="467"/>
                </a:lnTo>
                <a:lnTo>
                  <a:pt x="398" y="471"/>
                </a:lnTo>
                <a:lnTo>
                  <a:pt x="390" y="475"/>
                </a:lnTo>
                <a:lnTo>
                  <a:pt x="383" y="475"/>
                </a:lnTo>
                <a:lnTo>
                  <a:pt x="383" y="475"/>
                </a:lnTo>
                <a:close/>
                <a:moveTo>
                  <a:pt x="358" y="450"/>
                </a:moveTo>
                <a:lnTo>
                  <a:pt x="358" y="450"/>
                </a:lnTo>
                <a:lnTo>
                  <a:pt x="352" y="437"/>
                </a:lnTo>
                <a:lnTo>
                  <a:pt x="347" y="422"/>
                </a:lnTo>
                <a:lnTo>
                  <a:pt x="345" y="404"/>
                </a:lnTo>
                <a:lnTo>
                  <a:pt x="339" y="387"/>
                </a:lnTo>
                <a:lnTo>
                  <a:pt x="339" y="387"/>
                </a:lnTo>
                <a:lnTo>
                  <a:pt x="324" y="326"/>
                </a:lnTo>
                <a:lnTo>
                  <a:pt x="314" y="294"/>
                </a:lnTo>
                <a:lnTo>
                  <a:pt x="309" y="281"/>
                </a:lnTo>
                <a:lnTo>
                  <a:pt x="305" y="275"/>
                </a:lnTo>
                <a:lnTo>
                  <a:pt x="305" y="275"/>
                </a:lnTo>
                <a:lnTo>
                  <a:pt x="301" y="271"/>
                </a:lnTo>
                <a:lnTo>
                  <a:pt x="293" y="269"/>
                </a:lnTo>
                <a:lnTo>
                  <a:pt x="274" y="267"/>
                </a:lnTo>
                <a:lnTo>
                  <a:pt x="253" y="267"/>
                </a:lnTo>
                <a:lnTo>
                  <a:pt x="236" y="267"/>
                </a:lnTo>
                <a:lnTo>
                  <a:pt x="236" y="267"/>
                </a:lnTo>
                <a:lnTo>
                  <a:pt x="215" y="271"/>
                </a:lnTo>
                <a:lnTo>
                  <a:pt x="211" y="271"/>
                </a:lnTo>
                <a:lnTo>
                  <a:pt x="208" y="275"/>
                </a:lnTo>
                <a:lnTo>
                  <a:pt x="204" y="277"/>
                </a:lnTo>
                <a:lnTo>
                  <a:pt x="202" y="282"/>
                </a:lnTo>
                <a:lnTo>
                  <a:pt x="202" y="282"/>
                </a:lnTo>
                <a:lnTo>
                  <a:pt x="194" y="302"/>
                </a:lnTo>
                <a:lnTo>
                  <a:pt x="190" y="324"/>
                </a:lnTo>
                <a:lnTo>
                  <a:pt x="183" y="368"/>
                </a:lnTo>
                <a:lnTo>
                  <a:pt x="175" y="414"/>
                </a:lnTo>
                <a:lnTo>
                  <a:pt x="169" y="433"/>
                </a:lnTo>
                <a:lnTo>
                  <a:pt x="162" y="452"/>
                </a:lnTo>
                <a:lnTo>
                  <a:pt x="162" y="452"/>
                </a:lnTo>
                <a:lnTo>
                  <a:pt x="120" y="452"/>
                </a:lnTo>
                <a:lnTo>
                  <a:pt x="76" y="450"/>
                </a:lnTo>
                <a:lnTo>
                  <a:pt x="76" y="450"/>
                </a:lnTo>
                <a:lnTo>
                  <a:pt x="76" y="431"/>
                </a:lnTo>
                <a:lnTo>
                  <a:pt x="80" y="416"/>
                </a:lnTo>
                <a:lnTo>
                  <a:pt x="86" y="383"/>
                </a:lnTo>
                <a:lnTo>
                  <a:pt x="95" y="355"/>
                </a:lnTo>
                <a:lnTo>
                  <a:pt x="101" y="324"/>
                </a:lnTo>
                <a:lnTo>
                  <a:pt x="101" y="324"/>
                </a:lnTo>
                <a:lnTo>
                  <a:pt x="129" y="174"/>
                </a:lnTo>
                <a:lnTo>
                  <a:pt x="129" y="174"/>
                </a:lnTo>
                <a:lnTo>
                  <a:pt x="143" y="96"/>
                </a:lnTo>
                <a:lnTo>
                  <a:pt x="152" y="58"/>
                </a:lnTo>
                <a:lnTo>
                  <a:pt x="158" y="40"/>
                </a:lnTo>
                <a:lnTo>
                  <a:pt x="166" y="23"/>
                </a:lnTo>
                <a:lnTo>
                  <a:pt x="166" y="23"/>
                </a:lnTo>
                <a:lnTo>
                  <a:pt x="194" y="18"/>
                </a:lnTo>
                <a:lnTo>
                  <a:pt x="223" y="16"/>
                </a:lnTo>
                <a:lnTo>
                  <a:pt x="251" y="14"/>
                </a:lnTo>
                <a:lnTo>
                  <a:pt x="280" y="16"/>
                </a:lnTo>
                <a:lnTo>
                  <a:pt x="280" y="16"/>
                </a:lnTo>
                <a:lnTo>
                  <a:pt x="289" y="23"/>
                </a:lnTo>
                <a:lnTo>
                  <a:pt x="299" y="33"/>
                </a:lnTo>
                <a:lnTo>
                  <a:pt x="299" y="33"/>
                </a:lnTo>
                <a:lnTo>
                  <a:pt x="312" y="48"/>
                </a:lnTo>
                <a:lnTo>
                  <a:pt x="322" y="67"/>
                </a:lnTo>
                <a:lnTo>
                  <a:pt x="343" y="105"/>
                </a:lnTo>
                <a:lnTo>
                  <a:pt x="343" y="105"/>
                </a:lnTo>
                <a:lnTo>
                  <a:pt x="352" y="126"/>
                </a:lnTo>
                <a:lnTo>
                  <a:pt x="362" y="147"/>
                </a:lnTo>
                <a:lnTo>
                  <a:pt x="362" y="147"/>
                </a:lnTo>
                <a:lnTo>
                  <a:pt x="377" y="187"/>
                </a:lnTo>
                <a:lnTo>
                  <a:pt x="392" y="231"/>
                </a:lnTo>
                <a:lnTo>
                  <a:pt x="408" y="275"/>
                </a:lnTo>
                <a:lnTo>
                  <a:pt x="423" y="317"/>
                </a:lnTo>
                <a:lnTo>
                  <a:pt x="423" y="317"/>
                </a:lnTo>
                <a:lnTo>
                  <a:pt x="448" y="380"/>
                </a:lnTo>
                <a:lnTo>
                  <a:pt x="459" y="412"/>
                </a:lnTo>
                <a:lnTo>
                  <a:pt x="469" y="444"/>
                </a:lnTo>
                <a:lnTo>
                  <a:pt x="469" y="444"/>
                </a:lnTo>
                <a:lnTo>
                  <a:pt x="455" y="448"/>
                </a:lnTo>
                <a:lnTo>
                  <a:pt x="442" y="450"/>
                </a:lnTo>
                <a:lnTo>
                  <a:pt x="427" y="452"/>
                </a:lnTo>
                <a:lnTo>
                  <a:pt x="413" y="450"/>
                </a:lnTo>
                <a:lnTo>
                  <a:pt x="385" y="448"/>
                </a:lnTo>
                <a:lnTo>
                  <a:pt x="370" y="448"/>
                </a:lnTo>
                <a:lnTo>
                  <a:pt x="358" y="450"/>
                </a:lnTo>
                <a:lnTo>
                  <a:pt x="358" y="450"/>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29" name="Freeform 81"/>
          <p:cNvSpPr>
            <a:spLocks noEditPoints="1"/>
          </p:cNvSpPr>
          <p:nvPr/>
        </p:nvSpPr>
        <p:spPr bwMode="auto">
          <a:xfrm>
            <a:off x="2134440" y="2831273"/>
            <a:ext cx="733915" cy="789356"/>
          </a:xfrm>
          <a:custGeom>
            <a:avLst/>
            <a:gdLst/>
            <a:ahLst/>
            <a:cxnLst>
              <a:cxn ang="0">
                <a:pos x="232" y="183"/>
              </a:cxn>
              <a:cxn ang="0">
                <a:pos x="209" y="51"/>
              </a:cxn>
              <a:cxn ang="0">
                <a:pos x="144" y="2"/>
              </a:cxn>
              <a:cxn ang="0">
                <a:pos x="53" y="42"/>
              </a:cxn>
              <a:cxn ang="0">
                <a:pos x="43" y="88"/>
              </a:cxn>
              <a:cxn ang="0">
                <a:pos x="74" y="114"/>
              </a:cxn>
              <a:cxn ang="0">
                <a:pos x="120" y="114"/>
              </a:cxn>
              <a:cxn ang="0">
                <a:pos x="22" y="168"/>
              </a:cxn>
              <a:cxn ang="0">
                <a:pos x="24" y="265"/>
              </a:cxn>
              <a:cxn ang="0">
                <a:pos x="110" y="297"/>
              </a:cxn>
              <a:cxn ang="0">
                <a:pos x="169" y="276"/>
              </a:cxn>
              <a:cxn ang="0">
                <a:pos x="259" y="271"/>
              </a:cxn>
              <a:cxn ang="0">
                <a:pos x="278" y="206"/>
              </a:cxn>
              <a:cxn ang="0">
                <a:pos x="51" y="71"/>
              </a:cxn>
              <a:cxn ang="0">
                <a:pos x="55" y="53"/>
              </a:cxn>
              <a:cxn ang="0">
                <a:pos x="55" y="59"/>
              </a:cxn>
              <a:cxn ang="0">
                <a:pos x="70" y="65"/>
              </a:cxn>
              <a:cxn ang="0">
                <a:pos x="72" y="86"/>
              </a:cxn>
              <a:cxn ang="0">
                <a:pos x="70" y="95"/>
              </a:cxn>
              <a:cxn ang="0">
                <a:pos x="125" y="78"/>
              </a:cxn>
              <a:cxn ang="0">
                <a:pos x="30" y="187"/>
              </a:cxn>
              <a:cxn ang="0">
                <a:pos x="24" y="242"/>
              </a:cxn>
              <a:cxn ang="0">
                <a:pos x="11" y="236"/>
              </a:cxn>
              <a:cxn ang="0">
                <a:pos x="40" y="225"/>
              </a:cxn>
              <a:cxn ang="0">
                <a:pos x="36" y="255"/>
              </a:cxn>
              <a:cxn ang="0">
                <a:pos x="49" y="236"/>
              </a:cxn>
              <a:cxn ang="0">
                <a:pos x="59" y="248"/>
              </a:cxn>
              <a:cxn ang="0">
                <a:pos x="62" y="282"/>
              </a:cxn>
              <a:cxn ang="0">
                <a:pos x="66" y="282"/>
              </a:cxn>
              <a:cxn ang="0">
                <a:pos x="87" y="284"/>
              </a:cxn>
              <a:cxn ang="0">
                <a:pos x="91" y="271"/>
              </a:cxn>
              <a:cxn ang="0">
                <a:pos x="99" y="288"/>
              </a:cxn>
              <a:cxn ang="0">
                <a:pos x="171" y="267"/>
              </a:cxn>
              <a:cxn ang="0">
                <a:pos x="171" y="267"/>
              </a:cxn>
              <a:cxn ang="0">
                <a:pos x="190" y="278"/>
              </a:cxn>
              <a:cxn ang="0">
                <a:pos x="200" y="255"/>
              </a:cxn>
              <a:cxn ang="0">
                <a:pos x="211" y="263"/>
              </a:cxn>
              <a:cxn ang="0">
                <a:pos x="236" y="263"/>
              </a:cxn>
              <a:cxn ang="0">
                <a:pos x="167" y="248"/>
              </a:cxn>
              <a:cxn ang="0">
                <a:pos x="89" y="259"/>
              </a:cxn>
              <a:cxn ang="0">
                <a:pos x="55" y="166"/>
              </a:cxn>
              <a:cxn ang="0">
                <a:pos x="143" y="118"/>
              </a:cxn>
              <a:cxn ang="0">
                <a:pos x="129" y="67"/>
              </a:cxn>
              <a:cxn ang="0">
                <a:pos x="64" y="50"/>
              </a:cxn>
              <a:cxn ang="0">
                <a:pos x="104" y="13"/>
              </a:cxn>
              <a:cxn ang="0">
                <a:pos x="190" y="38"/>
              </a:cxn>
              <a:cxn ang="0">
                <a:pos x="203" y="151"/>
              </a:cxn>
              <a:cxn ang="0">
                <a:pos x="264" y="204"/>
              </a:cxn>
              <a:cxn ang="0">
                <a:pos x="112" y="166"/>
              </a:cxn>
              <a:cxn ang="0">
                <a:pos x="89" y="217"/>
              </a:cxn>
              <a:cxn ang="0">
                <a:pos x="139" y="227"/>
              </a:cxn>
              <a:cxn ang="0">
                <a:pos x="158" y="151"/>
              </a:cxn>
              <a:cxn ang="0">
                <a:pos x="97" y="204"/>
              </a:cxn>
              <a:cxn ang="0">
                <a:pos x="125" y="206"/>
              </a:cxn>
              <a:cxn ang="0">
                <a:pos x="139" y="162"/>
              </a:cxn>
              <a:cxn ang="0">
                <a:pos x="129" y="181"/>
              </a:cxn>
              <a:cxn ang="0">
                <a:pos x="146" y="181"/>
              </a:cxn>
              <a:cxn ang="0">
                <a:pos x="148" y="179"/>
              </a:cxn>
            </a:cxnLst>
            <a:rect l="0" t="0" r="r" b="b"/>
            <a:pathLst>
              <a:path w="278" h="299">
                <a:moveTo>
                  <a:pt x="278" y="198"/>
                </a:moveTo>
                <a:lnTo>
                  <a:pt x="278" y="198"/>
                </a:lnTo>
                <a:lnTo>
                  <a:pt x="274" y="194"/>
                </a:lnTo>
                <a:lnTo>
                  <a:pt x="268" y="193"/>
                </a:lnTo>
                <a:lnTo>
                  <a:pt x="255" y="193"/>
                </a:lnTo>
                <a:lnTo>
                  <a:pt x="255" y="193"/>
                </a:lnTo>
                <a:lnTo>
                  <a:pt x="244" y="189"/>
                </a:lnTo>
                <a:lnTo>
                  <a:pt x="232" y="183"/>
                </a:lnTo>
                <a:lnTo>
                  <a:pt x="232" y="183"/>
                </a:lnTo>
                <a:lnTo>
                  <a:pt x="223" y="173"/>
                </a:lnTo>
                <a:lnTo>
                  <a:pt x="217" y="164"/>
                </a:lnTo>
                <a:lnTo>
                  <a:pt x="213" y="151"/>
                </a:lnTo>
                <a:lnTo>
                  <a:pt x="211" y="133"/>
                </a:lnTo>
                <a:lnTo>
                  <a:pt x="211" y="133"/>
                </a:lnTo>
                <a:lnTo>
                  <a:pt x="213" y="105"/>
                </a:lnTo>
                <a:lnTo>
                  <a:pt x="213" y="78"/>
                </a:lnTo>
                <a:lnTo>
                  <a:pt x="211" y="65"/>
                </a:lnTo>
                <a:lnTo>
                  <a:pt x="209" y="51"/>
                </a:lnTo>
                <a:lnTo>
                  <a:pt x="203" y="40"/>
                </a:lnTo>
                <a:lnTo>
                  <a:pt x="196" y="29"/>
                </a:lnTo>
                <a:lnTo>
                  <a:pt x="196" y="29"/>
                </a:lnTo>
                <a:lnTo>
                  <a:pt x="190" y="23"/>
                </a:lnTo>
                <a:lnTo>
                  <a:pt x="183" y="17"/>
                </a:lnTo>
                <a:lnTo>
                  <a:pt x="175" y="11"/>
                </a:lnTo>
                <a:lnTo>
                  <a:pt x="165" y="8"/>
                </a:lnTo>
                <a:lnTo>
                  <a:pt x="154" y="4"/>
                </a:lnTo>
                <a:lnTo>
                  <a:pt x="144" y="2"/>
                </a:lnTo>
                <a:lnTo>
                  <a:pt x="133" y="0"/>
                </a:lnTo>
                <a:lnTo>
                  <a:pt x="123" y="2"/>
                </a:lnTo>
                <a:lnTo>
                  <a:pt x="123" y="2"/>
                </a:lnTo>
                <a:lnTo>
                  <a:pt x="101" y="6"/>
                </a:lnTo>
                <a:lnTo>
                  <a:pt x="83" y="13"/>
                </a:lnTo>
                <a:lnTo>
                  <a:pt x="68" y="23"/>
                </a:lnTo>
                <a:lnTo>
                  <a:pt x="53" y="34"/>
                </a:lnTo>
                <a:lnTo>
                  <a:pt x="53" y="34"/>
                </a:lnTo>
                <a:lnTo>
                  <a:pt x="53" y="42"/>
                </a:lnTo>
                <a:lnTo>
                  <a:pt x="51" y="48"/>
                </a:lnTo>
                <a:lnTo>
                  <a:pt x="43" y="59"/>
                </a:lnTo>
                <a:lnTo>
                  <a:pt x="34" y="69"/>
                </a:lnTo>
                <a:lnTo>
                  <a:pt x="32" y="72"/>
                </a:lnTo>
                <a:lnTo>
                  <a:pt x="32" y="78"/>
                </a:lnTo>
                <a:lnTo>
                  <a:pt x="32" y="78"/>
                </a:lnTo>
                <a:lnTo>
                  <a:pt x="34" y="80"/>
                </a:lnTo>
                <a:lnTo>
                  <a:pt x="38" y="84"/>
                </a:lnTo>
                <a:lnTo>
                  <a:pt x="43" y="88"/>
                </a:lnTo>
                <a:lnTo>
                  <a:pt x="43" y="88"/>
                </a:lnTo>
                <a:lnTo>
                  <a:pt x="47" y="93"/>
                </a:lnTo>
                <a:lnTo>
                  <a:pt x="47" y="93"/>
                </a:lnTo>
                <a:lnTo>
                  <a:pt x="53" y="99"/>
                </a:lnTo>
                <a:lnTo>
                  <a:pt x="59" y="107"/>
                </a:lnTo>
                <a:lnTo>
                  <a:pt x="62" y="112"/>
                </a:lnTo>
                <a:lnTo>
                  <a:pt x="70" y="116"/>
                </a:lnTo>
                <a:lnTo>
                  <a:pt x="70" y="116"/>
                </a:lnTo>
                <a:lnTo>
                  <a:pt x="74" y="114"/>
                </a:lnTo>
                <a:lnTo>
                  <a:pt x="78" y="111"/>
                </a:lnTo>
                <a:lnTo>
                  <a:pt x="85" y="105"/>
                </a:lnTo>
                <a:lnTo>
                  <a:pt x="95" y="99"/>
                </a:lnTo>
                <a:lnTo>
                  <a:pt x="101" y="97"/>
                </a:lnTo>
                <a:lnTo>
                  <a:pt x="108" y="97"/>
                </a:lnTo>
                <a:lnTo>
                  <a:pt x="108" y="97"/>
                </a:lnTo>
                <a:lnTo>
                  <a:pt x="114" y="101"/>
                </a:lnTo>
                <a:lnTo>
                  <a:pt x="118" y="107"/>
                </a:lnTo>
                <a:lnTo>
                  <a:pt x="120" y="114"/>
                </a:lnTo>
                <a:lnTo>
                  <a:pt x="118" y="122"/>
                </a:lnTo>
                <a:lnTo>
                  <a:pt x="118" y="122"/>
                </a:lnTo>
                <a:lnTo>
                  <a:pt x="106" y="128"/>
                </a:lnTo>
                <a:lnTo>
                  <a:pt x="95" y="132"/>
                </a:lnTo>
                <a:lnTo>
                  <a:pt x="70" y="137"/>
                </a:lnTo>
                <a:lnTo>
                  <a:pt x="70" y="137"/>
                </a:lnTo>
                <a:lnTo>
                  <a:pt x="53" y="143"/>
                </a:lnTo>
                <a:lnTo>
                  <a:pt x="36" y="154"/>
                </a:lnTo>
                <a:lnTo>
                  <a:pt x="22" y="168"/>
                </a:lnTo>
                <a:lnTo>
                  <a:pt x="11" y="179"/>
                </a:lnTo>
                <a:lnTo>
                  <a:pt x="11" y="179"/>
                </a:lnTo>
                <a:lnTo>
                  <a:pt x="7" y="189"/>
                </a:lnTo>
                <a:lnTo>
                  <a:pt x="3" y="200"/>
                </a:lnTo>
                <a:lnTo>
                  <a:pt x="0" y="223"/>
                </a:lnTo>
                <a:lnTo>
                  <a:pt x="0" y="223"/>
                </a:lnTo>
                <a:lnTo>
                  <a:pt x="5" y="238"/>
                </a:lnTo>
                <a:lnTo>
                  <a:pt x="13" y="254"/>
                </a:lnTo>
                <a:lnTo>
                  <a:pt x="24" y="265"/>
                </a:lnTo>
                <a:lnTo>
                  <a:pt x="34" y="274"/>
                </a:lnTo>
                <a:lnTo>
                  <a:pt x="34" y="274"/>
                </a:lnTo>
                <a:lnTo>
                  <a:pt x="49" y="286"/>
                </a:lnTo>
                <a:lnTo>
                  <a:pt x="68" y="294"/>
                </a:lnTo>
                <a:lnTo>
                  <a:pt x="78" y="297"/>
                </a:lnTo>
                <a:lnTo>
                  <a:pt x="89" y="299"/>
                </a:lnTo>
                <a:lnTo>
                  <a:pt x="101" y="299"/>
                </a:lnTo>
                <a:lnTo>
                  <a:pt x="110" y="297"/>
                </a:lnTo>
                <a:lnTo>
                  <a:pt x="110" y="297"/>
                </a:lnTo>
                <a:lnTo>
                  <a:pt x="123" y="294"/>
                </a:lnTo>
                <a:lnTo>
                  <a:pt x="137" y="286"/>
                </a:lnTo>
                <a:lnTo>
                  <a:pt x="137" y="286"/>
                </a:lnTo>
                <a:lnTo>
                  <a:pt x="150" y="276"/>
                </a:lnTo>
                <a:lnTo>
                  <a:pt x="158" y="273"/>
                </a:lnTo>
                <a:lnTo>
                  <a:pt x="163" y="271"/>
                </a:lnTo>
                <a:lnTo>
                  <a:pt x="163" y="271"/>
                </a:lnTo>
                <a:lnTo>
                  <a:pt x="167" y="273"/>
                </a:lnTo>
                <a:lnTo>
                  <a:pt x="169" y="276"/>
                </a:lnTo>
                <a:lnTo>
                  <a:pt x="175" y="286"/>
                </a:lnTo>
                <a:lnTo>
                  <a:pt x="175" y="286"/>
                </a:lnTo>
                <a:lnTo>
                  <a:pt x="184" y="290"/>
                </a:lnTo>
                <a:lnTo>
                  <a:pt x="196" y="294"/>
                </a:lnTo>
                <a:lnTo>
                  <a:pt x="217" y="299"/>
                </a:lnTo>
                <a:lnTo>
                  <a:pt x="217" y="299"/>
                </a:lnTo>
                <a:lnTo>
                  <a:pt x="236" y="284"/>
                </a:lnTo>
                <a:lnTo>
                  <a:pt x="245" y="276"/>
                </a:lnTo>
                <a:lnTo>
                  <a:pt x="259" y="271"/>
                </a:lnTo>
                <a:lnTo>
                  <a:pt x="259" y="271"/>
                </a:lnTo>
                <a:lnTo>
                  <a:pt x="259" y="265"/>
                </a:lnTo>
                <a:lnTo>
                  <a:pt x="259" y="257"/>
                </a:lnTo>
                <a:lnTo>
                  <a:pt x="259" y="257"/>
                </a:lnTo>
                <a:lnTo>
                  <a:pt x="263" y="244"/>
                </a:lnTo>
                <a:lnTo>
                  <a:pt x="268" y="229"/>
                </a:lnTo>
                <a:lnTo>
                  <a:pt x="268" y="229"/>
                </a:lnTo>
                <a:lnTo>
                  <a:pt x="274" y="212"/>
                </a:lnTo>
                <a:lnTo>
                  <a:pt x="278" y="206"/>
                </a:lnTo>
                <a:lnTo>
                  <a:pt x="278" y="198"/>
                </a:lnTo>
                <a:lnTo>
                  <a:pt x="278" y="198"/>
                </a:lnTo>
                <a:close/>
                <a:moveTo>
                  <a:pt x="45" y="80"/>
                </a:moveTo>
                <a:lnTo>
                  <a:pt x="45" y="80"/>
                </a:lnTo>
                <a:lnTo>
                  <a:pt x="45" y="76"/>
                </a:lnTo>
                <a:lnTo>
                  <a:pt x="45" y="74"/>
                </a:lnTo>
                <a:lnTo>
                  <a:pt x="51" y="69"/>
                </a:lnTo>
                <a:lnTo>
                  <a:pt x="51" y="69"/>
                </a:lnTo>
                <a:lnTo>
                  <a:pt x="51" y="71"/>
                </a:lnTo>
                <a:lnTo>
                  <a:pt x="51" y="74"/>
                </a:lnTo>
                <a:lnTo>
                  <a:pt x="49" y="78"/>
                </a:lnTo>
                <a:lnTo>
                  <a:pt x="45" y="80"/>
                </a:lnTo>
                <a:lnTo>
                  <a:pt x="45" y="80"/>
                </a:lnTo>
                <a:close/>
                <a:moveTo>
                  <a:pt x="55" y="59"/>
                </a:moveTo>
                <a:lnTo>
                  <a:pt x="55" y="59"/>
                </a:lnTo>
                <a:lnTo>
                  <a:pt x="53" y="57"/>
                </a:lnTo>
                <a:lnTo>
                  <a:pt x="53" y="55"/>
                </a:lnTo>
                <a:lnTo>
                  <a:pt x="55" y="53"/>
                </a:lnTo>
                <a:lnTo>
                  <a:pt x="55" y="51"/>
                </a:lnTo>
                <a:lnTo>
                  <a:pt x="55" y="51"/>
                </a:lnTo>
                <a:lnTo>
                  <a:pt x="57" y="51"/>
                </a:lnTo>
                <a:lnTo>
                  <a:pt x="59" y="51"/>
                </a:lnTo>
                <a:lnTo>
                  <a:pt x="59" y="51"/>
                </a:lnTo>
                <a:lnTo>
                  <a:pt x="59" y="53"/>
                </a:lnTo>
                <a:lnTo>
                  <a:pt x="57" y="55"/>
                </a:lnTo>
                <a:lnTo>
                  <a:pt x="55" y="59"/>
                </a:lnTo>
                <a:lnTo>
                  <a:pt x="55" y="59"/>
                </a:lnTo>
                <a:close/>
                <a:moveTo>
                  <a:pt x="59" y="76"/>
                </a:moveTo>
                <a:lnTo>
                  <a:pt x="59" y="76"/>
                </a:lnTo>
                <a:lnTo>
                  <a:pt x="61" y="72"/>
                </a:lnTo>
                <a:lnTo>
                  <a:pt x="62" y="69"/>
                </a:lnTo>
                <a:lnTo>
                  <a:pt x="66" y="61"/>
                </a:lnTo>
                <a:lnTo>
                  <a:pt x="66" y="61"/>
                </a:lnTo>
                <a:lnTo>
                  <a:pt x="68" y="61"/>
                </a:lnTo>
                <a:lnTo>
                  <a:pt x="68" y="63"/>
                </a:lnTo>
                <a:lnTo>
                  <a:pt x="70" y="65"/>
                </a:lnTo>
                <a:lnTo>
                  <a:pt x="70" y="65"/>
                </a:lnTo>
                <a:lnTo>
                  <a:pt x="66" y="72"/>
                </a:lnTo>
                <a:lnTo>
                  <a:pt x="62" y="74"/>
                </a:lnTo>
                <a:lnTo>
                  <a:pt x="59" y="76"/>
                </a:lnTo>
                <a:lnTo>
                  <a:pt x="59" y="76"/>
                </a:lnTo>
                <a:close/>
                <a:moveTo>
                  <a:pt x="70" y="95"/>
                </a:moveTo>
                <a:lnTo>
                  <a:pt x="70" y="95"/>
                </a:lnTo>
                <a:lnTo>
                  <a:pt x="70" y="90"/>
                </a:lnTo>
                <a:lnTo>
                  <a:pt x="72" y="86"/>
                </a:lnTo>
                <a:lnTo>
                  <a:pt x="76" y="82"/>
                </a:lnTo>
                <a:lnTo>
                  <a:pt x="78" y="78"/>
                </a:lnTo>
                <a:lnTo>
                  <a:pt x="78" y="78"/>
                </a:lnTo>
                <a:lnTo>
                  <a:pt x="80" y="82"/>
                </a:lnTo>
                <a:lnTo>
                  <a:pt x="80" y="84"/>
                </a:lnTo>
                <a:lnTo>
                  <a:pt x="78" y="90"/>
                </a:lnTo>
                <a:lnTo>
                  <a:pt x="74" y="93"/>
                </a:lnTo>
                <a:lnTo>
                  <a:pt x="70" y="95"/>
                </a:lnTo>
                <a:lnTo>
                  <a:pt x="70" y="95"/>
                </a:lnTo>
                <a:close/>
                <a:moveTo>
                  <a:pt x="116" y="84"/>
                </a:moveTo>
                <a:lnTo>
                  <a:pt x="116" y="84"/>
                </a:lnTo>
                <a:lnTo>
                  <a:pt x="116" y="80"/>
                </a:lnTo>
                <a:lnTo>
                  <a:pt x="118" y="74"/>
                </a:lnTo>
                <a:lnTo>
                  <a:pt x="123" y="72"/>
                </a:lnTo>
                <a:lnTo>
                  <a:pt x="125" y="72"/>
                </a:lnTo>
                <a:lnTo>
                  <a:pt x="127" y="74"/>
                </a:lnTo>
                <a:lnTo>
                  <a:pt x="127" y="74"/>
                </a:lnTo>
                <a:lnTo>
                  <a:pt x="125" y="78"/>
                </a:lnTo>
                <a:lnTo>
                  <a:pt x="123" y="80"/>
                </a:lnTo>
                <a:lnTo>
                  <a:pt x="116" y="84"/>
                </a:lnTo>
                <a:lnTo>
                  <a:pt x="116" y="84"/>
                </a:lnTo>
                <a:close/>
                <a:moveTo>
                  <a:pt x="40" y="179"/>
                </a:moveTo>
                <a:lnTo>
                  <a:pt x="40" y="179"/>
                </a:lnTo>
                <a:lnTo>
                  <a:pt x="38" y="183"/>
                </a:lnTo>
                <a:lnTo>
                  <a:pt x="36" y="185"/>
                </a:lnTo>
                <a:lnTo>
                  <a:pt x="32" y="187"/>
                </a:lnTo>
                <a:lnTo>
                  <a:pt x="30" y="187"/>
                </a:lnTo>
                <a:lnTo>
                  <a:pt x="30" y="187"/>
                </a:lnTo>
                <a:lnTo>
                  <a:pt x="34" y="181"/>
                </a:lnTo>
                <a:lnTo>
                  <a:pt x="40" y="179"/>
                </a:lnTo>
                <a:lnTo>
                  <a:pt x="40" y="179"/>
                </a:lnTo>
                <a:close/>
                <a:moveTo>
                  <a:pt x="19" y="246"/>
                </a:moveTo>
                <a:lnTo>
                  <a:pt x="19" y="246"/>
                </a:lnTo>
                <a:lnTo>
                  <a:pt x="22" y="244"/>
                </a:lnTo>
                <a:lnTo>
                  <a:pt x="24" y="242"/>
                </a:lnTo>
                <a:lnTo>
                  <a:pt x="24" y="242"/>
                </a:lnTo>
                <a:lnTo>
                  <a:pt x="24" y="242"/>
                </a:lnTo>
                <a:lnTo>
                  <a:pt x="26" y="244"/>
                </a:lnTo>
                <a:lnTo>
                  <a:pt x="24" y="248"/>
                </a:lnTo>
                <a:lnTo>
                  <a:pt x="21" y="250"/>
                </a:lnTo>
                <a:lnTo>
                  <a:pt x="19" y="248"/>
                </a:lnTo>
                <a:lnTo>
                  <a:pt x="19" y="246"/>
                </a:lnTo>
                <a:lnTo>
                  <a:pt x="19" y="246"/>
                </a:lnTo>
                <a:close/>
                <a:moveTo>
                  <a:pt x="11" y="236"/>
                </a:moveTo>
                <a:lnTo>
                  <a:pt x="11" y="236"/>
                </a:lnTo>
                <a:lnTo>
                  <a:pt x="9" y="233"/>
                </a:lnTo>
                <a:lnTo>
                  <a:pt x="9" y="233"/>
                </a:lnTo>
                <a:lnTo>
                  <a:pt x="15" y="227"/>
                </a:lnTo>
                <a:lnTo>
                  <a:pt x="22" y="223"/>
                </a:lnTo>
                <a:lnTo>
                  <a:pt x="32" y="221"/>
                </a:lnTo>
                <a:lnTo>
                  <a:pt x="38" y="221"/>
                </a:lnTo>
                <a:lnTo>
                  <a:pt x="41" y="223"/>
                </a:lnTo>
                <a:lnTo>
                  <a:pt x="41" y="223"/>
                </a:lnTo>
                <a:lnTo>
                  <a:pt x="40" y="225"/>
                </a:lnTo>
                <a:lnTo>
                  <a:pt x="36" y="229"/>
                </a:lnTo>
                <a:lnTo>
                  <a:pt x="28" y="231"/>
                </a:lnTo>
                <a:lnTo>
                  <a:pt x="19" y="234"/>
                </a:lnTo>
                <a:lnTo>
                  <a:pt x="11" y="236"/>
                </a:lnTo>
                <a:lnTo>
                  <a:pt x="11" y="236"/>
                </a:lnTo>
                <a:close/>
                <a:moveTo>
                  <a:pt x="32" y="261"/>
                </a:moveTo>
                <a:lnTo>
                  <a:pt x="32" y="261"/>
                </a:lnTo>
                <a:lnTo>
                  <a:pt x="32" y="257"/>
                </a:lnTo>
                <a:lnTo>
                  <a:pt x="36" y="255"/>
                </a:lnTo>
                <a:lnTo>
                  <a:pt x="36" y="255"/>
                </a:lnTo>
                <a:lnTo>
                  <a:pt x="36" y="259"/>
                </a:lnTo>
                <a:lnTo>
                  <a:pt x="32" y="261"/>
                </a:lnTo>
                <a:lnTo>
                  <a:pt x="32" y="261"/>
                </a:lnTo>
                <a:close/>
                <a:moveTo>
                  <a:pt x="38" y="244"/>
                </a:moveTo>
                <a:lnTo>
                  <a:pt x="38" y="244"/>
                </a:lnTo>
                <a:lnTo>
                  <a:pt x="41" y="238"/>
                </a:lnTo>
                <a:lnTo>
                  <a:pt x="45" y="236"/>
                </a:lnTo>
                <a:lnTo>
                  <a:pt x="49" y="236"/>
                </a:lnTo>
                <a:lnTo>
                  <a:pt x="49" y="236"/>
                </a:lnTo>
                <a:lnTo>
                  <a:pt x="49" y="240"/>
                </a:lnTo>
                <a:lnTo>
                  <a:pt x="45" y="242"/>
                </a:lnTo>
                <a:lnTo>
                  <a:pt x="38" y="244"/>
                </a:lnTo>
                <a:lnTo>
                  <a:pt x="38" y="244"/>
                </a:lnTo>
                <a:close/>
                <a:moveTo>
                  <a:pt x="55" y="255"/>
                </a:moveTo>
                <a:lnTo>
                  <a:pt x="55" y="255"/>
                </a:lnTo>
                <a:lnTo>
                  <a:pt x="55" y="252"/>
                </a:lnTo>
                <a:lnTo>
                  <a:pt x="59" y="248"/>
                </a:lnTo>
                <a:lnTo>
                  <a:pt x="59" y="248"/>
                </a:lnTo>
                <a:lnTo>
                  <a:pt x="61" y="250"/>
                </a:lnTo>
                <a:lnTo>
                  <a:pt x="61" y="252"/>
                </a:lnTo>
                <a:lnTo>
                  <a:pt x="57" y="254"/>
                </a:lnTo>
                <a:lnTo>
                  <a:pt x="55" y="255"/>
                </a:lnTo>
                <a:lnTo>
                  <a:pt x="55" y="255"/>
                </a:lnTo>
                <a:close/>
                <a:moveTo>
                  <a:pt x="66" y="282"/>
                </a:moveTo>
                <a:lnTo>
                  <a:pt x="66" y="282"/>
                </a:lnTo>
                <a:lnTo>
                  <a:pt x="62" y="282"/>
                </a:lnTo>
                <a:lnTo>
                  <a:pt x="61" y="280"/>
                </a:lnTo>
                <a:lnTo>
                  <a:pt x="61" y="280"/>
                </a:lnTo>
                <a:lnTo>
                  <a:pt x="61" y="276"/>
                </a:lnTo>
                <a:lnTo>
                  <a:pt x="62" y="276"/>
                </a:lnTo>
                <a:lnTo>
                  <a:pt x="68" y="274"/>
                </a:lnTo>
                <a:lnTo>
                  <a:pt x="68" y="274"/>
                </a:lnTo>
                <a:lnTo>
                  <a:pt x="68" y="276"/>
                </a:lnTo>
                <a:lnTo>
                  <a:pt x="68" y="278"/>
                </a:lnTo>
                <a:lnTo>
                  <a:pt x="66" y="282"/>
                </a:lnTo>
                <a:lnTo>
                  <a:pt x="66" y="282"/>
                </a:lnTo>
                <a:close/>
                <a:moveTo>
                  <a:pt x="85" y="290"/>
                </a:moveTo>
                <a:lnTo>
                  <a:pt x="85" y="290"/>
                </a:lnTo>
                <a:lnTo>
                  <a:pt x="83" y="288"/>
                </a:lnTo>
                <a:lnTo>
                  <a:pt x="82" y="288"/>
                </a:lnTo>
                <a:lnTo>
                  <a:pt x="82" y="286"/>
                </a:lnTo>
                <a:lnTo>
                  <a:pt x="82" y="286"/>
                </a:lnTo>
                <a:lnTo>
                  <a:pt x="87" y="284"/>
                </a:lnTo>
                <a:lnTo>
                  <a:pt x="87" y="284"/>
                </a:lnTo>
                <a:lnTo>
                  <a:pt x="87" y="288"/>
                </a:lnTo>
                <a:lnTo>
                  <a:pt x="85" y="290"/>
                </a:lnTo>
                <a:lnTo>
                  <a:pt x="85" y="290"/>
                </a:lnTo>
                <a:close/>
                <a:moveTo>
                  <a:pt x="78" y="276"/>
                </a:moveTo>
                <a:lnTo>
                  <a:pt x="78" y="276"/>
                </a:lnTo>
                <a:lnTo>
                  <a:pt x="80" y="273"/>
                </a:lnTo>
                <a:lnTo>
                  <a:pt x="83" y="271"/>
                </a:lnTo>
                <a:lnTo>
                  <a:pt x="87" y="269"/>
                </a:lnTo>
                <a:lnTo>
                  <a:pt x="91" y="271"/>
                </a:lnTo>
                <a:lnTo>
                  <a:pt x="91" y="271"/>
                </a:lnTo>
                <a:lnTo>
                  <a:pt x="85" y="276"/>
                </a:lnTo>
                <a:lnTo>
                  <a:pt x="82" y="276"/>
                </a:lnTo>
                <a:lnTo>
                  <a:pt x="78" y="276"/>
                </a:lnTo>
                <a:lnTo>
                  <a:pt x="78" y="276"/>
                </a:lnTo>
                <a:close/>
                <a:moveTo>
                  <a:pt x="108" y="290"/>
                </a:moveTo>
                <a:lnTo>
                  <a:pt x="108" y="290"/>
                </a:lnTo>
                <a:lnTo>
                  <a:pt x="102" y="290"/>
                </a:lnTo>
                <a:lnTo>
                  <a:pt x="99" y="288"/>
                </a:lnTo>
                <a:lnTo>
                  <a:pt x="99" y="288"/>
                </a:lnTo>
                <a:lnTo>
                  <a:pt x="102" y="286"/>
                </a:lnTo>
                <a:lnTo>
                  <a:pt x="106" y="284"/>
                </a:lnTo>
                <a:lnTo>
                  <a:pt x="106" y="284"/>
                </a:lnTo>
                <a:lnTo>
                  <a:pt x="108" y="284"/>
                </a:lnTo>
                <a:lnTo>
                  <a:pt x="110" y="286"/>
                </a:lnTo>
                <a:lnTo>
                  <a:pt x="108" y="290"/>
                </a:lnTo>
                <a:lnTo>
                  <a:pt x="108" y="290"/>
                </a:lnTo>
                <a:close/>
                <a:moveTo>
                  <a:pt x="171" y="267"/>
                </a:moveTo>
                <a:lnTo>
                  <a:pt x="171" y="267"/>
                </a:lnTo>
                <a:lnTo>
                  <a:pt x="171" y="265"/>
                </a:lnTo>
                <a:lnTo>
                  <a:pt x="171" y="261"/>
                </a:lnTo>
                <a:lnTo>
                  <a:pt x="175" y="259"/>
                </a:lnTo>
                <a:lnTo>
                  <a:pt x="179" y="259"/>
                </a:lnTo>
                <a:lnTo>
                  <a:pt x="179" y="259"/>
                </a:lnTo>
                <a:lnTo>
                  <a:pt x="177" y="265"/>
                </a:lnTo>
                <a:lnTo>
                  <a:pt x="175" y="267"/>
                </a:lnTo>
                <a:lnTo>
                  <a:pt x="171" y="267"/>
                </a:lnTo>
                <a:lnTo>
                  <a:pt x="171" y="267"/>
                </a:lnTo>
                <a:close/>
                <a:moveTo>
                  <a:pt x="186" y="280"/>
                </a:moveTo>
                <a:lnTo>
                  <a:pt x="186" y="280"/>
                </a:lnTo>
                <a:lnTo>
                  <a:pt x="186" y="276"/>
                </a:lnTo>
                <a:lnTo>
                  <a:pt x="188" y="274"/>
                </a:lnTo>
                <a:lnTo>
                  <a:pt x="194" y="271"/>
                </a:lnTo>
                <a:lnTo>
                  <a:pt x="194" y="271"/>
                </a:lnTo>
                <a:lnTo>
                  <a:pt x="192" y="276"/>
                </a:lnTo>
                <a:lnTo>
                  <a:pt x="190" y="278"/>
                </a:lnTo>
                <a:lnTo>
                  <a:pt x="186" y="280"/>
                </a:lnTo>
                <a:lnTo>
                  <a:pt x="186" y="280"/>
                </a:lnTo>
                <a:close/>
                <a:moveTo>
                  <a:pt x="186" y="265"/>
                </a:moveTo>
                <a:lnTo>
                  <a:pt x="186" y="265"/>
                </a:lnTo>
                <a:lnTo>
                  <a:pt x="188" y="261"/>
                </a:lnTo>
                <a:lnTo>
                  <a:pt x="190" y="259"/>
                </a:lnTo>
                <a:lnTo>
                  <a:pt x="196" y="254"/>
                </a:lnTo>
                <a:lnTo>
                  <a:pt x="196" y="254"/>
                </a:lnTo>
                <a:lnTo>
                  <a:pt x="200" y="255"/>
                </a:lnTo>
                <a:lnTo>
                  <a:pt x="200" y="255"/>
                </a:lnTo>
                <a:lnTo>
                  <a:pt x="194" y="261"/>
                </a:lnTo>
                <a:lnTo>
                  <a:pt x="186" y="265"/>
                </a:lnTo>
                <a:lnTo>
                  <a:pt x="186" y="265"/>
                </a:lnTo>
                <a:close/>
                <a:moveTo>
                  <a:pt x="205" y="271"/>
                </a:moveTo>
                <a:lnTo>
                  <a:pt x="205" y="271"/>
                </a:lnTo>
                <a:lnTo>
                  <a:pt x="205" y="267"/>
                </a:lnTo>
                <a:lnTo>
                  <a:pt x="207" y="265"/>
                </a:lnTo>
                <a:lnTo>
                  <a:pt x="211" y="263"/>
                </a:lnTo>
                <a:lnTo>
                  <a:pt x="213" y="265"/>
                </a:lnTo>
                <a:lnTo>
                  <a:pt x="213" y="265"/>
                </a:lnTo>
                <a:lnTo>
                  <a:pt x="213" y="267"/>
                </a:lnTo>
                <a:lnTo>
                  <a:pt x="211" y="269"/>
                </a:lnTo>
                <a:lnTo>
                  <a:pt x="205" y="271"/>
                </a:lnTo>
                <a:lnTo>
                  <a:pt x="205" y="271"/>
                </a:lnTo>
                <a:close/>
                <a:moveTo>
                  <a:pt x="247" y="263"/>
                </a:moveTo>
                <a:lnTo>
                  <a:pt x="247" y="263"/>
                </a:lnTo>
                <a:lnTo>
                  <a:pt x="236" y="263"/>
                </a:lnTo>
                <a:lnTo>
                  <a:pt x="226" y="259"/>
                </a:lnTo>
                <a:lnTo>
                  <a:pt x="219" y="257"/>
                </a:lnTo>
                <a:lnTo>
                  <a:pt x="211" y="254"/>
                </a:lnTo>
                <a:lnTo>
                  <a:pt x="200" y="242"/>
                </a:lnTo>
                <a:lnTo>
                  <a:pt x="188" y="231"/>
                </a:lnTo>
                <a:lnTo>
                  <a:pt x="188" y="231"/>
                </a:lnTo>
                <a:lnTo>
                  <a:pt x="183" y="234"/>
                </a:lnTo>
                <a:lnTo>
                  <a:pt x="177" y="238"/>
                </a:lnTo>
                <a:lnTo>
                  <a:pt x="167" y="248"/>
                </a:lnTo>
                <a:lnTo>
                  <a:pt x="167" y="248"/>
                </a:lnTo>
                <a:lnTo>
                  <a:pt x="156" y="255"/>
                </a:lnTo>
                <a:lnTo>
                  <a:pt x="139" y="263"/>
                </a:lnTo>
                <a:lnTo>
                  <a:pt x="129" y="265"/>
                </a:lnTo>
                <a:lnTo>
                  <a:pt x="120" y="267"/>
                </a:lnTo>
                <a:lnTo>
                  <a:pt x="110" y="267"/>
                </a:lnTo>
                <a:lnTo>
                  <a:pt x="99" y="263"/>
                </a:lnTo>
                <a:lnTo>
                  <a:pt x="99" y="263"/>
                </a:lnTo>
                <a:lnTo>
                  <a:pt x="89" y="259"/>
                </a:lnTo>
                <a:lnTo>
                  <a:pt x="76" y="250"/>
                </a:lnTo>
                <a:lnTo>
                  <a:pt x="62" y="240"/>
                </a:lnTo>
                <a:lnTo>
                  <a:pt x="53" y="231"/>
                </a:lnTo>
                <a:lnTo>
                  <a:pt x="53" y="231"/>
                </a:lnTo>
                <a:lnTo>
                  <a:pt x="47" y="217"/>
                </a:lnTo>
                <a:lnTo>
                  <a:pt x="43" y="204"/>
                </a:lnTo>
                <a:lnTo>
                  <a:pt x="45" y="191"/>
                </a:lnTo>
                <a:lnTo>
                  <a:pt x="49" y="177"/>
                </a:lnTo>
                <a:lnTo>
                  <a:pt x="55" y="166"/>
                </a:lnTo>
                <a:lnTo>
                  <a:pt x="64" y="156"/>
                </a:lnTo>
                <a:lnTo>
                  <a:pt x="74" y="147"/>
                </a:lnTo>
                <a:lnTo>
                  <a:pt x="85" y="141"/>
                </a:lnTo>
                <a:lnTo>
                  <a:pt x="85" y="141"/>
                </a:lnTo>
                <a:lnTo>
                  <a:pt x="102" y="135"/>
                </a:lnTo>
                <a:lnTo>
                  <a:pt x="122" y="132"/>
                </a:lnTo>
                <a:lnTo>
                  <a:pt x="129" y="128"/>
                </a:lnTo>
                <a:lnTo>
                  <a:pt x="137" y="124"/>
                </a:lnTo>
                <a:lnTo>
                  <a:pt x="143" y="118"/>
                </a:lnTo>
                <a:lnTo>
                  <a:pt x="144" y="111"/>
                </a:lnTo>
                <a:lnTo>
                  <a:pt x="144" y="111"/>
                </a:lnTo>
                <a:lnTo>
                  <a:pt x="146" y="103"/>
                </a:lnTo>
                <a:lnTo>
                  <a:pt x="148" y="95"/>
                </a:lnTo>
                <a:lnTo>
                  <a:pt x="146" y="90"/>
                </a:lnTo>
                <a:lnTo>
                  <a:pt x="144" y="84"/>
                </a:lnTo>
                <a:lnTo>
                  <a:pt x="143" y="78"/>
                </a:lnTo>
                <a:lnTo>
                  <a:pt x="139" y="72"/>
                </a:lnTo>
                <a:lnTo>
                  <a:pt x="129" y="67"/>
                </a:lnTo>
                <a:lnTo>
                  <a:pt x="118" y="63"/>
                </a:lnTo>
                <a:lnTo>
                  <a:pt x="106" y="63"/>
                </a:lnTo>
                <a:lnTo>
                  <a:pt x="95" y="67"/>
                </a:lnTo>
                <a:lnTo>
                  <a:pt x="83" y="72"/>
                </a:lnTo>
                <a:lnTo>
                  <a:pt x="83" y="72"/>
                </a:lnTo>
                <a:lnTo>
                  <a:pt x="82" y="67"/>
                </a:lnTo>
                <a:lnTo>
                  <a:pt x="80" y="63"/>
                </a:lnTo>
                <a:lnTo>
                  <a:pt x="72" y="57"/>
                </a:lnTo>
                <a:lnTo>
                  <a:pt x="64" y="50"/>
                </a:lnTo>
                <a:lnTo>
                  <a:pt x="62" y="46"/>
                </a:lnTo>
                <a:lnTo>
                  <a:pt x="62" y="42"/>
                </a:lnTo>
                <a:lnTo>
                  <a:pt x="62" y="42"/>
                </a:lnTo>
                <a:lnTo>
                  <a:pt x="62" y="38"/>
                </a:lnTo>
                <a:lnTo>
                  <a:pt x="66" y="34"/>
                </a:lnTo>
                <a:lnTo>
                  <a:pt x="76" y="27"/>
                </a:lnTo>
                <a:lnTo>
                  <a:pt x="91" y="17"/>
                </a:lnTo>
                <a:lnTo>
                  <a:pt x="91" y="17"/>
                </a:lnTo>
                <a:lnTo>
                  <a:pt x="104" y="13"/>
                </a:lnTo>
                <a:lnTo>
                  <a:pt x="116" y="10"/>
                </a:lnTo>
                <a:lnTo>
                  <a:pt x="127" y="8"/>
                </a:lnTo>
                <a:lnTo>
                  <a:pt x="139" y="10"/>
                </a:lnTo>
                <a:lnTo>
                  <a:pt x="148" y="10"/>
                </a:lnTo>
                <a:lnTo>
                  <a:pt x="158" y="13"/>
                </a:lnTo>
                <a:lnTo>
                  <a:pt x="167" y="17"/>
                </a:lnTo>
                <a:lnTo>
                  <a:pt x="175" y="23"/>
                </a:lnTo>
                <a:lnTo>
                  <a:pt x="183" y="31"/>
                </a:lnTo>
                <a:lnTo>
                  <a:pt x="190" y="38"/>
                </a:lnTo>
                <a:lnTo>
                  <a:pt x="196" y="48"/>
                </a:lnTo>
                <a:lnTo>
                  <a:pt x="200" y="57"/>
                </a:lnTo>
                <a:lnTo>
                  <a:pt x="203" y="69"/>
                </a:lnTo>
                <a:lnTo>
                  <a:pt x="205" y="80"/>
                </a:lnTo>
                <a:lnTo>
                  <a:pt x="207" y="93"/>
                </a:lnTo>
                <a:lnTo>
                  <a:pt x="207" y="107"/>
                </a:lnTo>
                <a:lnTo>
                  <a:pt x="207" y="107"/>
                </a:lnTo>
                <a:lnTo>
                  <a:pt x="203" y="135"/>
                </a:lnTo>
                <a:lnTo>
                  <a:pt x="203" y="151"/>
                </a:lnTo>
                <a:lnTo>
                  <a:pt x="205" y="166"/>
                </a:lnTo>
                <a:lnTo>
                  <a:pt x="205" y="166"/>
                </a:lnTo>
                <a:lnTo>
                  <a:pt x="209" y="173"/>
                </a:lnTo>
                <a:lnTo>
                  <a:pt x="215" y="181"/>
                </a:lnTo>
                <a:lnTo>
                  <a:pt x="223" y="187"/>
                </a:lnTo>
                <a:lnTo>
                  <a:pt x="230" y="193"/>
                </a:lnTo>
                <a:lnTo>
                  <a:pt x="247" y="200"/>
                </a:lnTo>
                <a:lnTo>
                  <a:pt x="264" y="204"/>
                </a:lnTo>
                <a:lnTo>
                  <a:pt x="264" y="204"/>
                </a:lnTo>
                <a:lnTo>
                  <a:pt x="257" y="234"/>
                </a:lnTo>
                <a:lnTo>
                  <a:pt x="253" y="250"/>
                </a:lnTo>
                <a:lnTo>
                  <a:pt x="247" y="263"/>
                </a:lnTo>
                <a:lnTo>
                  <a:pt x="247" y="263"/>
                </a:lnTo>
                <a:close/>
                <a:moveTo>
                  <a:pt x="150" y="149"/>
                </a:moveTo>
                <a:lnTo>
                  <a:pt x="150" y="149"/>
                </a:lnTo>
                <a:lnTo>
                  <a:pt x="137" y="151"/>
                </a:lnTo>
                <a:lnTo>
                  <a:pt x="123" y="158"/>
                </a:lnTo>
                <a:lnTo>
                  <a:pt x="112" y="166"/>
                </a:lnTo>
                <a:lnTo>
                  <a:pt x="102" y="173"/>
                </a:lnTo>
                <a:lnTo>
                  <a:pt x="102" y="173"/>
                </a:lnTo>
                <a:lnTo>
                  <a:pt x="97" y="181"/>
                </a:lnTo>
                <a:lnTo>
                  <a:pt x="91" y="189"/>
                </a:lnTo>
                <a:lnTo>
                  <a:pt x="87" y="196"/>
                </a:lnTo>
                <a:lnTo>
                  <a:pt x="85" y="204"/>
                </a:lnTo>
                <a:lnTo>
                  <a:pt x="85" y="204"/>
                </a:lnTo>
                <a:lnTo>
                  <a:pt x="87" y="212"/>
                </a:lnTo>
                <a:lnTo>
                  <a:pt x="89" y="217"/>
                </a:lnTo>
                <a:lnTo>
                  <a:pt x="95" y="223"/>
                </a:lnTo>
                <a:lnTo>
                  <a:pt x="99" y="227"/>
                </a:lnTo>
                <a:lnTo>
                  <a:pt x="106" y="231"/>
                </a:lnTo>
                <a:lnTo>
                  <a:pt x="112" y="233"/>
                </a:lnTo>
                <a:lnTo>
                  <a:pt x="120" y="233"/>
                </a:lnTo>
                <a:lnTo>
                  <a:pt x="125" y="233"/>
                </a:lnTo>
                <a:lnTo>
                  <a:pt x="125" y="233"/>
                </a:lnTo>
                <a:lnTo>
                  <a:pt x="133" y="231"/>
                </a:lnTo>
                <a:lnTo>
                  <a:pt x="139" y="227"/>
                </a:lnTo>
                <a:lnTo>
                  <a:pt x="144" y="221"/>
                </a:lnTo>
                <a:lnTo>
                  <a:pt x="150" y="213"/>
                </a:lnTo>
                <a:lnTo>
                  <a:pt x="158" y="200"/>
                </a:lnTo>
                <a:lnTo>
                  <a:pt x="162" y="185"/>
                </a:lnTo>
                <a:lnTo>
                  <a:pt x="162" y="185"/>
                </a:lnTo>
                <a:lnTo>
                  <a:pt x="163" y="170"/>
                </a:lnTo>
                <a:lnTo>
                  <a:pt x="162" y="158"/>
                </a:lnTo>
                <a:lnTo>
                  <a:pt x="160" y="154"/>
                </a:lnTo>
                <a:lnTo>
                  <a:pt x="158" y="151"/>
                </a:lnTo>
                <a:lnTo>
                  <a:pt x="154" y="149"/>
                </a:lnTo>
                <a:lnTo>
                  <a:pt x="150" y="149"/>
                </a:lnTo>
                <a:lnTo>
                  <a:pt x="150" y="149"/>
                </a:lnTo>
                <a:close/>
                <a:moveTo>
                  <a:pt x="118" y="221"/>
                </a:moveTo>
                <a:lnTo>
                  <a:pt x="118" y="221"/>
                </a:lnTo>
                <a:lnTo>
                  <a:pt x="108" y="221"/>
                </a:lnTo>
                <a:lnTo>
                  <a:pt x="101" y="217"/>
                </a:lnTo>
                <a:lnTo>
                  <a:pt x="97" y="212"/>
                </a:lnTo>
                <a:lnTo>
                  <a:pt x="97" y="204"/>
                </a:lnTo>
                <a:lnTo>
                  <a:pt x="97" y="196"/>
                </a:lnTo>
                <a:lnTo>
                  <a:pt x="101" y="189"/>
                </a:lnTo>
                <a:lnTo>
                  <a:pt x="106" y="183"/>
                </a:lnTo>
                <a:lnTo>
                  <a:pt x="112" y="177"/>
                </a:lnTo>
                <a:lnTo>
                  <a:pt x="112" y="177"/>
                </a:lnTo>
                <a:lnTo>
                  <a:pt x="116" y="181"/>
                </a:lnTo>
                <a:lnTo>
                  <a:pt x="120" y="185"/>
                </a:lnTo>
                <a:lnTo>
                  <a:pt x="123" y="198"/>
                </a:lnTo>
                <a:lnTo>
                  <a:pt x="125" y="206"/>
                </a:lnTo>
                <a:lnTo>
                  <a:pt x="123" y="212"/>
                </a:lnTo>
                <a:lnTo>
                  <a:pt x="122" y="217"/>
                </a:lnTo>
                <a:lnTo>
                  <a:pt x="118" y="221"/>
                </a:lnTo>
                <a:lnTo>
                  <a:pt x="118" y="221"/>
                </a:lnTo>
                <a:close/>
                <a:moveTo>
                  <a:pt x="122" y="173"/>
                </a:moveTo>
                <a:lnTo>
                  <a:pt x="122" y="173"/>
                </a:lnTo>
                <a:lnTo>
                  <a:pt x="123" y="170"/>
                </a:lnTo>
                <a:lnTo>
                  <a:pt x="127" y="168"/>
                </a:lnTo>
                <a:lnTo>
                  <a:pt x="139" y="162"/>
                </a:lnTo>
                <a:lnTo>
                  <a:pt x="139" y="162"/>
                </a:lnTo>
                <a:lnTo>
                  <a:pt x="129" y="170"/>
                </a:lnTo>
                <a:lnTo>
                  <a:pt x="125" y="173"/>
                </a:lnTo>
                <a:lnTo>
                  <a:pt x="122" y="173"/>
                </a:lnTo>
                <a:lnTo>
                  <a:pt x="122" y="173"/>
                </a:lnTo>
                <a:close/>
                <a:moveTo>
                  <a:pt x="129" y="189"/>
                </a:moveTo>
                <a:lnTo>
                  <a:pt x="129" y="189"/>
                </a:lnTo>
                <a:lnTo>
                  <a:pt x="127" y="185"/>
                </a:lnTo>
                <a:lnTo>
                  <a:pt x="129" y="181"/>
                </a:lnTo>
                <a:lnTo>
                  <a:pt x="133" y="175"/>
                </a:lnTo>
                <a:lnTo>
                  <a:pt x="139" y="172"/>
                </a:lnTo>
                <a:lnTo>
                  <a:pt x="144" y="168"/>
                </a:lnTo>
                <a:lnTo>
                  <a:pt x="144" y="168"/>
                </a:lnTo>
                <a:lnTo>
                  <a:pt x="137" y="179"/>
                </a:lnTo>
                <a:lnTo>
                  <a:pt x="133" y="185"/>
                </a:lnTo>
                <a:lnTo>
                  <a:pt x="129" y="189"/>
                </a:lnTo>
                <a:lnTo>
                  <a:pt x="129" y="189"/>
                </a:lnTo>
                <a:close/>
                <a:moveTo>
                  <a:pt x="146" y="181"/>
                </a:moveTo>
                <a:lnTo>
                  <a:pt x="146" y="181"/>
                </a:lnTo>
                <a:lnTo>
                  <a:pt x="148" y="177"/>
                </a:lnTo>
                <a:lnTo>
                  <a:pt x="150" y="173"/>
                </a:lnTo>
                <a:lnTo>
                  <a:pt x="150" y="173"/>
                </a:lnTo>
                <a:lnTo>
                  <a:pt x="152" y="175"/>
                </a:lnTo>
                <a:lnTo>
                  <a:pt x="152" y="177"/>
                </a:lnTo>
                <a:lnTo>
                  <a:pt x="152" y="177"/>
                </a:lnTo>
                <a:lnTo>
                  <a:pt x="150" y="177"/>
                </a:lnTo>
                <a:lnTo>
                  <a:pt x="148" y="179"/>
                </a:lnTo>
                <a:lnTo>
                  <a:pt x="148" y="179"/>
                </a:lnTo>
                <a:lnTo>
                  <a:pt x="146" y="181"/>
                </a:lnTo>
                <a:lnTo>
                  <a:pt x="146" y="181"/>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30" name="矩形 29"/>
          <p:cNvSpPr/>
          <p:nvPr/>
        </p:nvSpPr>
        <p:spPr>
          <a:xfrm>
            <a:off x="3276192" y="2194606"/>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1511631" y="4545685"/>
            <a:ext cx="1378669" cy="1631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1"/>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2" name="圆角矩形 31"/>
          <p:cNvSpPr/>
          <p:nvPr/>
        </p:nvSpPr>
        <p:spPr>
          <a:xfrm rot="20248206">
            <a:off x="1714439" y="2092271"/>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23" name="圆角矩形 9"/>
          <p:cNvSpPr/>
          <p:nvPr/>
        </p:nvSpPr>
        <p:spPr>
          <a:xfrm rot="20248206">
            <a:off x="1862735" y="2838832"/>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5" name="KSO_GN1"/>
          <p:cNvSpPr/>
          <p:nvPr/>
        </p:nvSpPr>
        <p:spPr>
          <a:xfrm rot="20248206">
            <a:off x="1757638" y="2122822"/>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26" name="Oval 6"/>
          <p:cNvSpPr>
            <a:spLocks noChangeArrowheads="1"/>
          </p:cNvSpPr>
          <p:nvPr/>
        </p:nvSpPr>
        <p:spPr bwMode="auto">
          <a:xfrm>
            <a:off x="781726" y="5447964"/>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7" name="Text Box 8"/>
          <p:cNvSpPr txBox="1">
            <a:spLocks noChangeArrowheads="1"/>
          </p:cNvSpPr>
          <p:nvPr/>
        </p:nvSpPr>
        <p:spPr bwMode="auto">
          <a:xfrm>
            <a:off x="1567413" y="5303788"/>
            <a:ext cx="2242418" cy="961289"/>
          </a:xfrm>
          <a:prstGeom prst="rect">
            <a:avLst/>
          </a:prstGeom>
          <a:noFill/>
          <a:ln>
            <a:noFill/>
          </a:ln>
        </p:spPr>
        <p:txBody>
          <a:bodyPr wrap="square" anchor="ctr">
            <a:spAutoFit/>
          </a:bodyPr>
          <a:lstStyle/>
          <a:p>
            <a:pPr algn="ct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8" name="KSO_Shape"/>
          <p:cNvSpPr/>
          <p:nvPr/>
        </p:nvSpPr>
        <p:spPr>
          <a:xfrm>
            <a:off x="926756" y="5663871"/>
            <a:ext cx="371929" cy="234935"/>
          </a:xfrm>
          <a:custGeom>
            <a:avLst/>
            <a:gdLst/>
            <a:ahLst/>
            <a:cxnLst/>
            <a:rect l="l" t="t" r="r" b="b"/>
            <a:pathLst>
              <a:path w="683211" h="432048">
                <a:moveTo>
                  <a:pt x="512137" y="280189"/>
                </a:moveTo>
                <a:cubicBezTo>
                  <a:pt x="588167" y="280189"/>
                  <a:pt x="653655" y="340557"/>
                  <a:pt x="683040" y="427518"/>
                </a:cubicBezTo>
                <a:lnTo>
                  <a:pt x="683211" y="432048"/>
                </a:lnTo>
                <a:lnTo>
                  <a:pt x="518050" y="432048"/>
                </a:lnTo>
                <a:lnTo>
                  <a:pt x="517720" y="423301"/>
                </a:lnTo>
                <a:cubicBezTo>
                  <a:pt x="501526" y="375376"/>
                  <a:pt x="479652" y="331635"/>
                  <a:pt x="452572" y="294062"/>
                </a:cubicBezTo>
                <a:cubicBezTo>
                  <a:pt x="471023" y="284776"/>
                  <a:pt x="491179" y="280189"/>
                  <a:pt x="512137" y="280189"/>
                </a:cubicBezTo>
                <a:close/>
                <a:moveTo>
                  <a:pt x="242652" y="216651"/>
                </a:moveTo>
                <a:cubicBezTo>
                  <a:pt x="350494" y="216651"/>
                  <a:pt x="443383" y="302276"/>
                  <a:pt x="485063" y="425622"/>
                </a:cubicBezTo>
                <a:lnTo>
                  <a:pt x="485305" y="432048"/>
                </a:lnTo>
                <a:lnTo>
                  <a:pt x="0" y="432048"/>
                </a:lnTo>
                <a:lnTo>
                  <a:pt x="242" y="425623"/>
                </a:lnTo>
                <a:cubicBezTo>
                  <a:pt x="41922" y="302276"/>
                  <a:pt x="134811" y="216651"/>
                  <a:pt x="242652" y="216651"/>
                </a:cubicBezTo>
                <a:close/>
                <a:moveTo>
                  <a:pt x="512137" y="127447"/>
                </a:moveTo>
                <a:cubicBezTo>
                  <a:pt x="549644" y="127447"/>
                  <a:pt x="580050" y="157437"/>
                  <a:pt x="580050" y="194431"/>
                </a:cubicBezTo>
                <a:cubicBezTo>
                  <a:pt x="580050" y="231425"/>
                  <a:pt x="549644" y="261414"/>
                  <a:pt x="512137" y="261414"/>
                </a:cubicBezTo>
                <a:cubicBezTo>
                  <a:pt x="474630" y="261414"/>
                  <a:pt x="444224" y="231425"/>
                  <a:pt x="444224" y="194431"/>
                </a:cubicBezTo>
                <a:cubicBezTo>
                  <a:pt x="444224" y="157437"/>
                  <a:pt x="474630" y="127447"/>
                  <a:pt x="512137" y="127447"/>
                </a:cubicBezTo>
                <a:close/>
                <a:moveTo>
                  <a:pt x="242652" y="0"/>
                </a:moveTo>
                <a:cubicBezTo>
                  <a:pt x="295853" y="0"/>
                  <a:pt x="338980" y="42537"/>
                  <a:pt x="338980" y="95010"/>
                </a:cubicBezTo>
                <a:cubicBezTo>
                  <a:pt x="338980" y="147482"/>
                  <a:pt x="295853" y="190020"/>
                  <a:pt x="242652" y="190020"/>
                </a:cubicBezTo>
                <a:cubicBezTo>
                  <a:pt x="189452" y="190020"/>
                  <a:pt x="146324" y="147482"/>
                  <a:pt x="146324" y="95010"/>
                </a:cubicBezTo>
                <a:cubicBezTo>
                  <a:pt x="146324" y="42537"/>
                  <a:pt x="189452" y="0"/>
                  <a:pt x="242652" y="0"/>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29" name="Rectangle 42"/>
          <p:cNvSpPr>
            <a:spLocks noChangeArrowheads="1"/>
          </p:cNvSpPr>
          <p:nvPr/>
        </p:nvSpPr>
        <p:spPr bwMode="auto">
          <a:xfrm>
            <a:off x="1111805" y="4070898"/>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0" name="圆角矩形 31"/>
          <p:cNvSpPr/>
          <p:nvPr/>
        </p:nvSpPr>
        <p:spPr>
          <a:xfrm rot="20248206">
            <a:off x="5631348" y="2092272"/>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31" name="圆角矩形 9"/>
          <p:cNvSpPr/>
          <p:nvPr/>
        </p:nvSpPr>
        <p:spPr>
          <a:xfrm rot="20248206">
            <a:off x="5779644" y="2838833"/>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2" name="KSO_GN1"/>
          <p:cNvSpPr/>
          <p:nvPr/>
        </p:nvSpPr>
        <p:spPr>
          <a:xfrm rot="20248206">
            <a:off x="5674547" y="2122823"/>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33" name="Oval 6"/>
          <p:cNvSpPr>
            <a:spLocks noChangeArrowheads="1"/>
          </p:cNvSpPr>
          <p:nvPr/>
        </p:nvSpPr>
        <p:spPr bwMode="auto">
          <a:xfrm>
            <a:off x="4698635" y="5447965"/>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34" name="Text Box 8"/>
          <p:cNvSpPr txBox="1">
            <a:spLocks noChangeArrowheads="1"/>
          </p:cNvSpPr>
          <p:nvPr/>
        </p:nvSpPr>
        <p:spPr bwMode="auto">
          <a:xfrm>
            <a:off x="5484322" y="5303789"/>
            <a:ext cx="2242418" cy="961289"/>
          </a:xfrm>
          <a:prstGeom prst="rect">
            <a:avLst/>
          </a:prstGeom>
          <a:noFill/>
          <a:ln>
            <a:noFill/>
          </a:ln>
        </p:spPr>
        <p:txBody>
          <a:bodyPr wrap="square" anchor="ctr">
            <a:spAutoFit/>
          </a:bodyPr>
          <a:lstStyle/>
          <a:p>
            <a:pPr algn="ct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35" name="Rectangle 42"/>
          <p:cNvSpPr>
            <a:spLocks noChangeArrowheads="1"/>
          </p:cNvSpPr>
          <p:nvPr/>
        </p:nvSpPr>
        <p:spPr bwMode="auto">
          <a:xfrm>
            <a:off x="5028714" y="4070899"/>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87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圆角矩形 31"/>
          <p:cNvSpPr/>
          <p:nvPr/>
        </p:nvSpPr>
        <p:spPr>
          <a:xfrm rot="20248206">
            <a:off x="9548257" y="2092273"/>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C</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37" name="圆角矩形 9"/>
          <p:cNvSpPr/>
          <p:nvPr/>
        </p:nvSpPr>
        <p:spPr>
          <a:xfrm rot="20248206">
            <a:off x="9696553" y="2838834"/>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8" name="KSO_GN1"/>
          <p:cNvSpPr/>
          <p:nvPr/>
        </p:nvSpPr>
        <p:spPr>
          <a:xfrm rot="20248206">
            <a:off x="9591456" y="2122824"/>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39" name="Oval 6"/>
          <p:cNvSpPr>
            <a:spLocks noChangeArrowheads="1"/>
          </p:cNvSpPr>
          <p:nvPr/>
        </p:nvSpPr>
        <p:spPr bwMode="auto">
          <a:xfrm>
            <a:off x="8615544" y="5447966"/>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40" name="Text Box 8"/>
          <p:cNvSpPr txBox="1">
            <a:spLocks noChangeArrowheads="1"/>
          </p:cNvSpPr>
          <p:nvPr/>
        </p:nvSpPr>
        <p:spPr bwMode="auto">
          <a:xfrm>
            <a:off x="9401231" y="5303790"/>
            <a:ext cx="2242418" cy="961289"/>
          </a:xfrm>
          <a:prstGeom prst="rect">
            <a:avLst/>
          </a:prstGeom>
          <a:noFill/>
          <a:ln>
            <a:noFill/>
          </a:ln>
        </p:spPr>
        <p:txBody>
          <a:bodyPr wrap="square" anchor="ctr">
            <a:spAutoFit/>
          </a:bodyPr>
          <a:lstStyle/>
          <a:p>
            <a:pPr algn="ct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41" name="Rectangle 42"/>
          <p:cNvSpPr>
            <a:spLocks noChangeArrowheads="1"/>
          </p:cNvSpPr>
          <p:nvPr/>
        </p:nvSpPr>
        <p:spPr bwMode="auto">
          <a:xfrm>
            <a:off x="8945623" y="4070900"/>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95</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42" name="KSO_Shape"/>
          <p:cNvSpPr/>
          <p:nvPr/>
        </p:nvSpPr>
        <p:spPr bwMode="auto">
          <a:xfrm>
            <a:off x="4843665" y="5654574"/>
            <a:ext cx="371929" cy="253532"/>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3" name="KSO_Shape"/>
          <p:cNvSpPr/>
          <p:nvPr/>
        </p:nvSpPr>
        <p:spPr bwMode="auto">
          <a:xfrm>
            <a:off x="8760574" y="5656745"/>
            <a:ext cx="371929" cy="249192"/>
          </a:xfrm>
          <a:custGeom>
            <a:avLst/>
            <a:gdLst>
              <a:gd name="T0" fmla="*/ 885340 w 6524"/>
              <a:gd name="T1" fmla="*/ 839496 h 4376"/>
              <a:gd name="T2" fmla="*/ 828693 w 6524"/>
              <a:gd name="T3" fmla="*/ 733209 h 4376"/>
              <a:gd name="T4" fmla="*/ 858184 w 6524"/>
              <a:gd name="T5" fmla="*/ 652033 h 4376"/>
              <a:gd name="T6" fmla="*/ 887676 w 6524"/>
              <a:gd name="T7" fmla="*/ 591881 h 4376"/>
              <a:gd name="T8" fmla="*/ 927096 w 6524"/>
              <a:gd name="T9" fmla="*/ 529102 h 4376"/>
              <a:gd name="T10" fmla="*/ 924176 w 6524"/>
              <a:gd name="T11" fmla="*/ 420186 h 4376"/>
              <a:gd name="T12" fmla="*/ 909576 w 6524"/>
              <a:gd name="T13" fmla="*/ 333754 h 4376"/>
              <a:gd name="T14" fmla="*/ 906948 w 6524"/>
              <a:gd name="T15" fmla="*/ 127603 h 4376"/>
              <a:gd name="T16" fmla="*/ 800661 w 6524"/>
              <a:gd name="T17" fmla="*/ 33872 h 4376"/>
              <a:gd name="T18" fmla="*/ 661085 w 6524"/>
              <a:gd name="T19" fmla="*/ 584 h 4376"/>
              <a:gd name="T20" fmla="*/ 510122 w 6524"/>
              <a:gd name="T21" fmla="*/ 41756 h 4376"/>
              <a:gd name="T22" fmla="*/ 417850 w 6524"/>
              <a:gd name="T23" fmla="*/ 149503 h 4376"/>
              <a:gd name="T24" fmla="*/ 409674 w 6524"/>
              <a:gd name="T25" fmla="*/ 359742 h 4376"/>
              <a:gd name="T26" fmla="*/ 397118 w 6524"/>
              <a:gd name="T27" fmla="*/ 436830 h 4376"/>
              <a:gd name="T28" fmla="*/ 420186 w 6524"/>
              <a:gd name="T29" fmla="*/ 571441 h 4376"/>
              <a:gd name="T30" fmla="*/ 465446 w 6524"/>
              <a:gd name="T31" fmla="*/ 597137 h 4376"/>
              <a:gd name="T32" fmla="*/ 510998 w 6524"/>
              <a:gd name="T33" fmla="*/ 762408 h 4376"/>
              <a:gd name="T34" fmla="*/ 427486 w 6524"/>
              <a:gd name="T35" fmla="*/ 869280 h 4376"/>
              <a:gd name="T36" fmla="*/ 56648 w 6524"/>
              <a:gd name="T37" fmla="*/ 1014695 h 4376"/>
              <a:gd name="T38" fmla="*/ 3212 w 6524"/>
              <a:gd name="T39" fmla="*/ 1073679 h 4376"/>
              <a:gd name="T40" fmla="*/ 1334726 w 6524"/>
              <a:gd name="T41" fmla="*/ 1073679 h 4376"/>
              <a:gd name="T42" fmla="*/ 1270779 w 6524"/>
              <a:gd name="T43" fmla="*/ 1009439 h 4376"/>
              <a:gd name="T44" fmla="*/ 1406850 w 6524"/>
              <a:gd name="T45" fmla="*/ 904612 h 4376"/>
              <a:gd name="T46" fmla="*/ 1298227 w 6524"/>
              <a:gd name="T47" fmla="*/ 822560 h 4376"/>
              <a:gd name="T48" fmla="*/ 1324506 w 6524"/>
              <a:gd name="T49" fmla="*/ 770292 h 4376"/>
              <a:gd name="T50" fmla="*/ 1336186 w 6524"/>
              <a:gd name="T51" fmla="*/ 705761 h 4376"/>
              <a:gd name="T52" fmla="*/ 1371518 w 6524"/>
              <a:gd name="T53" fmla="*/ 671305 h 4376"/>
              <a:gd name="T54" fmla="*/ 1378526 w 6524"/>
              <a:gd name="T55" fmla="*/ 581661 h 4376"/>
              <a:gd name="T56" fmla="*/ 1365094 w 6524"/>
              <a:gd name="T57" fmla="*/ 511582 h 4376"/>
              <a:gd name="T58" fmla="*/ 1359838 w 6524"/>
              <a:gd name="T59" fmla="*/ 353902 h 4376"/>
              <a:gd name="T60" fmla="*/ 1265815 w 6524"/>
              <a:gd name="T61" fmla="*/ 286743 h 4376"/>
              <a:gd name="T62" fmla="*/ 1161571 w 6524"/>
              <a:gd name="T63" fmla="*/ 277399 h 4376"/>
              <a:gd name="T64" fmla="*/ 1043896 w 6524"/>
              <a:gd name="T65" fmla="*/ 329374 h 4376"/>
              <a:gd name="T66" fmla="*/ 1002724 w 6524"/>
              <a:gd name="T67" fmla="*/ 442086 h 4376"/>
              <a:gd name="T68" fmla="*/ 1010316 w 6524"/>
              <a:gd name="T69" fmla="*/ 560345 h 4376"/>
              <a:gd name="T70" fmla="*/ 1008564 w 6524"/>
              <a:gd name="T71" fmla="*/ 660793 h 4376"/>
              <a:gd name="T72" fmla="*/ 1045648 w 6524"/>
              <a:gd name="T73" fmla="*/ 699337 h 4376"/>
              <a:gd name="T74" fmla="*/ 1076599 w 6524"/>
              <a:gd name="T75" fmla="*/ 806792 h 4376"/>
              <a:gd name="T76" fmla="*/ 1107551 w 6524"/>
              <a:gd name="T77" fmla="*/ 909284 h 4376"/>
              <a:gd name="T78" fmla="*/ 1318082 w 6524"/>
              <a:gd name="T79" fmla="*/ 999803 h 4376"/>
              <a:gd name="T80" fmla="*/ 1366846 w 6524"/>
              <a:gd name="T81" fmla="*/ 1068131 h 4376"/>
              <a:gd name="T82" fmla="*/ 1666145 w 6524"/>
              <a:gd name="T83" fmla="*/ 1034843 h 4376"/>
              <a:gd name="T84" fmla="*/ 1606285 w 6524"/>
              <a:gd name="T85" fmla="*/ 986663 h 4376"/>
              <a:gd name="T86" fmla="*/ 1881932 w 6524"/>
              <a:gd name="T87" fmla="*/ 971187 h 4376"/>
              <a:gd name="T88" fmla="*/ 1692425 w 6524"/>
              <a:gd name="T89" fmla="*/ 895852 h 4376"/>
              <a:gd name="T90" fmla="*/ 1646873 w 6524"/>
              <a:gd name="T91" fmla="*/ 837160 h 4376"/>
              <a:gd name="T92" fmla="*/ 1666145 w 6524"/>
              <a:gd name="T93" fmla="*/ 787812 h 4376"/>
              <a:gd name="T94" fmla="*/ 1689213 w 6524"/>
              <a:gd name="T95" fmla="*/ 752772 h 4376"/>
              <a:gd name="T96" fmla="*/ 1703813 w 6524"/>
              <a:gd name="T97" fmla="*/ 691161 h 4376"/>
              <a:gd name="T98" fmla="*/ 1691549 w 6524"/>
              <a:gd name="T99" fmla="*/ 638893 h 4376"/>
              <a:gd name="T100" fmla="*/ 1686877 w 6524"/>
              <a:gd name="T101" fmla="*/ 515962 h 4376"/>
              <a:gd name="T102" fmla="*/ 1612709 w 6524"/>
              <a:gd name="T103" fmla="*/ 468950 h 4376"/>
              <a:gd name="T104" fmla="*/ 1509926 w 6524"/>
              <a:gd name="T105" fmla="*/ 478002 h 4376"/>
              <a:gd name="T106" fmla="*/ 1453862 w 6524"/>
              <a:gd name="T107" fmla="*/ 522678 h 4376"/>
              <a:gd name="T108" fmla="*/ 1439554 w 6524"/>
              <a:gd name="T109" fmla="*/ 618161 h 4376"/>
              <a:gd name="T110" fmla="*/ 1437218 w 6524"/>
              <a:gd name="T111" fmla="*/ 679481 h 4376"/>
              <a:gd name="T112" fmla="*/ 1455322 w 6524"/>
              <a:gd name="T113" fmla="*/ 756276 h 4376"/>
              <a:gd name="T114" fmla="*/ 1485398 w 6524"/>
              <a:gd name="T115" fmla="*/ 828692 h 4376"/>
              <a:gd name="T116" fmla="*/ 1457074 w 6524"/>
              <a:gd name="T117" fmla="*/ 891180 h 4376"/>
              <a:gd name="T118" fmla="*/ 1654757 w 6524"/>
              <a:gd name="T119" fmla="*/ 974691 h 4376"/>
              <a:gd name="T120" fmla="*/ 1699725 w 6524"/>
              <a:gd name="T121" fmla="*/ 1038931 h 437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524" h="4376">
                <a:moveTo>
                  <a:pt x="4032" y="3336"/>
                </a:moveTo>
                <a:lnTo>
                  <a:pt x="4032" y="3336"/>
                </a:lnTo>
                <a:lnTo>
                  <a:pt x="3856" y="3260"/>
                </a:lnTo>
                <a:lnTo>
                  <a:pt x="3674" y="3182"/>
                </a:lnTo>
                <a:lnTo>
                  <a:pt x="3492" y="3105"/>
                </a:lnTo>
                <a:lnTo>
                  <a:pt x="3315" y="3031"/>
                </a:lnTo>
                <a:lnTo>
                  <a:pt x="3118" y="2977"/>
                </a:lnTo>
                <a:lnTo>
                  <a:pt x="3103" y="2966"/>
                </a:lnTo>
                <a:lnTo>
                  <a:pt x="3089" y="2952"/>
                </a:lnTo>
                <a:lnTo>
                  <a:pt x="3075" y="2934"/>
                </a:lnTo>
                <a:lnTo>
                  <a:pt x="3060" y="2916"/>
                </a:lnTo>
                <a:lnTo>
                  <a:pt x="3046" y="2896"/>
                </a:lnTo>
                <a:lnTo>
                  <a:pt x="3032" y="2875"/>
                </a:lnTo>
                <a:lnTo>
                  <a:pt x="3019" y="2852"/>
                </a:lnTo>
                <a:lnTo>
                  <a:pt x="3006" y="2829"/>
                </a:lnTo>
                <a:lnTo>
                  <a:pt x="2981" y="2781"/>
                </a:lnTo>
                <a:lnTo>
                  <a:pt x="2958" y="2735"/>
                </a:lnTo>
                <a:lnTo>
                  <a:pt x="2921" y="2655"/>
                </a:lnTo>
                <a:lnTo>
                  <a:pt x="2795" y="2636"/>
                </a:lnTo>
                <a:lnTo>
                  <a:pt x="2797" y="2612"/>
                </a:lnTo>
                <a:lnTo>
                  <a:pt x="2801" y="2591"/>
                </a:lnTo>
                <a:lnTo>
                  <a:pt x="2806" y="2571"/>
                </a:lnTo>
                <a:lnTo>
                  <a:pt x="2813" y="2554"/>
                </a:lnTo>
                <a:lnTo>
                  <a:pt x="2820" y="2538"/>
                </a:lnTo>
                <a:lnTo>
                  <a:pt x="2829" y="2525"/>
                </a:lnTo>
                <a:lnTo>
                  <a:pt x="2838" y="2511"/>
                </a:lnTo>
                <a:lnTo>
                  <a:pt x="2847" y="2498"/>
                </a:lnTo>
                <a:lnTo>
                  <a:pt x="2868" y="2475"/>
                </a:lnTo>
                <a:lnTo>
                  <a:pt x="2878" y="2463"/>
                </a:lnTo>
                <a:lnTo>
                  <a:pt x="2888" y="2450"/>
                </a:lnTo>
                <a:lnTo>
                  <a:pt x="2897" y="2436"/>
                </a:lnTo>
                <a:lnTo>
                  <a:pt x="2906" y="2421"/>
                </a:lnTo>
                <a:lnTo>
                  <a:pt x="2913" y="2404"/>
                </a:lnTo>
                <a:lnTo>
                  <a:pt x="2921" y="2386"/>
                </a:lnTo>
                <a:lnTo>
                  <a:pt x="2926" y="2367"/>
                </a:lnTo>
                <a:lnTo>
                  <a:pt x="2930" y="2349"/>
                </a:lnTo>
                <a:lnTo>
                  <a:pt x="2933" y="2331"/>
                </a:lnTo>
                <a:lnTo>
                  <a:pt x="2935" y="2312"/>
                </a:lnTo>
                <a:lnTo>
                  <a:pt x="2937" y="2272"/>
                </a:lnTo>
                <a:lnTo>
                  <a:pt x="2939" y="2233"/>
                </a:lnTo>
                <a:lnTo>
                  <a:pt x="2942" y="2194"/>
                </a:lnTo>
                <a:lnTo>
                  <a:pt x="2944" y="2175"/>
                </a:lnTo>
                <a:lnTo>
                  <a:pt x="2947" y="2155"/>
                </a:lnTo>
                <a:lnTo>
                  <a:pt x="2951" y="2137"/>
                </a:lnTo>
                <a:lnTo>
                  <a:pt x="2956" y="2119"/>
                </a:lnTo>
                <a:lnTo>
                  <a:pt x="2963" y="2102"/>
                </a:lnTo>
                <a:lnTo>
                  <a:pt x="2971" y="2085"/>
                </a:lnTo>
                <a:lnTo>
                  <a:pt x="2977" y="2074"/>
                </a:lnTo>
                <a:lnTo>
                  <a:pt x="2984" y="2065"/>
                </a:lnTo>
                <a:lnTo>
                  <a:pt x="2993" y="2057"/>
                </a:lnTo>
                <a:lnTo>
                  <a:pt x="3002" y="2050"/>
                </a:lnTo>
                <a:lnTo>
                  <a:pt x="3011" y="2043"/>
                </a:lnTo>
                <a:lnTo>
                  <a:pt x="3021" y="2038"/>
                </a:lnTo>
                <a:lnTo>
                  <a:pt x="3040" y="2027"/>
                </a:lnTo>
                <a:lnTo>
                  <a:pt x="3061" y="2015"/>
                </a:lnTo>
                <a:lnTo>
                  <a:pt x="3081" y="2004"/>
                </a:lnTo>
                <a:lnTo>
                  <a:pt x="3090" y="1998"/>
                </a:lnTo>
                <a:lnTo>
                  <a:pt x="3098" y="1991"/>
                </a:lnTo>
                <a:lnTo>
                  <a:pt x="3106" y="1983"/>
                </a:lnTo>
                <a:lnTo>
                  <a:pt x="3113" y="1974"/>
                </a:lnTo>
                <a:lnTo>
                  <a:pt x="3119" y="1965"/>
                </a:lnTo>
                <a:lnTo>
                  <a:pt x="3125" y="1955"/>
                </a:lnTo>
                <a:lnTo>
                  <a:pt x="3137" y="1933"/>
                </a:lnTo>
                <a:lnTo>
                  <a:pt x="3147" y="1910"/>
                </a:lnTo>
                <a:lnTo>
                  <a:pt x="3155" y="1886"/>
                </a:lnTo>
                <a:lnTo>
                  <a:pt x="3163" y="1860"/>
                </a:lnTo>
                <a:lnTo>
                  <a:pt x="3169" y="1836"/>
                </a:lnTo>
                <a:lnTo>
                  <a:pt x="3175" y="1812"/>
                </a:lnTo>
                <a:lnTo>
                  <a:pt x="3179" y="1789"/>
                </a:lnTo>
                <a:lnTo>
                  <a:pt x="3186" y="1749"/>
                </a:lnTo>
                <a:lnTo>
                  <a:pt x="3192" y="1705"/>
                </a:lnTo>
                <a:lnTo>
                  <a:pt x="3196" y="1659"/>
                </a:lnTo>
                <a:lnTo>
                  <a:pt x="3197" y="1637"/>
                </a:lnTo>
                <a:lnTo>
                  <a:pt x="3198" y="1614"/>
                </a:lnTo>
                <a:lnTo>
                  <a:pt x="3197" y="1590"/>
                </a:lnTo>
                <a:lnTo>
                  <a:pt x="3196" y="1568"/>
                </a:lnTo>
                <a:lnTo>
                  <a:pt x="3194" y="1545"/>
                </a:lnTo>
                <a:lnTo>
                  <a:pt x="3191" y="1522"/>
                </a:lnTo>
                <a:lnTo>
                  <a:pt x="3186" y="1501"/>
                </a:lnTo>
                <a:lnTo>
                  <a:pt x="3181" y="1480"/>
                </a:lnTo>
                <a:lnTo>
                  <a:pt x="3174" y="1459"/>
                </a:lnTo>
                <a:lnTo>
                  <a:pt x="3165" y="1439"/>
                </a:lnTo>
                <a:lnTo>
                  <a:pt x="3155" y="1419"/>
                </a:lnTo>
                <a:lnTo>
                  <a:pt x="3146" y="1403"/>
                </a:lnTo>
                <a:lnTo>
                  <a:pt x="3138" y="1389"/>
                </a:lnTo>
                <a:lnTo>
                  <a:pt x="3131" y="1375"/>
                </a:lnTo>
                <a:lnTo>
                  <a:pt x="3124" y="1361"/>
                </a:lnTo>
                <a:lnTo>
                  <a:pt x="3119" y="1345"/>
                </a:lnTo>
                <a:lnTo>
                  <a:pt x="3114" y="1326"/>
                </a:lnTo>
                <a:lnTo>
                  <a:pt x="3111" y="1302"/>
                </a:lnTo>
                <a:lnTo>
                  <a:pt x="3110" y="1283"/>
                </a:lnTo>
                <a:lnTo>
                  <a:pt x="3109" y="1261"/>
                </a:lnTo>
                <a:lnTo>
                  <a:pt x="3110" y="1234"/>
                </a:lnTo>
                <a:lnTo>
                  <a:pt x="3111" y="1206"/>
                </a:lnTo>
                <a:lnTo>
                  <a:pt x="3115" y="1143"/>
                </a:lnTo>
                <a:lnTo>
                  <a:pt x="3120" y="1075"/>
                </a:lnTo>
                <a:lnTo>
                  <a:pt x="3133" y="949"/>
                </a:lnTo>
                <a:lnTo>
                  <a:pt x="3137" y="901"/>
                </a:lnTo>
                <a:lnTo>
                  <a:pt x="3139" y="868"/>
                </a:lnTo>
                <a:lnTo>
                  <a:pt x="3140" y="809"/>
                </a:lnTo>
                <a:lnTo>
                  <a:pt x="3140" y="751"/>
                </a:lnTo>
                <a:lnTo>
                  <a:pt x="3138" y="694"/>
                </a:lnTo>
                <a:lnTo>
                  <a:pt x="3135" y="637"/>
                </a:lnTo>
                <a:lnTo>
                  <a:pt x="3130" y="580"/>
                </a:lnTo>
                <a:lnTo>
                  <a:pt x="3126" y="552"/>
                </a:lnTo>
                <a:lnTo>
                  <a:pt x="3122" y="523"/>
                </a:lnTo>
                <a:lnTo>
                  <a:pt x="3117" y="495"/>
                </a:lnTo>
                <a:lnTo>
                  <a:pt x="3112" y="465"/>
                </a:lnTo>
                <a:lnTo>
                  <a:pt x="3106" y="437"/>
                </a:lnTo>
                <a:lnTo>
                  <a:pt x="3099" y="408"/>
                </a:lnTo>
                <a:lnTo>
                  <a:pt x="3091" y="385"/>
                </a:lnTo>
                <a:lnTo>
                  <a:pt x="3081" y="361"/>
                </a:lnTo>
                <a:lnTo>
                  <a:pt x="3067" y="333"/>
                </a:lnTo>
                <a:lnTo>
                  <a:pt x="3058" y="317"/>
                </a:lnTo>
                <a:lnTo>
                  <a:pt x="3049" y="301"/>
                </a:lnTo>
                <a:lnTo>
                  <a:pt x="3039" y="286"/>
                </a:lnTo>
                <a:lnTo>
                  <a:pt x="3029" y="272"/>
                </a:lnTo>
                <a:lnTo>
                  <a:pt x="3017" y="258"/>
                </a:lnTo>
                <a:lnTo>
                  <a:pt x="3005" y="244"/>
                </a:lnTo>
                <a:lnTo>
                  <a:pt x="2993" y="234"/>
                </a:lnTo>
                <a:lnTo>
                  <a:pt x="2979" y="225"/>
                </a:lnTo>
                <a:lnTo>
                  <a:pt x="2832" y="200"/>
                </a:lnTo>
                <a:lnTo>
                  <a:pt x="2742" y="116"/>
                </a:lnTo>
                <a:lnTo>
                  <a:pt x="2707" y="95"/>
                </a:lnTo>
                <a:lnTo>
                  <a:pt x="2673" y="78"/>
                </a:lnTo>
                <a:lnTo>
                  <a:pt x="2638" y="62"/>
                </a:lnTo>
                <a:lnTo>
                  <a:pt x="2604" y="48"/>
                </a:lnTo>
                <a:lnTo>
                  <a:pt x="2568" y="36"/>
                </a:lnTo>
                <a:lnTo>
                  <a:pt x="2534" y="26"/>
                </a:lnTo>
                <a:lnTo>
                  <a:pt x="2500" y="18"/>
                </a:lnTo>
                <a:lnTo>
                  <a:pt x="2466" y="11"/>
                </a:lnTo>
                <a:lnTo>
                  <a:pt x="2432" y="6"/>
                </a:lnTo>
                <a:lnTo>
                  <a:pt x="2397" y="3"/>
                </a:lnTo>
                <a:lnTo>
                  <a:pt x="2364" y="1"/>
                </a:lnTo>
                <a:lnTo>
                  <a:pt x="2330" y="0"/>
                </a:lnTo>
                <a:lnTo>
                  <a:pt x="2297" y="0"/>
                </a:lnTo>
                <a:lnTo>
                  <a:pt x="2264" y="2"/>
                </a:lnTo>
                <a:lnTo>
                  <a:pt x="2232" y="4"/>
                </a:lnTo>
                <a:lnTo>
                  <a:pt x="2199" y="8"/>
                </a:lnTo>
                <a:lnTo>
                  <a:pt x="2168" y="13"/>
                </a:lnTo>
                <a:lnTo>
                  <a:pt x="2136" y="18"/>
                </a:lnTo>
                <a:lnTo>
                  <a:pt x="2106" y="24"/>
                </a:lnTo>
                <a:lnTo>
                  <a:pt x="2076" y="31"/>
                </a:lnTo>
                <a:lnTo>
                  <a:pt x="2047" y="38"/>
                </a:lnTo>
                <a:lnTo>
                  <a:pt x="2018" y="47"/>
                </a:lnTo>
                <a:lnTo>
                  <a:pt x="1963" y="63"/>
                </a:lnTo>
                <a:lnTo>
                  <a:pt x="1910" y="81"/>
                </a:lnTo>
                <a:lnTo>
                  <a:pt x="1861" y="98"/>
                </a:lnTo>
                <a:lnTo>
                  <a:pt x="1816" y="117"/>
                </a:lnTo>
                <a:lnTo>
                  <a:pt x="1774" y="133"/>
                </a:lnTo>
                <a:lnTo>
                  <a:pt x="1747" y="143"/>
                </a:lnTo>
                <a:lnTo>
                  <a:pt x="1719" y="155"/>
                </a:lnTo>
                <a:lnTo>
                  <a:pt x="1692" y="169"/>
                </a:lnTo>
                <a:lnTo>
                  <a:pt x="1667" y="186"/>
                </a:lnTo>
                <a:lnTo>
                  <a:pt x="1641" y="203"/>
                </a:lnTo>
                <a:lnTo>
                  <a:pt x="1618" y="222"/>
                </a:lnTo>
                <a:lnTo>
                  <a:pt x="1595" y="243"/>
                </a:lnTo>
                <a:lnTo>
                  <a:pt x="1572" y="267"/>
                </a:lnTo>
                <a:lnTo>
                  <a:pt x="1550" y="291"/>
                </a:lnTo>
                <a:lnTo>
                  <a:pt x="1530" y="318"/>
                </a:lnTo>
                <a:lnTo>
                  <a:pt x="1510" y="346"/>
                </a:lnTo>
                <a:lnTo>
                  <a:pt x="1492" y="376"/>
                </a:lnTo>
                <a:lnTo>
                  <a:pt x="1475" y="408"/>
                </a:lnTo>
                <a:lnTo>
                  <a:pt x="1460" y="441"/>
                </a:lnTo>
                <a:lnTo>
                  <a:pt x="1444" y="476"/>
                </a:lnTo>
                <a:lnTo>
                  <a:pt x="1431" y="512"/>
                </a:lnTo>
                <a:lnTo>
                  <a:pt x="1419" y="550"/>
                </a:lnTo>
                <a:lnTo>
                  <a:pt x="1408" y="589"/>
                </a:lnTo>
                <a:lnTo>
                  <a:pt x="1398" y="631"/>
                </a:lnTo>
                <a:lnTo>
                  <a:pt x="1390" y="673"/>
                </a:lnTo>
                <a:lnTo>
                  <a:pt x="1383" y="717"/>
                </a:lnTo>
                <a:lnTo>
                  <a:pt x="1377" y="763"/>
                </a:lnTo>
                <a:lnTo>
                  <a:pt x="1373" y="809"/>
                </a:lnTo>
                <a:lnTo>
                  <a:pt x="1371" y="857"/>
                </a:lnTo>
                <a:lnTo>
                  <a:pt x="1371" y="907"/>
                </a:lnTo>
                <a:lnTo>
                  <a:pt x="1372" y="958"/>
                </a:lnTo>
                <a:lnTo>
                  <a:pt x="1374" y="1010"/>
                </a:lnTo>
                <a:lnTo>
                  <a:pt x="1378" y="1064"/>
                </a:lnTo>
                <a:lnTo>
                  <a:pt x="1385" y="1119"/>
                </a:lnTo>
                <a:lnTo>
                  <a:pt x="1393" y="1176"/>
                </a:lnTo>
                <a:lnTo>
                  <a:pt x="1403" y="1232"/>
                </a:lnTo>
                <a:lnTo>
                  <a:pt x="1414" y="1291"/>
                </a:lnTo>
                <a:lnTo>
                  <a:pt x="1417" y="1311"/>
                </a:lnTo>
                <a:lnTo>
                  <a:pt x="1418" y="1330"/>
                </a:lnTo>
                <a:lnTo>
                  <a:pt x="1417" y="1346"/>
                </a:lnTo>
                <a:lnTo>
                  <a:pt x="1415" y="1362"/>
                </a:lnTo>
                <a:lnTo>
                  <a:pt x="1411" y="1377"/>
                </a:lnTo>
                <a:lnTo>
                  <a:pt x="1406" y="1392"/>
                </a:lnTo>
                <a:lnTo>
                  <a:pt x="1400" y="1405"/>
                </a:lnTo>
                <a:lnTo>
                  <a:pt x="1394" y="1418"/>
                </a:lnTo>
                <a:lnTo>
                  <a:pt x="1382" y="1441"/>
                </a:lnTo>
                <a:lnTo>
                  <a:pt x="1369" y="1464"/>
                </a:lnTo>
                <a:lnTo>
                  <a:pt x="1365" y="1474"/>
                </a:lnTo>
                <a:lnTo>
                  <a:pt x="1362" y="1485"/>
                </a:lnTo>
                <a:lnTo>
                  <a:pt x="1360" y="1496"/>
                </a:lnTo>
                <a:lnTo>
                  <a:pt x="1360" y="1507"/>
                </a:lnTo>
                <a:lnTo>
                  <a:pt x="1364" y="1563"/>
                </a:lnTo>
                <a:lnTo>
                  <a:pt x="1369" y="1631"/>
                </a:lnTo>
                <a:lnTo>
                  <a:pt x="1372" y="1668"/>
                </a:lnTo>
                <a:lnTo>
                  <a:pt x="1376" y="1706"/>
                </a:lnTo>
                <a:lnTo>
                  <a:pt x="1382" y="1746"/>
                </a:lnTo>
                <a:lnTo>
                  <a:pt x="1387" y="1784"/>
                </a:lnTo>
                <a:lnTo>
                  <a:pt x="1395" y="1823"/>
                </a:lnTo>
                <a:lnTo>
                  <a:pt x="1403" y="1859"/>
                </a:lnTo>
                <a:lnTo>
                  <a:pt x="1413" y="1895"/>
                </a:lnTo>
                <a:lnTo>
                  <a:pt x="1419" y="1911"/>
                </a:lnTo>
                <a:lnTo>
                  <a:pt x="1425" y="1927"/>
                </a:lnTo>
                <a:lnTo>
                  <a:pt x="1432" y="1942"/>
                </a:lnTo>
                <a:lnTo>
                  <a:pt x="1439" y="1957"/>
                </a:lnTo>
                <a:lnTo>
                  <a:pt x="1447" y="1971"/>
                </a:lnTo>
                <a:lnTo>
                  <a:pt x="1456" y="1983"/>
                </a:lnTo>
                <a:lnTo>
                  <a:pt x="1465" y="1994"/>
                </a:lnTo>
                <a:lnTo>
                  <a:pt x="1475" y="2005"/>
                </a:lnTo>
                <a:lnTo>
                  <a:pt x="1485" y="2014"/>
                </a:lnTo>
                <a:lnTo>
                  <a:pt x="1496" y="2022"/>
                </a:lnTo>
                <a:lnTo>
                  <a:pt x="1504" y="2026"/>
                </a:lnTo>
                <a:lnTo>
                  <a:pt x="1516" y="2030"/>
                </a:lnTo>
                <a:lnTo>
                  <a:pt x="1550" y="2038"/>
                </a:lnTo>
                <a:lnTo>
                  <a:pt x="1580" y="2045"/>
                </a:lnTo>
                <a:lnTo>
                  <a:pt x="1591" y="2046"/>
                </a:lnTo>
                <a:lnTo>
                  <a:pt x="1593" y="2046"/>
                </a:lnTo>
                <a:lnTo>
                  <a:pt x="1594" y="2045"/>
                </a:lnTo>
                <a:lnTo>
                  <a:pt x="1629" y="2421"/>
                </a:lnTo>
                <a:lnTo>
                  <a:pt x="1635" y="2436"/>
                </a:lnTo>
                <a:lnTo>
                  <a:pt x="1642" y="2450"/>
                </a:lnTo>
                <a:lnTo>
                  <a:pt x="1650" y="2462"/>
                </a:lnTo>
                <a:lnTo>
                  <a:pt x="1658" y="2473"/>
                </a:lnTo>
                <a:lnTo>
                  <a:pt x="1677" y="2493"/>
                </a:lnTo>
                <a:lnTo>
                  <a:pt x="1695" y="2514"/>
                </a:lnTo>
                <a:lnTo>
                  <a:pt x="1704" y="2524"/>
                </a:lnTo>
                <a:lnTo>
                  <a:pt x="1713" y="2536"/>
                </a:lnTo>
                <a:lnTo>
                  <a:pt x="1721" y="2548"/>
                </a:lnTo>
                <a:lnTo>
                  <a:pt x="1730" y="2561"/>
                </a:lnTo>
                <a:lnTo>
                  <a:pt x="1738" y="2575"/>
                </a:lnTo>
                <a:lnTo>
                  <a:pt x="1744" y="2593"/>
                </a:lnTo>
                <a:lnTo>
                  <a:pt x="1750" y="2611"/>
                </a:lnTo>
                <a:lnTo>
                  <a:pt x="1754" y="2631"/>
                </a:lnTo>
                <a:lnTo>
                  <a:pt x="1661" y="2655"/>
                </a:lnTo>
                <a:lnTo>
                  <a:pt x="1623" y="2735"/>
                </a:lnTo>
                <a:lnTo>
                  <a:pt x="1601" y="2781"/>
                </a:lnTo>
                <a:lnTo>
                  <a:pt x="1575" y="2829"/>
                </a:lnTo>
                <a:lnTo>
                  <a:pt x="1563" y="2852"/>
                </a:lnTo>
                <a:lnTo>
                  <a:pt x="1549" y="2875"/>
                </a:lnTo>
                <a:lnTo>
                  <a:pt x="1536" y="2896"/>
                </a:lnTo>
                <a:lnTo>
                  <a:pt x="1522" y="2916"/>
                </a:lnTo>
                <a:lnTo>
                  <a:pt x="1507" y="2934"/>
                </a:lnTo>
                <a:lnTo>
                  <a:pt x="1493" y="2952"/>
                </a:lnTo>
                <a:lnTo>
                  <a:pt x="1478" y="2966"/>
                </a:lnTo>
                <a:lnTo>
                  <a:pt x="1464" y="2977"/>
                </a:lnTo>
                <a:lnTo>
                  <a:pt x="1266" y="3031"/>
                </a:lnTo>
                <a:lnTo>
                  <a:pt x="1089" y="3105"/>
                </a:lnTo>
                <a:lnTo>
                  <a:pt x="908" y="3182"/>
                </a:lnTo>
                <a:lnTo>
                  <a:pt x="726" y="3260"/>
                </a:lnTo>
                <a:lnTo>
                  <a:pt x="549" y="3336"/>
                </a:lnTo>
                <a:lnTo>
                  <a:pt x="509" y="3352"/>
                </a:lnTo>
                <a:lnTo>
                  <a:pt x="469" y="3367"/>
                </a:lnTo>
                <a:lnTo>
                  <a:pt x="386" y="3396"/>
                </a:lnTo>
                <a:lnTo>
                  <a:pt x="346" y="3410"/>
                </a:lnTo>
                <a:lnTo>
                  <a:pt x="306" y="3424"/>
                </a:lnTo>
                <a:lnTo>
                  <a:pt x="267" y="3440"/>
                </a:lnTo>
                <a:lnTo>
                  <a:pt x="229" y="3457"/>
                </a:lnTo>
                <a:lnTo>
                  <a:pt x="194" y="3475"/>
                </a:lnTo>
                <a:lnTo>
                  <a:pt x="175" y="3485"/>
                </a:lnTo>
                <a:lnTo>
                  <a:pt x="159" y="3495"/>
                </a:lnTo>
                <a:lnTo>
                  <a:pt x="143" y="3507"/>
                </a:lnTo>
                <a:lnTo>
                  <a:pt x="127" y="3518"/>
                </a:lnTo>
                <a:lnTo>
                  <a:pt x="111" y="3530"/>
                </a:lnTo>
                <a:lnTo>
                  <a:pt x="97" y="3543"/>
                </a:lnTo>
                <a:lnTo>
                  <a:pt x="83" y="3556"/>
                </a:lnTo>
                <a:lnTo>
                  <a:pt x="71" y="3571"/>
                </a:lnTo>
                <a:lnTo>
                  <a:pt x="59" y="3586"/>
                </a:lnTo>
                <a:lnTo>
                  <a:pt x="46" y="3602"/>
                </a:lnTo>
                <a:lnTo>
                  <a:pt x="36" y="3619"/>
                </a:lnTo>
                <a:lnTo>
                  <a:pt x="27" y="3637"/>
                </a:lnTo>
                <a:lnTo>
                  <a:pt x="18" y="3657"/>
                </a:lnTo>
                <a:lnTo>
                  <a:pt x="11" y="3677"/>
                </a:lnTo>
                <a:lnTo>
                  <a:pt x="10" y="3742"/>
                </a:lnTo>
                <a:lnTo>
                  <a:pt x="9" y="3821"/>
                </a:lnTo>
                <a:lnTo>
                  <a:pt x="4" y="4009"/>
                </a:lnTo>
                <a:lnTo>
                  <a:pt x="1" y="4204"/>
                </a:lnTo>
                <a:lnTo>
                  <a:pt x="0" y="4296"/>
                </a:lnTo>
                <a:lnTo>
                  <a:pt x="1" y="4376"/>
                </a:lnTo>
                <a:lnTo>
                  <a:pt x="4581" y="4376"/>
                </a:lnTo>
                <a:lnTo>
                  <a:pt x="4581" y="4296"/>
                </a:lnTo>
                <a:lnTo>
                  <a:pt x="4581" y="4204"/>
                </a:lnTo>
                <a:lnTo>
                  <a:pt x="4577" y="4009"/>
                </a:lnTo>
                <a:lnTo>
                  <a:pt x="4573" y="3821"/>
                </a:lnTo>
                <a:lnTo>
                  <a:pt x="4571" y="3742"/>
                </a:lnTo>
                <a:lnTo>
                  <a:pt x="4571" y="3677"/>
                </a:lnTo>
                <a:lnTo>
                  <a:pt x="4563" y="3657"/>
                </a:lnTo>
                <a:lnTo>
                  <a:pt x="4555" y="3637"/>
                </a:lnTo>
                <a:lnTo>
                  <a:pt x="4545" y="3619"/>
                </a:lnTo>
                <a:lnTo>
                  <a:pt x="4535" y="3602"/>
                </a:lnTo>
                <a:lnTo>
                  <a:pt x="4523" y="3586"/>
                </a:lnTo>
                <a:lnTo>
                  <a:pt x="4511" y="3571"/>
                </a:lnTo>
                <a:lnTo>
                  <a:pt x="4498" y="3556"/>
                </a:lnTo>
                <a:lnTo>
                  <a:pt x="4484" y="3543"/>
                </a:lnTo>
                <a:lnTo>
                  <a:pt x="4470" y="3530"/>
                </a:lnTo>
                <a:lnTo>
                  <a:pt x="4454" y="3518"/>
                </a:lnTo>
                <a:lnTo>
                  <a:pt x="4439" y="3507"/>
                </a:lnTo>
                <a:lnTo>
                  <a:pt x="4423" y="3495"/>
                </a:lnTo>
                <a:lnTo>
                  <a:pt x="4406" y="3485"/>
                </a:lnTo>
                <a:lnTo>
                  <a:pt x="4388" y="3475"/>
                </a:lnTo>
                <a:lnTo>
                  <a:pt x="4352" y="3457"/>
                </a:lnTo>
                <a:lnTo>
                  <a:pt x="4314" y="3440"/>
                </a:lnTo>
                <a:lnTo>
                  <a:pt x="4275" y="3424"/>
                </a:lnTo>
                <a:lnTo>
                  <a:pt x="4235" y="3410"/>
                </a:lnTo>
                <a:lnTo>
                  <a:pt x="4195" y="3396"/>
                </a:lnTo>
                <a:lnTo>
                  <a:pt x="4113" y="3367"/>
                </a:lnTo>
                <a:lnTo>
                  <a:pt x="4073" y="3352"/>
                </a:lnTo>
                <a:lnTo>
                  <a:pt x="4032" y="3336"/>
                </a:lnTo>
                <a:close/>
                <a:moveTo>
                  <a:pt x="5329" y="3316"/>
                </a:moveTo>
                <a:lnTo>
                  <a:pt x="5329" y="3316"/>
                </a:lnTo>
                <a:lnTo>
                  <a:pt x="5202" y="3262"/>
                </a:lnTo>
                <a:lnTo>
                  <a:pt x="5073" y="3206"/>
                </a:lnTo>
                <a:lnTo>
                  <a:pt x="4943" y="3151"/>
                </a:lnTo>
                <a:lnTo>
                  <a:pt x="4818" y="3098"/>
                </a:lnTo>
                <a:lnTo>
                  <a:pt x="4677" y="3060"/>
                </a:lnTo>
                <a:lnTo>
                  <a:pt x="4666" y="3052"/>
                </a:lnTo>
                <a:lnTo>
                  <a:pt x="4656" y="3042"/>
                </a:lnTo>
                <a:lnTo>
                  <a:pt x="4645" y="3030"/>
                </a:lnTo>
                <a:lnTo>
                  <a:pt x="4635" y="3017"/>
                </a:lnTo>
                <a:lnTo>
                  <a:pt x="4625" y="3002"/>
                </a:lnTo>
                <a:lnTo>
                  <a:pt x="4616" y="2987"/>
                </a:lnTo>
                <a:lnTo>
                  <a:pt x="4596" y="2955"/>
                </a:lnTo>
                <a:lnTo>
                  <a:pt x="4579" y="2920"/>
                </a:lnTo>
                <a:lnTo>
                  <a:pt x="4563" y="2887"/>
                </a:lnTo>
                <a:lnTo>
                  <a:pt x="4536" y="2830"/>
                </a:lnTo>
                <a:lnTo>
                  <a:pt x="4446" y="2817"/>
                </a:lnTo>
                <a:lnTo>
                  <a:pt x="4448" y="2800"/>
                </a:lnTo>
                <a:lnTo>
                  <a:pt x="4450" y="2784"/>
                </a:lnTo>
                <a:lnTo>
                  <a:pt x="4454" y="2770"/>
                </a:lnTo>
                <a:lnTo>
                  <a:pt x="4459" y="2758"/>
                </a:lnTo>
                <a:lnTo>
                  <a:pt x="4465" y="2747"/>
                </a:lnTo>
                <a:lnTo>
                  <a:pt x="4471" y="2737"/>
                </a:lnTo>
                <a:lnTo>
                  <a:pt x="4477" y="2728"/>
                </a:lnTo>
                <a:lnTo>
                  <a:pt x="4484" y="2718"/>
                </a:lnTo>
                <a:lnTo>
                  <a:pt x="4498" y="2702"/>
                </a:lnTo>
                <a:lnTo>
                  <a:pt x="4512" y="2684"/>
                </a:lnTo>
                <a:lnTo>
                  <a:pt x="4519" y="2674"/>
                </a:lnTo>
                <a:lnTo>
                  <a:pt x="4525" y="2664"/>
                </a:lnTo>
                <a:lnTo>
                  <a:pt x="4532" y="2651"/>
                </a:lnTo>
                <a:lnTo>
                  <a:pt x="4536" y="2638"/>
                </a:lnTo>
                <a:lnTo>
                  <a:pt x="4540" y="2625"/>
                </a:lnTo>
                <a:lnTo>
                  <a:pt x="4543" y="2612"/>
                </a:lnTo>
                <a:lnTo>
                  <a:pt x="4545" y="2599"/>
                </a:lnTo>
                <a:lnTo>
                  <a:pt x="4546" y="2586"/>
                </a:lnTo>
                <a:lnTo>
                  <a:pt x="4548" y="2557"/>
                </a:lnTo>
                <a:lnTo>
                  <a:pt x="4549" y="2530"/>
                </a:lnTo>
                <a:lnTo>
                  <a:pt x="4551" y="2501"/>
                </a:lnTo>
                <a:lnTo>
                  <a:pt x="4553" y="2488"/>
                </a:lnTo>
                <a:lnTo>
                  <a:pt x="4555" y="2474"/>
                </a:lnTo>
                <a:lnTo>
                  <a:pt x="4558" y="2461"/>
                </a:lnTo>
                <a:lnTo>
                  <a:pt x="4562" y="2449"/>
                </a:lnTo>
                <a:lnTo>
                  <a:pt x="4566" y="2436"/>
                </a:lnTo>
                <a:lnTo>
                  <a:pt x="4572" y="2424"/>
                </a:lnTo>
                <a:lnTo>
                  <a:pt x="4576" y="2417"/>
                </a:lnTo>
                <a:lnTo>
                  <a:pt x="4581" y="2410"/>
                </a:lnTo>
                <a:lnTo>
                  <a:pt x="4587" y="2404"/>
                </a:lnTo>
                <a:lnTo>
                  <a:pt x="4593" y="2399"/>
                </a:lnTo>
                <a:lnTo>
                  <a:pt x="4608" y="2390"/>
                </a:lnTo>
                <a:lnTo>
                  <a:pt x="4622" y="2383"/>
                </a:lnTo>
                <a:lnTo>
                  <a:pt x="4636" y="2375"/>
                </a:lnTo>
                <a:lnTo>
                  <a:pt x="4650" y="2366"/>
                </a:lnTo>
                <a:lnTo>
                  <a:pt x="4656" y="2362"/>
                </a:lnTo>
                <a:lnTo>
                  <a:pt x="4662" y="2357"/>
                </a:lnTo>
                <a:lnTo>
                  <a:pt x="4668" y="2351"/>
                </a:lnTo>
                <a:lnTo>
                  <a:pt x="4674" y="2345"/>
                </a:lnTo>
                <a:lnTo>
                  <a:pt x="4682" y="2331"/>
                </a:lnTo>
                <a:lnTo>
                  <a:pt x="4690" y="2316"/>
                </a:lnTo>
                <a:lnTo>
                  <a:pt x="4697" y="2299"/>
                </a:lnTo>
                <a:lnTo>
                  <a:pt x="4703" y="2281"/>
                </a:lnTo>
                <a:lnTo>
                  <a:pt x="4709" y="2264"/>
                </a:lnTo>
                <a:lnTo>
                  <a:pt x="4713" y="2246"/>
                </a:lnTo>
                <a:lnTo>
                  <a:pt x="4720" y="2213"/>
                </a:lnTo>
                <a:lnTo>
                  <a:pt x="4725" y="2184"/>
                </a:lnTo>
                <a:lnTo>
                  <a:pt x="4729" y="2153"/>
                </a:lnTo>
                <a:lnTo>
                  <a:pt x="4732" y="2121"/>
                </a:lnTo>
                <a:lnTo>
                  <a:pt x="4733" y="2088"/>
                </a:lnTo>
                <a:lnTo>
                  <a:pt x="4733" y="2071"/>
                </a:lnTo>
                <a:lnTo>
                  <a:pt x="4732" y="2055"/>
                </a:lnTo>
                <a:lnTo>
                  <a:pt x="4731" y="2039"/>
                </a:lnTo>
                <a:lnTo>
                  <a:pt x="4728" y="2024"/>
                </a:lnTo>
                <a:lnTo>
                  <a:pt x="4725" y="2007"/>
                </a:lnTo>
                <a:lnTo>
                  <a:pt x="4721" y="1992"/>
                </a:lnTo>
                <a:lnTo>
                  <a:pt x="4716" y="1978"/>
                </a:lnTo>
                <a:lnTo>
                  <a:pt x="4710" y="1964"/>
                </a:lnTo>
                <a:lnTo>
                  <a:pt x="4703" y="1950"/>
                </a:lnTo>
                <a:lnTo>
                  <a:pt x="4697" y="1937"/>
                </a:lnTo>
                <a:lnTo>
                  <a:pt x="4686" y="1918"/>
                </a:lnTo>
                <a:lnTo>
                  <a:pt x="4682" y="1908"/>
                </a:lnTo>
                <a:lnTo>
                  <a:pt x="4678" y="1897"/>
                </a:lnTo>
                <a:lnTo>
                  <a:pt x="4675" y="1883"/>
                </a:lnTo>
                <a:lnTo>
                  <a:pt x="4672" y="1865"/>
                </a:lnTo>
                <a:lnTo>
                  <a:pt x="4671" y="1852"/>
                </a:lnTo>
                <a:lnTo>
                  <a:pt x="4671" y="1836"/>
                </a:lnTo>
                <a:lnTo>
                  <a:pt x="4672" y="1797"/>
                </a:lnTo>
                <a:lnTo>
                  <a:pt x="4675" y="1752"/>
                </a:lnTo>
                <a:lnTo>
                  <a:pt x="4679" y="1704"/>
                </a:lnTo>
                <a:lnTo>
                  <a:pt x="4687" y="1615"/>
                </a:lnTo>
                <a:lnTo>
                  <a:pt x="4690" y="1580"/>
                </a:lnTo>
                <a:lnTo>
                  <a:pt x="4691" y="1557"/>
                </a:lnTo>
                <a:lnTo>
                  <a:pt x="4692" y="1514"/>
                </a:lnTo>
                <a:lnTo>
                  <a:pt x="4692" y="1473"/>
                </a:lnTo>
                <a:lnTo>
                  <a:pt x="4691" y="1432"/>
                </a:lnTo>
                <a:lnTo>
                  <a:pt x="4689" y="1392"/>
                </a:lnTo>
                <a:lnTo>
                  <a:pt x="4685" y="1351"/>
                </a:lnTo>
                <a:lnTo>
                  <a:pt x="4680" y="1310"/>
                </a:lnTo>
                <a:lnTo>
                  <a:pt x="4673" y="1270"/>
                </a:lnTo>
                <a:lnTo>
                  <a:pt x="4663" y="1228"/>
                </a:lnTo>
                <a:lnTo>
                  <a:pt x="4657" y="1212"/>
                </a:lnTo>
                <a:lnTo>
                  <a:pt x="4650" y="1195"/>
                </a:lnTo>
                <a:lnTo>
                  <a:pt x="4640" y="1175"/>
                </a:lnTo>
                <a:lnTo>
                  <a:pt x="4628" y="1152"/>
                </a:lnTo>
                <a:lnTo>
                  <a:pt x="4621" y="1142"/>
                </a:lnTo>
                <a:lnTo>
                  <a:pt x="4613" y="1131"/>
                </a:lnTo>
                <a:lnTo>
                  <a:pt x="4605" y="1121"/>
                </a:lnTo>
                <a:lnTo>
                  <a:pt x="4596" y="1112"/>
                </a:lnTo>
                <a:lnTo>
                  <a:pt x="4587" y="1105"/>
                </a:lnTo>
                <a:lnTo>
                  <a:pt x="4577" y="1097"/>
                </a:lnTo>
                <a:lnTo>
                  <a:pt x="4473" y="1080"/>
                </a:lnTo>
                <a:lnTo>
                  <a:pt x="4408" y="1020"/>
                </a:lnTo>
                <a:lnTo>
                  <a:pt x="4383" y="1006"/>
                </a:lnTo>
                <a:lnTo>
                  <a:pt x="4359" y="993"/>
                </a:lnTo>
                <a:lnTo>
                  <a:pt x="4335" y="982"/>
                </a:lnTo>
                <a:lnTo>
                  <a:pt x="4310" y="972"/>
                </a:lnTo>
                <a:lnTo>
                  <a:pt x="4285" y="964"/>
                </a:lnTo>
                <a:lnTo>
                  <a:pt x="4261" y="956"/>
                </a:lnTo>
                <a:lnTo>
                  <a:pt x="4236" y="950"/>
                </a:lnTo>
                <a:lnTo>
                  <a:pt x="4212" y="946"/>
                </a:lnTo>
                <a:lnTo>
                  <a:pt x="4188" y="942"/>
                </a:lnTo>
                <a:lnTo>
                  <a:pt x="4163" y="940"/>
                </a:lnTo>
                <a:lnTo>
                  <a:pt x="4139" y="938"/>
                </a:lnTo>
                <a:lnTo>
                  <a:pt x="4115" y="937"/>
                </a:lnTo>
                <a:lnTo>
                  <a:pt x="4091" y="938"/>
                </a:lnTo>
                <a:lnTo>
                  <a:pt x="4068" y="939"/>
                </a:lnTo>
                <a:lnTo>
                  <a:pt x="4045" y="941"/>
                </a:lnTo>
                <a:lnTo>
                  <a:pt x="4022" y="943"/>
                </a:lnTo>
                <a:lnTo>
                  <a:pt x="3999" y="946"/>
                </a:lnTo>
                <a:lnTo>
                  <a:pt x="3978" y="950"/>
                </a:lnTo>
                <a:lnTo>
                  <a:pt x="3934" y="959"/>
                </a:lnTo>
                <a:lnTo>
                  <a:pt x="3892" y="971"/>
                </a:lnTo>
                <a:lnTo>
                  <a:pt x="3853" y="983"/>
                </a:lnTo>
                <a:lnTo>
                  <a:pt x="3815" y="995"/>
                </a:lnTo>
                <a:lnTo>
                  <a:pt x="3781" y="1008"/>
                </a:lnTo>
                <a:lnTo>
                  <a:pt x="3719" y="1033"/>
                </a:lnTo>
                <a:lnTo>
                  <a:pt x="3699" y="1040"/>
                </a:lnTo>
                <a:lnTo>
                  <a:pt x="3679" y="1049"/>
                </a:lnTo>
                <a:lnTo>
                  <a:pt x="3661" y="1059"/>
                </a:lnTo>
                <a:lnTo>
                  <a:pt x="3642" y="1070"/>
                </a:lnTo>
                <a:lnTo>
                  <a:pt x="3625" y="1082"/>
                </a:lnTo>
                <a:lnTo>
                  <a:pt x="3607" y="1096"/>
                </a:lnTo>
                <a:lnTo>
                  <a:pt x="3590" y="1112"/>
                </a:lnTo>
                <a:lnTo>
                  <a:pt x="3575" y="1128"/>
                </a:lnTo>
                <a:lnTo>
                  <a:pt x="3560" y="1145"/>
                </a:lnTo>
                <a:lnTo>
                  <a:pt x="3544" y="1164"/>
                </a:lnTo>
                <a:lnTo>
                  <a:pt x="3531" y="1185"/>
                </a:lnTo>
                <a:lnTo>
                  <a:pt x="3518" y="1206"/>
                </a:lnTo>
                <a:lnTo>
                  <a:pt x="3506" y="1228"/>
                </a:lnTo>
                <a:lnTo>
                  <a:pt x="3495" y="1252"/>
                </a:lnTo>
                <a:lnTo>
                  <a:pt x="3484" y="1277"/>
                </a:lnTo>
                <a:lnTo>
                  <a:pt x="3474" y="1302"/>
                </a:lnTo>
                <a:lnTo>
                  <a:pt x="3465" y="1330"/>
                </a:lnTo>
                <a:lnTo>
                  <a:pt x="3457" y="1358"/>
                </a:lnTo>
                <a:lnTo>
                  <a:pt x="3451" y="1388"/>
                </a:lnTo>
                <a:lnTo>
                  <a:pt x="3445" y="1417"/>
                </a:lnTo>
                <a:lnTo>
                  <a:pt x="3440" y="1448"/>
                </a:lnTo>
                <a:lnTo>
                  <a:pt x="3436" y="1481"/>
                </a:lnTo>
                <a:lnTo>
                  <a:pt x="3434" y="1514"/>
                </a:lnTo>
                <a:lnTo>
                  <a:pt x="3432" y="1549"/>
                </a:lnTo>
                <a:lnTo>
                  <a:pt x="3432" y="1584"/>
                </a:lnTo>
                <a:lnTo>
                  <a:pt x="3432" y="1621"/>
                </a:lnTo>
                <a:lnTo>
                  <a:pt x="3434" y="1658"/>
                </a:lnTo>
                <a:lnTo>
                  <a:pt x="3437" y="1696"/>
                </a:lnTo>
                <a:lnTo>
                  <a:pt x="3442" y="1735"/>
                </a:lnTo>
                <a:lnTo>
                  <a:pt x="3447" y="1775"/>
                </a:lnTo>
                <a:lnTo>
                  <a:pt x="3454" y="1817"/>
                </a:lnTo>
                <a:lnTo>
                  <a:pt x="3462" y="1858"/>
                </a:lnTo>
                <a:lnTo>
                  <a:pt x="3464" y="1872"/>
                </a:lnTo>
                <a:lnTo>
                  <a:pt x="3465" y="1886"/>
                </a:lnTo>
                <a:lnTo>
                  <a:pt x="3464" y="1898"/>
                </a:lnTo>
                <a:lnTo>
                  <a:pt x="3462" y="1909"/>
                </a:lnTo>
                <a:lnTo>
                  <a:pt x="3460" y="1919"/>
                </a:lnTo>
                <a:lnTo>
                  <a:pt x="3456" y="1929"/>
                </a:lnTo>
                <a:lnTo>
                  <a:pt x="3448" y="1949"/>
                </a:lnTo>
                <a:lnTo>
                  <a:pt x="3439" y="1965"/>
                </a:lnTo>
                <a:lnTo>
                  <a:pt x="3431" y="1981"/>
                </a:lnTo>
                <a:lnTo>
                  <a:pt x="3428" y="1988"/>
                </a:lnTo>
                <a:lnTo>
                  <a:pt x="3425" y="1996"/>
                </a:lnTo>
                <a:lnTo>
                  <a:pt x="3424" y="2004"/>
                </a:lnTo>
                <a:lnTo>
                  <a:pt x="3424" y="2011"/>
                </a:lnTo>
                <a:lnTo>
                  <a:pt x="3431" y="2101"/>
                </a:lnTo>
                <a:lnTo>
                  <a:pt x="3435" y="2153"/>
                </a:lnTo>
                <a:lnTo>
                  <a:pt x="3439" y="2182"/>
                </a:lnTo>
                <a:lnTo>
                  <a:pt x="3443" y="2209"/>
                </a:lnTo>
                <a:lnTo>
                  <a:pt x="3448" y="2237"/>
                </a:lnTo>
                <a:lnTo>
                  <a:pt x="3454" y="2263"/>
                </a:lnTo>
                <a:lnTo>
                  <a:pt x="3461" y="2288"/>
                </a:lnTo>
                <a:lnTo>
                  <a:pt x="3470" y="2312"/>
                </a:lnTo>
                <a:lnTo>
                  <a:pt x="3475" y="2323"/>
                </a:lnTo>
                <a:lnTo>
                  <a:pt x="3481" y="2333"/>
                </a:lnTo>
                <a:lnTo>
                  <a:pt x="3486" y="2342"/>
                </a:lnTo>
                <a:lnTo>
                  <a:pt x="3492" y="2351"/>
                </a:lnTo>
                <a:lnTo>
                  <a:pt x="3499" y="2359"/>
                </a:lnTo>
                <a:lnTo>
                  <a:pt x="3506" y="2366"/>
                </a:lnTo>
                <a:lnTo>
                  <a:pt x="3513" y="2374"/>
                </a:lnTo>
                <a:lnTo>
                  <a:pt x="3521" y="2379"/>
                </a:lnTo>
                <a:lnTo>
                  <a:pt x="3526" y="2382"/>
                </a:lnTo>
                <a:lnTo>
                  <a:pt x="3535" y="2384"/>
                </a:lnTo>
                <a:lnTo>
                  <a:pt x="3559" y="2391"/>
                </a:lnTo>
                <a:lnTo>
                  <a:pt x="3581" y="2395"/>
                </a:lnTo>
                <a:lnTo>
                  <a:pt x="3588" y="2396"/>
                </a:lnTo>
                <a:lnTo>
                  <a:pt x="3589" y="2396"/>
                </a:lnTo>
                <a:lnTo>
                  <a:pt x="3590" y="2395"/>
                </a:lnTo>
                <a:lnTo>
                  <a:pt x="3615" y="2664"/>
                </a:lnTo>
                <a:lnTo>
                  <a:pt x="3621" y="2674"/>
                </a:lnTo>
                <a:lnTo>
                  <a:pt x="3625" y="2684"/>
                </a:lnTo>
                <a:lnTo>
                  <a:pt x="3631" y="2692"/>
                </a:lnTo>
                <a:lnTo>
                  <a:pt x="3637" y="2700"/>
                </a:lnTo>
                <a:lnTo>
                  <a:pt x="3649" y="2715"/>
                </a:lnTo>
                <a:lnTo>
                  <a:pt x="3662" y="2730"/>
                </a:lnTo>
                <a:lnTo>
                  <a:pt x="3675" y="2745"/>
                </a:lnTo>
                <a:lnTo>
                  <a:pt x="3681" y="2754"/>
                </a:lnTo>
                <a:lnTo>
                  <a:pt x="3687" y="2763"/>
                </a:lnTo>
                <a:lnTo>
                  <a:pt x="3693" y="2773"/>
                </a:lnTo>
                <a:lnTo>
                  <a:pt x="3698" y="2785"/>
                </a:lnTo>
                <a:lnTo>
                  <a:pt x="3702" y="2799"/>
                </a:lnTo>
                <a:lnTo>
                  <a:pt x="3705" y="2814"/>
                </a:lnTo>
                <a:lnTo>
                  <a:pt x="3638" y="2830"/>
                </a:lnTo>
                <a:lnTo>
                  <a:pt x="3619" y="2869"/>
                </a:lnTo>
                <a:lnTo>
                  <a:pt x="3597" y="2915"/>
                </a:lnTo>
                <a:lnTo>
                  <a:pt x="3585" y="2940"/>
                </a:lnTo>
                <a:lnTo>
                  <a:pt x="3572" y="2963"/>
                </a:lnTo>
                <a:lnTo>
                  <a:pt x="3559" y="2986"/>
                </a:lnTo>
                <a:lnTo>
                  <a:pt x="3544" y="3008"/>
                </a:lnTo>
                <a:lnTo>
                  <a:pt x="3793" y="3114"/>
                </a:lnTo>
                <a:lnTo>
                  <a:pt x="3936" y="3176"/>
                </a:lnTo>
                <a:lnTo>
                  <a:pt x="4076" y="3235"/>
                </a:lnTo>
                <a:lnTo>
                  <a:pt x="4109" y="3248"/>
                </a:lnTo>
                <a:lnTo>
                  <a:pt x="4143" y="3261"/>
                </a:lnTo>
                <a:lnTo>
                  <a:pt x="4214" y="3285"/>
                </a:lnTo>
                <a:lnTo>
                  <a:pt x="4282" y="3310"/>
                </a:lnTo>
                <a:lnTo>
                  <a:pt x="4316" y="3323"/>
                </a:lnTo>
                <a:lnTo>
                  <a:pt x="4351" y="3336"/>
                </a:lnTo>
                <a:lnTo>
                  <a:pt x="4385" y="3351"/>
                </a:lnTo>
                <a:lnTo>
                  <a:pt x="4419" y="3368"/>
                </a:lnTo>
                <a:lnTo>
                  <a:pt x="4451" y="3385"/>
                </a:lnTo>
                <a:lnTo>
                  <a:pt x="4483" y="3404"/>
                </a:lnTo>
                <a:lnTo>
                  <a:pt x="4514" y="3424"/>
                </a:lnTo>
                <a:lnTo>
                  <a:pt x="4528" y="3436"/>
                </a:lnTo>
                <a:lnTo>
                  <a:pt x="4543" y="3448"/>
                </a:lnTo>
                <a:lnTo>
                  <a:pt x="4557" y="3460"/>
                </a:lnTo>
                <a:lnTo>
                  <a:pt x="4570" y="3473"/>
                </a:lnTo>
                <a:lnTo>
                  <a:pt x="4583" y="3486"/>
                </a:lnTo>
                <a:lnTo>
                  <a:pt x="4596" y="3501"/>
                </a:lnTo>
                <a:lnTo>
                  <a:pt x="4609" y="3516"/>
                </a:lnTo>
                <a:lnTo>
                  <a:pt x="4620" y="3531"/>
                </a:lnTo>
                <a:lnTo>
                  <a:pt x="4631" y="3547"/>
                </a:lnTo>
                <a:lnTo>
                  <a:pt x="4641" y="3564"/>
                </a:lnTo>
                <a:lnTo>
                  <a:pt x="4650" y="3583"/>
                </a:lnTo>
                <a:lnTo>
                  <a:pt x="4659" y="3601"/>
                </a:lnTo>
                <a:lnTo>
                  <a:pt x="4667" y="3620"/>
                </a:lnTo>
                <a:lnTo>
                  <a:pt x="4676" y="3640"/>
                </a:lnTo>
                <a:lnTo>
                  <a:pt x="4681" y="3658"/>
                </a:lnTo>
                <a:lnTo>
                  <a:pt x="4681" y="3677"/>
                </a:lnTo>
                <a:lnTo>
                  <a:pt x="4683" y="3786"/>
                </a:lnTo>
                <a:lnTo>
                  <a:pt x="4686" y="3924"/>
                </a:lnTo>
                <a:lnTo>
                  <a:pt x="4689" y="4056"/>
                </a:lnTo>
                <a:lnTo>
                  <a:pt x="5719" y="4056"/>
                </a:lnTo>
                <a:lnTo>
                  <a:pt x="5719" y="4000"/>
                </a:lnTo>
                <a:lnTo>
                  <a:pt x="5719" y="3935"/>
                </a:lnTo>
                <a:lnTo>
                  <a:pt x="5716" y="3796"/>
                </a:lnTo>
                <a:lnTo>
                  <a:pt x="5713" y="3662"/>
                </a:lnTo>
                <a:lnTo>
                  <a:pt x="5712" y="3558"/>
                </a:lnTo>
                <a:lnTo>
                  <a:pt x="5706" y="3544"/>
                </a:lnTo>
                <a:lnTo>
                  <a:pt x="5700" y="3531"/>
                </a:lnTo>
                <a:lnTo>
                  <a:pt x="5694" y="3518"/>
                </a:lnTo>
                <a:lnTo>
                  <a:pt x="5686" y="3506"/>
                </a:lnTo>
                <a:lnTo>
                  <a:pt x="5678" y="3494"/>
                </a:lnTo>
                <a:lnTo>
                  <a:pt x="5670" y="3483"/>
                </a:lnTo>
                <a:lnTo>
                  <a:pt x="5661" y="3473"/>
                </a:lnTo>
                <a:lnTo>
                  <a:pt x="5650" y="3463"/>
                </a:lnTo>
                <a:lnTo>
                  <a:pt x="5640" y="3454"/>
                </a:lnTo>
                <a:lnTo>
                  <a:pt x="5629" y="3445"/>
                </a:lnTo>
                <a:lnTo>
                  <a:pt x="5618" y="3437"/>
                </a:lnTo>
                <a:lnTo>
                  <a:pt x="5607" y="3430"/>
                </a:lnTo>
                <a:lnTo>
                  <a:pt x="5583" y="3414"/>
                </a:lnTo>
                <a:lnTo>
                  <a:pt x="5556" y="3402"/>
                </a:lnTo>
                <a:lnTo>
                  <a:pt x="5530" y="3390"/>
                </a:lnTo>
                <a:lnTo>
                  <a:pt x="5501" y="3379"/>
                </a:lnTo>
                <a:lnTo>
                  <a:pt x="5445" y="3358"/>
                </a:lnTo>
                <a:lnTo>
                  <a:pt x="5386" y="3337"/>
                </a:lnTo>
                <a:lnTo>
                  <a:pt x="5357" y="3327"/>
                </a:lnTo>
                <a:lnTo>
                  <a:pt x="5329" y="3316"/>
                </a:lnTo>
                <a:close/>
                <a:moveTo>
                  <a:pt x="6518" y="3416"/>
                </a:moveTo>
                <a:lnTo>
                  <a:pt x="6518" y="3416"/>
                </a:lnTo>
                <a:lnTo>
                  <a:pt x="6515" y="3406"/>
                </a:lnTo>
                <a:lnTo>
                  <a:pt x="6510" y="3397"/>
                </a:lnTo>
                <a:lnTo>
                  <a:pt x="6506" y="3388"/>
                </a:lnTo>
                <a:lnTo>
                  <a:pt x="6501" y="3380"/>
                </a:lnTo>
                <a:lnTo>
                  <a:pt x="6488" y="3364"/>
                </a:lnTo>
                <a:lnTo>
                  <a:pt x="6475" y="3350"/>
                </a:lnTo>
                <a:lnTo>
                  <a:pt x="6460" y="3337"/>
                </a:lnTo>
                <a:lnTo>
                  <a:pt x="6445" y="3326"/>
                </a:lnTo>
                <a:lnTo>
                  <a:pt x="6428" y="3316"/>
                </a:lnTo>
                <a:lnTo>
                  <a:pt x="6409" y="3307"/>
                </a:lnTo>
                <a:lnTo>
                  <a:pt x="6391" y="3299"/>
                </a:lnTo>
                <a:lnTo>
                  <a:pt x="6372" y="3292"/>
                </a:lnTo>
                <a:lnTo>
                  <a:pt x="6331" y="3276"/>
                </a:lnTo>
                <a:lnTo>
                  <a:pt x="6291" y="3262"/>
                </a:lnTo>
                <a:lnTo>
                  <a:pt x="6270" y="3255"/>
                </a:lnTo>
                <a:lnTo>
                  <a:pt x="6251" y="3247"/>
                </a:lnTo>
                <a:lnTo>
                  <a:pt x="6073" y="3171"/>
                </a:lnTo>
                <a:lnTo>
                  <a:pt x="5982" y="3132"/>
                </a:lnTo>
                <a:lnTo>
                  <a:pt x="5894" y="3096"/>
                </a:lnTo>
                <a:lnTo>
                  <a:pt x="5796" y="3068"/>
                </a:lnTo>
                <a:lnTo>
                  <a:pt x="5788" y="3063"/>
                </a:lnTo>
                <a:lnTo>
                  <a:pt x="5781" y="3056"/>
                </a:lnTo>
                <a:lnTo>
                  <a:pt x="5774" y="3048"/>
                </a:lnTo>
                <a:lnTo>
                  <a:pt x="5767" y="3039"/>
                </a:lnTo>
                <a:lnTo>
                  <a:pt x="5753" y="3018"/>
                </a:lnTo>
                <a:lnTo>
                  <a:pt x="5740" y="2995"/>
                </a:lnTo>
                <a:lnTo>
                  <a:pt x="5728" y="2971"/>
                </a:lnTo>
                <a:lnTo>
                  <a:pt x="5716" y="2948"/>
                </a:lnTo>
                <a:lnTo>
                  <a:pt x="5697" y="2908"/>
                </a:lnTo>
                <a:lnTo>
                  <a:pt x="5635" y="2899"/>
                </a:lnTo>
                <a:lnTo>
                  <a:pt x="5636" y="2887"/>
                </a:lnTo>
                <a:lnTo>
                  <a:pt x="5638" y="2877"/>
                </a:lnTo>
                <a:lnTo>
                  <a:pt x="5640" y="2867"/>
                </a:lnTo>
                <a:lnTo>
                  <a:pt x="5643" y="2858"/>
                </a:lnTo>
                <a:lnTo>
                  <a:pt x="5647" y="2850"/>
                </a:lnTo>
                <a:lnTo>
                  <a:pt x="5652" y="2843"/>
                </a:lnTo>
                <a:lnTo>
                  <a:pt x="5662" y="2831"/>
                </a:lnTo>
                <a:lnTo>
                  <a:pt x="5671" y="2819"/>
                </a:lnTo>
                <a:lnTo>
                  <a:pt x="5681" y="2807"/>
                </a:lnTo>
                <a:lnTo>
                  <a:pt x="5686" y="2800"/>
                </a:lnTo>
                <a:lnTo>
                  <a:pt x="5690" y="2792"/>
                </a:lnTo>
                <a:lnTo>
                  <a:pt x="5694" y="2783"/>
                </a:lnTo>
                <a:lnTo>
                  <a:pt x="5697" y="2774"/>
                </a:lnTo>
                <a:lnTo>
                  <a:pt x="5700" y="2765"/>
                </a:lnTo>
                <a:lnTo>
                  <a:pt x="5702" y="2756"/>
                </a:lnTo>
                <a:lnTo>
                  <a:pt x="5704" y="2738"/>
                </a:lnTo>
                <a:lnTo>
                  <a:pt x="5706" y="2698"/>
                </a:lnTo>
                <a:lnTo>
                  <a:pt x="5708" y="2679"/>
                </a:lnTo>
                <a:lnTo>
                  <a:pt x="5710" y="2660"/>
                </a:lnTo>
                <a:lnTo>
                  <a:pt x="5712" y="2650"/>
                </a:lnTo>
                <a:lnTo>
                  <a:pt x="5715" y="2642"/>
                </a:lnTo>
                <a:lnTo>
                  <a:pt x="5718" y="2633"/>
                </a:lnTo>
                <a:lnTo>
                  <a:pt x="5723" y="2625"/>
                </a:lnTo>
                <a:lnTo>
                  <a:pt x="5726" y="2620"/>
                </a:lnTo>
                <a:lnTo>
                  <a:pt x="5730" y="2615"/>
                </a:lnTo>
                <a:lnTo>
                  <a:pt x="5738" y="2608"/>
                </a:lnTo>
                <a:lnTo>
                  <a:pt x="5747" y="2601"/>
                </a:lnTo>
                <a:lnTo>
                  <a:pt x="5757" y="2596"/>
                </a:lnTo>
                <a:lnTo>
                  <a:pt x="5767" y="2591"/>
                </a:lnTo>
                <a:lnTo>
                  <a:pt x="5777" y="2585"/>
                </a:lnTo>
                <a:lnTo>
                  <a:pt x="5785" y="2578"/>
                </a:lnTo>
                <a:lnTo>
                  <a:pt x="5789" y="2574"/>
                </a:lnTo>
                <a:lnTo>
                  <a:pt x="5794" y="2569"/>
                </a:lnTo>
                <a:lnTo>
                  <a:pt x="5800" y="2560"/>
                </a:lnTo>
                <a:lnTo>
                  <a:pt x="5805" y="2549"/>
                </a:lnTo>
                <a:lnTo>
                  <a:pt x="5810" y="2538"/>
                </a:lnTo>
                <a:lnTo>
                  <a:pt x="5814" y="2526"/>
                </a:lnTo>
                <a:lnTo>
                  <a:pt x="5821" y="2500"/>
                </a:lnTo>
                <a:lnTo>
                  <a:pt x="5826" y="2478"/>
                </a:lnTo>
                <a:lnTo>
                  <a:pt x="5830" y="2458"/>
                </a:lnTo>
                <a:lnTo>
                  <a:pt x="5832" y="2435"/>
                </a:lnTo>
                <a:lnTo>
                  <a:pt x="5835" y="2413"/>
                </a:lnTo>
                <a:lnTo>
                  <a:pt x="5835" y="2391"/>
                </a:lnTo>
                <a:lnTo>
                  <a:pt x="5835" y="2367"/>
                </a:lnTo>
                <a:lnTo>
                  <a:pt x="5832" y="2345"/>
                </a:lnTo>
                <a:lnTo>
                  <a:pt x="5830" y="2334"/>
                </a:lnTo>
                <a:lnTo>
                  <a:pt x="5827" y="2324"/>
                </a:lnTo>
                <a:lnTo>
                  <a:pt x="5823" y="2314"/>
                </a:lnTo>
                <a:lnTo>
                  <a:pt x="5819" y="2304"/>
                </a:lnTo>
                <a:lnTo>
                  <a:pt x="5810" y="2285"/>
                </a:lnTo>
                <a:lnTo>
                  <a:pt x="5802" y="2272"/>
                </a:lnTo>
                <a:lnTo>
                  <a:pt x="5799" y="2265"/>
                </a:lnTo>
                <a:lnTo>
                  <a:pt x="5797" y="2257"/>
                </a:lnTo>
                <a:lnTo>
                  <a:pt x="5794" y="2248"/>
                </a:lnTo>
                <a:lnTo>
                  <a:pt x="5793" y="2236"/>
                </a:lnTo>
                <a:lnTo>
                  <a:pt x="5792" y="2215"/>
                </a:lnTo>
                <a:lnTo>
                  <a:pt x="5793" y="2188"/>
                </a:lnTo>
                <a:lnTo>
                  <a:pt x="5795" y="2156"/>
                </a:lnTo>
                <a:lnTo>
                  <a:pt x="5797" y="2123"/>
                </a:lnTo>
                <a:lnTo>
                  <a:pt x="5803" y="2060"/>
                </a:lnTo>
                <a:lnTo>
                  <a:pt x="5806" y="2020"/>
                </a:lnTo>
                <a:lnTo>
                  <a:pt x="5807" y="1961"/>
                </a:lnTo>
                <a:lnTo>
                  <a:pt x="5806" y="1932"/>
                </a:lnTo>
                <a:lnTo>
                  <a:pt x="5804" y="1904"/>
                </a:lnTo>
                <a:lnTo>
                  <a:pt x="5802" y="1876"/>
                </a:lnTo>
                <a:lnTo>
                  <a:pt x="5798" y="1848"/>
                </a:lnTo>
                <a:lnTo>
                  <a:pt x="5793" y="1820"/>
                </a:lnTo>
                <a:lnTo>
                  <a:pt x="5786" y="1790"/>
                </a:lnTo>
                <a:lnTo>
                  <a:pt x="5782" y="1779"/>
                </a:lnTo>
                <a:lnTo>
                  <a:pt x="5777" y="1767"/>
                </a:lnTo>
                <a:lnTo>
                  <a:pt x="5770" y="1753"/>
                </a:lnTo>
                <a:lnTo>
                  <a:pt x="5761" y="1738"/>
                </a:lnTo>
                <a:lnTo>
                  <a:pt x="5751" y="1722"/>
                </a:lnTo>
                <a:lnTo>
                  <a:pt x="5746" y="1716"/>
                </a:lnTo>
                <a:lnTo>
                  <a:pt x="5740" y="1709"/>
                </a:lnTo>
                <a:lnTo>
                  <a:pt x="5733" y="1704"/>
                </a:lnTo>
                <a:lnTo>
                  <a:pt x="5727" y="1700"/>
                </a:lnTo>
                <a:lnTo>
                  <a:pt x="5654" y="1687"/>
                </a:lnTo>
                <a:lnTo>
                  <a:pt x="5609" y="1645"/>
                </a:lnTo>
                <a:lnTo>
                  <a:pt x="5592" y="1635"/>
                </a:lnTo>
                <a:lnTo>
                  <a:pt x="5574" y="1626"/>
                </a:lnTo>
                <a:lnTo>
                  <a:pt x="5557" y="1619"/>
                </a:lnTo>
                <a:lnTo>
                  <a:pt x="5540" y="1612"/>
                </a:lnTo>
                <a:lnTo>
                  <a:pt x="5523" y="1606"/>
                </a:lnTo>
                <a:lnTo>
                  <a:pt x="5505" y="1601"/>
                </a:lnTo>
                <a:lnTo>
                  <a:pt x="5488" y="1597"/>
                </a:lnTo>
                <a:lnTo>
                  <a:pt x="5471" y="1593"/>
                </a:lnTo>
                <a:lnTo>
                  <a:pt x="5454" y="1590"/>
                </a:lnTo>
                <a:lnTo>
                  <a:pt x="5437" y="1589"/>
                </a:lnTo>
                <a:lnTo>
                  <a:pt x="5420" y="1588"/>
                </a:lnTo>
                <a:lnTo>
                  <a:pt x="5404" y="1587"/>
                </a:lnTo>
                <a:lnTo>
                  <a:pt x="5371" y="1588"/>
                </a:lnTo>
                <a:lnTo>
                  <a:pt x="5339" y="1591"/>
                </a:lnTo>
                <a:lnTo>
                  <a:pt x="5308" y="1597"/>
                </a:lnTo>
                <a:lnTo>
                  <a:pt x="5277" y="1603"/>
                </a:lnTo>
                <a:lnTo>
                  <a:pt x="5249" y="1611"/>
                </a:lnTo>
                <a:lnTo>
                  <a:pt x="5221" y="1619"/>
                </a:lnTo>
                <a:lnTo>
                  <a:pt x="5195" y="1628"/>
                </a:lnTo>
                <a:lnTo>
                  <a:pt x="5171" y="1637"/>
                </a:lnTo>
                <a:lnTo>
                  <a:pt x="5127" y="1654"/>
                </a:lnTo>
                <a:lnTo>
                  <a:pt x="5114" y="1659"/>
                </a:lnTo>
                <a:lnTo>
                  <a:pt x="5100" y="1665"/>
                </a:lnTo>
                <a:lnTo>
                  <a:pt x="5086" y="1672"/>
                </a:lnTo>
                <a:lnTo>
                  <a:pt x="5073" y="1680"/>
                </a:lnTo>
                <a:lnTo>
                  <a:pt x="5061" y="1689"/>
                </a:lnTo>
                <a:lnTo>
                  <a:pt x="5049" y="1698"/>
                </a:lnTo>
                <a:lnTo>
                  <a:pt x="5038" y="1709"/>
                </a:lnTo>
                <a:lnTo>
                  <a:pt x="5027" y="1720"/>
                </a:lnTo>
                <a:lnTo>
                  <a:pt x="5015" y="1732"/>
                </a:lnTo>
                <a:lnTo>
                  <a:pt x="5005" y="1746"/>
                </a:lnTo>
                <a:lnTo>
                  <a:pt x="4996" y="1760"/>
                </a:lnTo>
                <a:lnTo>
                  <a:pt x="4987" y="1775"/>
                </a:lnTo>
                <a:lnTo>
                  <a:pt x="4979" y="1790"/>
                </a:lnTo>
                <a:lnTo>
                  <a:pt x="4971" y="1806"/>
                </a:lnTo>
                <a:lnTo>
                  <a:pt x="4963" y="1825"/>
                </a:lnTo>
                <a:lnTo>
                  <a:pt x="4957" y="1842"/>
                </a:lnTo>
                <a:lnTo>
                  <a:pt x="4951" y="1861"/>
                </a:lnTo>
                <a:lnTo>
                  <a:pt x="4944" y="1881"/>
                </a:lnTo>
                <a:lnTo>
                  <a:pt x="4940" y="1901"/>
                </a:lnTo>
                <a:lnTo>
                  <a:pt x="4936" y="1922"/>
                </a:lnTo>
                <a:lnTo>
                  <a:pt x="4932" y="1944"/>
                </a:lnTo>
                <a:lnTo>
                  <a:pt x="4930" y="1967"/>
                </a:lnTo>
                <a:lnTo>
                  <a:pt x="4928" y="1990"/>
                </a:lnTo>
                <a:lnTo>
                  <a:pt x="4927" y="2014"/>
                </a:lnTo>
                <a:lnTo>
                  <a:pt x="4927" y="2039"/>
                </a:lnTo>
                <a:lnTo>
                  <a:pt x="4927" y="2064"/>
                </a:lnTo>
                <a:lnTo>
                  <a:pt x="4928" y="2091"/>
                </a:lnTo>
                <a:lnTo>
                  <a:pt x="4930" y="2117"/>
                </a:lnTo>
                <a:lnTo>
                  <a:pt x="4933" y="2144"/>
                </a:lnTo>
                <a:lnTo>
                  <a:pt x="4937" y="2173"/>
                </a:lnTo>
                <a:lnTo>
                  <a:pt x="4942" y="2201"/>
                </a:lnTo>
                <a:lnTo>
                  <a:pt x="4948" y="2231"/>
                </a:lnTo>
                <a:lnTo>
                  <a:pt x="4949" y="2240"/>
                </a:lnTo>
                <a:lnTo>
                  <a:pt x="4951" y="2249"/>
                </a:lnTo>
                <a:lnTo>
                  <a:pt x="4949" y="2258"/>
                </a:lnTo>
                <a:lnTo>
                  <a:pt x="4948" y="2265"/>
                </a:lnTo>
                <a:lnTo>
                  <a:pt x="4946" y="2273"/>
                </a:lnTo>
                <a:lnTo>
                  <a:pt x="4944" y="2280"/>
                </a:lnTo>
                <a:lnTo>
                  <a:pt x="4938" y="2292"/>
                </a:lnTo>
                <a:lnTo>
                  <a:pt x="4931" y="2305"/>
                </a:lnTo>
                <a:lnTo>
                  <a:pt x="4926" y="2316"/>
                </a:lnTo>
                <a:lnTo>
                  <a:pt x="4922" y="2327"/>
                </a:lnTo>
                <a:lnTo>
                  <a:pt x="4921" y="2332"/>
                </a:lnTo>
                <a:lnTo>
                  <a:pt x="4921" y="2337"/>
                </a:lnTo>
                <a:lnTo>
                  <a:pt x="4926" y="2399"/>
                </a:lnTo>
                <a:lnTo>
                  <a:pt x="4929" y="2436"/>
                </a:lnTo>
                <a:lnTo>
                  <a:pt x="4934" y="2475"/>
                </a:lnTo>
                <a:lnTo>
                  <a:pt x="4938" y="2494"/>
                </a:lnTo>
                <a:lnTo>
                  <a:pt x="4942" y="2513"/>
                </a:lnTo>
                <a:lnTo>
                  <a:pt x="4947" y="2530"/>
                </a:lnTo>
                <a:lnTo>
                  <a:pt x="4954" y="2546"/>
                </a:lnTo>
                <a:lnTo>
                  <a:pt x="4961" y="2561"/>
                </a:lnTo>
                <a:lnTo>
                  <a:pt x="4969" y="2574"/>
                </a:lnTo>
                <a:lnTo>
                  <a:pt x="4974" y="2579"/>
                </a:lnTo>
                <a:lnTo>
                  <a:pt x="4978" y="2585"/>
                </a:lnTo>
                <a:lnTo>
                  <a:pt x="4984" y="2590"/>
                </a:lnTo>
                <a:lnTo>
                  <a:pt x="4989" y="2594"/>
                </a:lnTo>
                <a:lnTo>
                  <a:pt x="4999" y="2597"/>
                </a:lnTo>
                <a:lnTo>
                  <a:pt x="5015" y="2602"/>
                </a:lnTo>
                <a:lnTo>
                  <a:pt x="5031" y="2605"/>
                </a:lnTo>
                <a:lnTo>
                  <a:pt x="5036" y="2606"/>
                </a:lnTo>
                <a:lnTo>
                  <a:pt x="5038" y="2605"/>
                </a:lnTo>
                <a:lnTo>
                  <a:pt x="5055" y="2792"/>
                </a:lnTo>
                <a:lnTo>
                  <a:pt x="5058" y="2800"/>
                </a:lnTo>
                <a:lnTo>
                  <a:pt x="5062" y="2806"/>
                </a:lnTo>
                <a:lnTo>
                  <a:pt x="5070" y="2818"/>
                </a:lnTo>
                <a:lnTo>
                  <a:pt x="5078" y="2828"/>
                </a:lnTo>
                <a:lnTo>
                  <a:pt x="5087" y="2838"/>
                </a:lnTo>
                <a:lnTo>
                  <a:pt x="5097" y="2849"/>
                </a:lnTo>
                <a:lnTo>
                  <a:pt x="5105" y="2861"/>
                </a:lnTo>
                <a:lnTo>
                  <a:pt x="5109" y="2869"/>
                </a:lnTo>
                <a:lnTo>
                  <a:pt x="5112" y="2877"/>
                </a:lnTo>
                <a:lnTo>
                  <a:pt x="5115" y="2887"/>
                </a:lnTo>
                <a:lnTo>
                  <a:pt x="5117" y="2897"/>
                </a:lnTo>
                <a:lnTo>
                  <a:pt x="5071" y="2908"/>
                </a:lnTo>
                <a:lnTo>
                  <a:pt x="5055" y="2942"/>
                </a:lnTo>
                <a:lnTo>
                  <a:pt x="5036" y="2980"/>
                </a:lnTo>
                <a:lnTo>
                  <a:pt x="5026" y="3000"/>
                </a:lnTo>
                <a:lnTo>
                  <a:pt x="5014" y="3020"/>
                </a:lnTo>
                <a:lnTo>
                  <a:pt x="5002" y="3037"/>
                </a:lnTo>
                <a:lnTo>
                  <a:pt x="4990" y="3052"/>
                </a:lnTo>
                <a:lnTo>
                  <a:pt x="5169" y="3128"/>
                </a:lnTo>
                <a:lnTo>
                  <a:pt x="5371" y="3214"/>
                </a:lnTo>
                <a:lnTo>
                  <a:pt x="5394" y="3224"/>
                </a:lnTo>
                <a:lnTo>
                  <a:pt x="5417" y="3233"/>
                </a:lnTo>
                <a:lnTo>
                  <a:pt x="5467" y="3250"/>
                </a:lnTo>
                <a:lnTo>
                  <a:pt x="5517" y="3267"/>
                </a:lnTo>
                <a:lnTo>
                  <a:pt x="5542" y="3277"/>
                </a:lnTo>
                <a:lnTo>
                  <a:pt x="5567" y="3287"/>
                </a:lnTo>
                <a:lnTo>
                  <a:pt x="5593" y="3299"/>
                </a:lnTo>
                <a:lnTo>
                  <a:pt x="5618" y="3311"/>
                </a:lnTo>
                <a:lnTo>
                  <a:pt x="5642" y="3324"/>
                </a:lnTo>
                <a:lnTo>
                  <a:pt x="5667" y="3338"/>
                </a:lnTo>
                <a:lnTo>
                  <a:pt x="5690" y="3354"/>
                </a:lnTo>
                <a:lnTo>
                  <a:pt x="5712" y="3373"/>
                </a:lnTo>
                <a:lnTo>
                  <a:pt x="5734" y="3392"/>
                </a:lnTo>
                <a:lnTo>
                  <a:pt x="5744" y="3402"/>
                </a:lnTo>
                <a:lnTo>
                  <a:pt x="5754" y="3413"/>
                </a:lnTo>
                <a:lnTo>
                  <a:pt x="5763" y="3425"/>
                </a:lnTo>
                <a:lnTo>
                  <a:pt x="5772" y="3438"/>
                </a:lnTo>
                <a:lnTo>
                  <a:pt x="5780" y="3450"/>
                </a:lnTo>
                <a:lnTo>
                  <a:pt x="5788" y="3463"/>
                </a:lnTo>
                <a:lnTo>
                  <a:pt x="5796" y="3477"/>
                </a:lnTo>
                <a:lnTo>
                  <a:pt x="5803" y="3491"/>
                </a:lnTo>
                <a:lnTo>
                  <a:pt x="5810" y="3507"/>
                </a:lnTo>
                <a:lnTo>
                  <a:pt x="5815" y="3523"/>
                </a:lnTo>
                <a:lnTo>
                  <a:pt x="5821" y="3540"/>
                </a:lnTo>
                <a:lnTo>
                  <a:pt x="5821" y="3558"/>
                </a:lnTo>
                <a:lnTo>
                  <a:pt x="5822" y="3635"/>
                </a:lnTo>
                <a:lnTo>
                  <a:pt x="5824" y="3733"/>
                </a:lnTo>
                <a:lnTo>
                  <a:pt x="5825" y="3764"/>
                </a:lnTo>
                <a:lnTo>
                  <a:pt x="6523" y="3764"/>
                </a:lnTo>
                <a:lnTo>
                  <a:pt x="6524" y="3725"/>
                </a:lnTo>
                <a:lnTo>
                  <a:pt x="6524" y="3679"/>
                </a:lnTo>
                <a:lnTo>
                  <a:pt x="6522" y="3582"/>
                </a:lnTo>
                <a:lnTo>
                  <a:pt x="6519" y="3488"/>
                </a:lnTo>
                <a:lnTo>
                  <a:pt x="6518" y="341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71" name="任意多边形 28"/>
          <p:cNvSpPr/>
          <p:nvPr/>
        </p:nvSpPr>
        <p:spPr>
          <a:xfrm>
            <a:off x="754063" y="2491249"/>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73" name="矩形 72"/>
          <p:cNvSpPr/>
          <p:nvPr/>
        </p:nvSpPr>
        <p:spPr>
          <a:xfrm>
            <a:off x="2687460" y="2557513"/>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74" name="任意多边形 28"/>
          <p:cNvSpPr/>
          <p:nvPr/>
        </p:nvSpPr>
        <p:spPr>
          <a:xfrm>
            <a:off x="754063" y="4891307"/>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76" name="矩形 75"/>
          <p:cNvSpPr/>
          <p:nvPr/>
        </p:nvSpPr>
        <p:spPr>
          <a:xfrm>
            <a:off x="2687460" y="4957571"/>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77" name="KSO_Shape"/>
          <p:cNvSpPr/>
          <p:nvPr/>
        </p:nvSpPr>
        <p:spPr>
          <a:xfrm flipH="1">
            <a:off x="1290993" y="5311145"/>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78" name="KSO_Shape"/>
          <p:cNvSpPr/>
          <p:nvPr/>
        </p:nvSpPr>
        <p:spPr bwMode="auto">
          <a:xfrm>
            <a:off x="1301832" y="2911087"/>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72" name="Freeform 66"/>
          <p:cNvSpPr>
            <a:spLocks noEditPoints="1"/>
          </p:cNvSpPr>
          <p:nvPr/>
        </p:nvSpPr>
        <p:spPr bwMode="auto">
          <a:xfrm rot="218059">
            <a:off x="75406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75" name="Freeform 66"/>
          <p:cNvSpPr>
            <a:spLocks noEditPoints="1"/>
          </p:cNvSpPr>
          <p:nvPr/>
        </p:nvSpPr>
        <p:spPr bwMode="auto">
          <a:xfrm rot="218059">
            <a:off x="117821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0" name="Freeform 66"/>
          <p:cNvSpPr>
            <a:spLocks noEditPoints="1"/>
          </p:cNvSpPr>
          <p:nvPr/>
        </p:nvSpPr>
        <p:spPr bwMode="auto">
          <a:xfrm rot="218059">
            <a:off x="160237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1" name="Freeform 66"/>
          <p:cNvSpPr>
            <a:spLocks noEditPoints="1"/>
          </p:cNvSpPr>
          <p:nvPr/>
        </p:nvSpPr>
        <p:spPr bwMode="auto">
          <a:xfrm rot="218059">
            <a:off x="202652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2" name="Freeform 66"/>
          <p:cNvSpPr>
            <a:spLocks noEditPoints="1"/>
          </p:cNvSpPr>
          <p:nvPr/>
        </p:nvSpPr>
        <p:spPr bwMode="auto">
          <a:xfrm rot="218059">
            <a:off x="245068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3" name="Freeform 66"/>
          <p:cNvSpPr>
            <a:spLocks noEditPoints="1"/>
          </p:cNvSpPr>
          <p:nvPr/>
        </p:nvSpPr>
        <p:spPr bwMode="auto">
          <a:xfrm rot="218059">
            <a:off x="287483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4" name="Freeform 66"/>
          <p:cNvSpPr>
            <a:spLocks noEditPoints="1"/>
          </p:cNvSpPr>
          <p:nvPr/>
        </p:nvSpPr>
        <p:spPr bwMode="auto">
          <a:xfrm rot="218059">
            <a:off x="329899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5" name="Freeform 66"/>
          <p:cNvSpPr>
            <a:spLocks noEditPoints="1"/>
          </p:cNvSpPr>
          <p:nvPr/>
        </p:nvSpPr>
        <p:spPr bwMode="auto">
          <a:xfrm rot="218059">
            <a:off x="3723148"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6" name="Freeform 66"/>
          <p:cNvSpPr>
            <a:spLocks noEditPoints="1"/>
          </p:cNvSpPr>
          <p:nvPr/>
        </p:nvSpPr>
        <p:spPr bwMode="auto">
          <a:xfrm rot="218059">
            <a:off x="4147303" y="4164969"/>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7" name="Freeform 66"/>
          <p:cNvSpPr>
            <a:spLocks noEditPoints="1"/>
          </p:cNvSpPr>
          <p:nvPr/>
        </p:nvSpPr>
        <p:spPr bwMode="auto">
          <a:xfrm rot="218059">
            <a:off x="4571459" y="4164970"/>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8" name="Freeform 66"/>
          <p:cNvSpPr>
            <a:spLocks noEditPoints="1"/>
          </p:cNvSpPr>
          <p:nvPr/>
        </p:nvSpPr>
        <p:spPr bwMode="auto">
          <a:xfrm rot="218059">
            <a:off x="4995615" y="4164971"/>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89" name="Freeform 66"/>
          <p:cNvSpPr>
            <a:spLocks noEditPoints="1"/>
          </p:cNvSpPr>
          <p:nvPr/>
        </p:nvSpPr>
        <p:spPr bwMode="auto">
          <a:xfrm rot="218059">
            <a:off x="5419771" y="4164972"/>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90" name="Freeform 66"/>
          <p:cNvSpPr>
            <a:spLocks noEditPoints="1"/>
          </p:cNvSpPr>
          <p:nvPr/>
        </p:nvSpPr>
        <p:spPr bwMode="auto">
          <a:xfrm rot="218059">
            <a:off x="5843927" y="4164973"/>
            <a:ext cx="399378" cy="40353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91" name="矩形 90"/>
          <p:cNvSpPr/>
          <p:nvPr/>
        </p:nvSpPr>
        <p:spPr>
          <a:xfrm>
            <a:off x="6727033" y="1575457"/>
            <a:ext cx="5069113" cy="5088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ü"/>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0" name="矩形 19"/>
          <p:cNvSpPr/>
          <p:nvPr/>
        </p:nvSpPr>
        <p:spPr>
          <a:xfrm>
            <a:off x="852797"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8837038" y="2465588"/>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52797"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837038" y="4553245"/>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2" name="矩形 11"/>
          <p:cNvSpPr/>
          <p:nvPr/>
        </p:nvSpPr>
        <p:spPr>
          <a:xfrm>
            <a:off x="6254048"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6254048" y="4369750"/>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195987" y="2282093"/>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4195987" y="4369750"/>
            <a:ext cx="1741966" cy="174196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KSO_Shape"/>
          <p:cNvSpPr/>
          <p:nvPr/>
        </p:nvSpPr>
        <p:spPr bwMode="auto">
          <a:xfrm flipH="1">
            <a:off x="6562080" y="4788496"/>
            <a:ext cx="1125902" cy="904474"/>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594565" y="2622284"/>
            <a:ext cx="944811" cy="1061586"/>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9FCFB"/>
          </a:solidFill>
          <a:ln>
            <a:noFill/>
          </a:ln>
          <a:effectLst/>
        </p:spPr>
        <p:txBody>
          <a:bodyPr/>
          <a:lstStyle/>
          <a:p>
            <a:endParaRPr lang="zh-CN" altLang="en-US" sz="4400"/>
          </a:p>
        </p:txBody>
      </p:sp>
      <p:sp>
        <p:nvSpPr>
          <p:cNvPr id="26" name="KSO_Shape"/>
          <p:cNvSpPr/>
          <p:nvPr/>
        </p:nvSpPr>
        <p:spPr bwMode="auto">
          <a:xfrm>
            <a:off x="6730781" y="2660698"/>
            <a:ext cx="788499" cy="984756"/>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31" name="KSO_Shape"/>
          <p:cNvSpPr/>
          <p:nvPr/>
        </p:nvSpPr>
        <p:spPr bwMode="auto">
          <a:xfrm>
            <a:off x="4549420" y="4723182"/>
            <a:ext cx="1035101" cy="1035101"/>
          </a:xfrm>
          <a:custGeom>
            <a:avLst/>
            <a:gdLst>
              <a:gd name="T0" fmla="*/ 1457935 w 3279"/>
              <a:gd name="T1" fmla="*/ 1800397 h 3279"/>
              <a:gd name="T2" fmla="*/ 336911 w 3279"/>
              <a:gd name="T3" fmla="*/ 1800397 h 3279"/>
              <a:gd name="T4" fmla="*/ 0 w 3279"/>
              <a:gd name="T5" fmla="*/ 1458876 h 3279"/>
              <a:gd name="T6" fmla="*/ 0 w 3279"/>
              <a:gd name="T7" fmla="*/ 0 h 3279"/>
              <a:gd name="T8" fmla="*/ 1332828 w 3279"/>
              <a:gd name="T9" fmla="*/ 0 h 3279"/>
              <a:gd name="T10" fmla="*/ 1332828 w 3279"/>
              <a:gd name="T11" fmla="*/ 107618 h 3279"/>
              <a:gd name="T12" fmla="*/ 1584139 w 3279"/>
              <a:gd name="T13" fmla="*/ 107618 h 3279"/>
              <a:gd name="T14" fmla="*/ 1584139 w 3279"/>
              <a:gd name="T15" fmla="*/ 107618 h 3279"/>
              <a:gd name="T16" fmla="*/ 1584139 w 3279"/>
              <a:gd name="T17" fmla="*/ 215235 h 3279"/>
              <a:gd name="T18" fmla="*/ 1682359 w 3279"/>
              <a:gd name="T19" fmla="*/ 215235 h 3279"/>
              <a:gd name="T20" fmla="*/ 1799235 w 3279"/>
              <a:gd name="T21" fmla="*/ 215235 h 3279"/>
              <a:gd name="T22" fmla="*/ 1799235 w 3279"/>
              <a:gd name="T23" fmla="*/ 1458876 h 3279"/>
              <a:gd name="T24" fmla="*/ 1457935 w 3279"/>
              <a:gd name="T25" fmla="*/ 1800397 h 3279"/>
              <a:gd name="T26" fmla="*/ 1189064 w 3279"/>
              <a:gd name="T27" fmla="*/ 143307 h 3279"/>
              <a:gd name="T28" fmla="*/ 143763 w 3279"/>
              <a:gd name="T29" fmla="*/ 143307 h 3279"/>
              <a:gd name="T30" fmla="*/ 143763 w 3279"/>
              <a:gd name="T31" fmla="*/ 1495115 h 3279"/>
              <a:gd name="T32" fmla="*/ 264480 w 3279"/>
              <a:gd name="T33" fmla="*/ 1620851 h 3279"/>
              <a:gd name="T34" fmla="*/ 1189064 w 3279"/>
              <a:gd name="T35" fmla="*/ 1620851 h 3279"/>
              <a:gd name="T36" fmla="*/ 1189064 w 3279"/>
              <a:gd name="T37" fmla="*/ 143307 h 3279"/>
              <a:gd name="T38" fmla="*/ 1687297 w 3279"/>
              <a:gd name="T39" fmla="*/ 322303 h 3279"/>
              <a:gd name="T40" fmla="*/ 1584139 w 3279"/>
              <a:gd name="T41" fmla="*/ 322303 h 3279"/>
              <a:gd name="T42" fmla="*/ 1584139 w 3279"/>
              <a:gd name="T43" fmla="*/ 1402871 h 3279"/>
              <a:gd name="T44" fmla="*/ 1514452 w 3279"/>
              <a:gd name="T45" fmla="*/ 1458876 h 3279"/>
              <a:gd name="T46" fmla="*/ 1440376 w 3279"/>
              <a:gd name="T47" fmla="*/ 1402871 h 3279"/>
              <a:gd name="T48" fmla="*/ 1440376 w 3279"/>
              <a:gd name="T49" fmla="*/ 215235 h 3279"/>
              <a:gd name="T50" fmla="*/ 1332828 w 3279"/>
              <a:gd name="T51" fmla="*/ 215235 h 3279"/>
              <a:gd name="T52" fmla="*/ 1332828 w 3279"/>
              <a:gd name="T53" fmla="*/ 1456680 h 3279"/>
              <a:gd name="T54" fmla="*/ 1514452 w 3279"/>
              <a:gd name="T55" fmla="*/ 1625244 h 3279"/>
              <a:gd name="T56" fmla="*/ 1687297 w 3279"/>
              <a:gd name="T57" fmla="*/ 1456680 h 3279"/>
              <a:gd name="T58" fmla="*/ 1687297 w 3279"/>
              <a:gd name="T59" fmla="*/ 322303 h 3279"/>
              <a:gd name="T60" fmla="*/ 323193 w 3279"/>
              <a:gd name="T61" fmla="*/ 1333139 h 3279"/>
              <a:gd name="T62" fmla="*/ 686442 w 3279"/>
              <a:gd name="T63" fmla="*/ 1333139 h 3279"/>
              <a:gd name="T64" fmla="*/ 686442 w 3279"/>
              <a:gd name="T65" fmla="*/ 1440757 h 3279"/>
              <a:gd name="T66" fmla="*/ 323193 w 3279"/>
              <a:gd name="T67" fmla="*/ 1440757 h 3279"/>
              <a:gd name="T68" fmla="*/ 323193 w 3279"/>
              <a:gd name="T69" fmla="*/ 1333139 h 3279"/>
              <a:gd name="T70" fmla="*/ 323193 w 3279"/>
              <a:gd name="T71" fmla="*/ 1113512 h 3279"/>
              <a:gd name="T72" fmla="*/ 789600 w 3279"/>
              <a:gd name="T73" fmla="*/ 1113512 h 3279"/>
              <a:gd name="T74" fmla="*/ 789600 w 3279"/>
              <a:gd name="T75" fmla="*/ 1225522 h 3279"/>
              <a:gd name="T76" fmla="*/ 323193 w 3279"/>
              <a:gd name="T77" fmla="*/ 1225522 h 3279"/>
              <a:gd name="T78" fmla="*/ 323193 w 3279"/>
              <a:gd name="T79" fmla="*/ 1113512 h 3279"/>
              <a:gd name="T80" fmla="*/ 1009635 w 3279"/>
              <a:gd name="T81" fmla="*/ 1225522 h 3279"/>
              <a:gd name="T82" fmla="*/ 897697 w 3279"/>
              <a:gd name="T83" fmla="*/ 1225522 h 3279"/>
              <a:gd name="T84" fmla="*/ 897697 w 3279"/>
              <a:gd name="T85" fmla="*/ 1113512 h 3279"/>
              <a:gd name="T86" fmla="*/ 1009635 w 3279"/>
              <a:gd name="T87" fmla="*/ 1113512 h 3279"/>
              <a:gd name="T88" fmla="*/ 1009635 w 3279"/>
              <a:gd name="T89" fmla="*/ 1225522 h 3279"/>
              <a:gd name="T90" fmla="*/ 789600 w 3279"/>
              <a:gd name="T91" fmla="*/ 897728 h 3279"/>
              <a:gd name="T92" fmla="*/ 1009635 w 3279"/>
              <a:gd name="T93" fmla="*/ 897728 h 3279"/>
              <a:gd name="T94" fmla="*/ 1009635 w 3279"/>
              <a:gd name="T95" fmla="*/ 1010287 h 3279"/>
              <a:gd name="T96" fmla="*/ 789600 w 3279"/>
              <a:gd name="T97" fmla="*/ 1010287 h 3279"/>
              <a:gd name="T98" fmla="*/ 789600 w 3279"/>
              <a:gd name="T99" fmla="*/ 897728 h 3279"/>
              <a:gd name="T100" fmla="*/ 323193 w 3279"/>
              <a:gd name="T101" fmla="*/ 327794 h 3279"/>
              <a:gd name="T102" fmla="*/ 1009635 w 3279"/>
              <a:gd name="T103" fmla="*/ 327794 h 3279"/>
              <a:gd name="T104" fmla="*/ 1009635 w 3279"/>
              <a:gd name="T105" fmla="*/ 790110 h 3279"/>
              <a:gd name="T106" fmla="*/ 323193 w 3279"/>
              <a:gd name="T107" fmla="*/ 790110 h 3279"/>
              <a:gd name="T108" fmla="*/ 323193 w 3279"/>
              <a:gd name="T109" fmla="*/ 327794 h 3279"/>
              <a:gd name="T110" fmla="*/ 682052 w 3279"/>
              <a:gd name="T111" fmla="*/ 1010287 h 3279"/>
              <a:gd name="T112" fmla="*/ 323193 w 3279"/>
              <a:gd name="T113" fmla="*/ 1010287 h 3279"/>
              <a:gd name="T114" fmla="*/ 323193 w 3279"/>
              <a:gd name="T115" fmla="*/ 897728 h 3279"/>
              <a:gd name="T116" fmla="*/ 682052 w 3279"/>
              <a:gd name="T117" fmla="*/ 897728 h 3279"/>
              <a:gd name="T118" fmla="*/ 682052 w 3279"/>
              <a:gd name="T119" fmla="*/ 1010287 h 32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9" h="3279">
                <a:moveTo>
                  <a:pt x="2657" y="3279"/>
                </a:moveTo>
                <a:cubicBezTo>
                  <a:pt x="614" y="3279"/>
                  <a:pt x="614" y="3279"/>
                  <a:pt x="614" y="3279"/>
                </a:cubicBezTo>
                <a:cubicBezTo>
                  <a:pt x="275" y="3279"/>
                  <a:pt x="0" y="2996"/>
                  <a:pt x="0" y="2657"/>
                </a:cubicBezTo>
                <a:cubicBezTo>
                  <a:pt x="0" y="0"/>
                  <a:pt x="0" y="0"/>
                  <a:pt x="0" y="0"/>
                </a:cubicBezTo>
                <a:cubicBezTo>
                  <a:pt x="2429" y="0"/>
                  <a:pt x="2429" y="0"/>
                  <a:pt x="2429" y="0"/>
                </a:cubicBezTo>
                <a:cubicBezTo>
                  <a:pt x="2429" y="196"/>
                  <a:pt x="2429" y="196"/>
                  <a:pt x="2429" y="196"/>
                </a:cubicBezTo>
                <a:cubicBezTo>
                  <a:pt x="2887" y="196"/>
                  <a:pt x="2887" y="196"/>
                  <a:pt x="2887" y="196"/>
                </a:cubicBezTo>
                <a:cubicBezTo>
                  <a:pt x="2887" y="196"/>
                  <a:pt x="2887" y="196"/>
                  <a:pt x="2887" y="196"/>
                </a:cubicBezTo>
                <a:cubicBezTo>
                  <a:pt x="2887" y="392"/>
                  <a:pt x="2887" y="392"/>
                  <a:pt x="2887" y="392"/>
                </a:cubicBezTo>
                <a:cubicBezTo>
                  <a:pt x="3066" y="392"/>
                  <a:pt x="3066" y="392"/>
                  <a:pt x="3066" y="392"/>
                </a:cubicBezTo>
                <a:cubicBezTo>
                  <a:pt x="3279" y="392"/>
                  <a:pt x="3279" y="392"/>
                  <a:pt x="3279" y="392"/>
                </a:cubicBezTo>
                <a:cubicBezTo>
                  <a:pt x="3279" y="2657"/>
                  <a:pt x="3279" y="2657"/>
                  <a:pt x="3279" y="2657"/>
                </a:cubicBezTo>
                <a:cubicBezTo>
                  <a:pt x="3279" y="2996"/>
                  <a:pt x="2996" y="3279"/>
                  <a:pt x="2657" y="3279"/>
                </a:cubicBezTo>
                <a:close/>
                <a:moveTo>
                  <a:pt x="2167" y="261"/>
                </a:moveTo>
                <a:cubicBezTo>
                  <a:pt x="262" y="261"/>
                  <a:pt x="262" y="261"/>
                  <a:pt x="262" y="261"/>
                </a:cubicBezTo>
                <a:cubicBezTo>
                  <a:pt x="262" y="2723"/>
                  <a:pt x="262" y="2723"/>
                  <a:pt x="262" y="2723"/>
                </a:cubicBezTo>
                <a:cubicBezTo>
                  <a:pt x="262" y="2836"/>
                  <a:pt x="370" y="2952"/>
                  <a:pt x="482" y="2952"/>
                </a:cubicBezTo>
                <a:cubicBezTo>
                  <a:pt x="2167" y="2952"/>
                  <a:pt x="2167" y="2952"/>
                  <a:pt x="2167" y="2952"/>
                </a:cubicBezTo>
                <a:lnTo>
                  <a:pt x="2167" y="261"/>
                </a:lnTo>
                <a:close/>
                <a:moveTo>
                  <a:pt x="3075" y="587"/>
                </a:moveTo>
                <a:cubicBezTo>
                  <a:pt x="2887" y="587"/>
                  <a:pt x="2887" y="587"/>
                  <a:pt x="2887" y="587"/>
                </a:cubicBezTo>
                <a:cubicBezTo>
                  <a:pt x="2887" y="2555"/>
                  <a:pt x="2887" y="2555"/>
                  <a:pt x="2887" y="2555"/>
                </a:cubicBezTo>
                <a:cubicBezTo>
                  <a:pt x="2887" y="2611"/>
                  <a:pt x="2816" y="2657"/>
                  <a:pt x="2760" y="2657"/>
                </a:cubicBezTo>
                <a:cubicBezTo>
                  <a:pt x="2703" y="2657"/>
                  <a:pt x="2625" y="2611"/>
                  <a:pt x="2625" y="2555"/>
                </a:cubicBezTo>
                <a:cubicBezTo>
                  <a:pt x="2625" y="392"/>
                  <a:pt x="2625" y="392"/>
                  <a:pt x="2625" y="392"/>
                </a:cubicBezTo>
                <a:cubicBezTo>
                  <a:pt x="2429" y="392"/>
                  <a:pt x="2429" y="392"/>
                  <a:pt x="2429" y="392"/>
                </a:cubicBezTo>
                <a:cubicBezTo>
                  <a:pt x="2429" y="2653"/>
                  <a:pt x="2429" y="2653"/>
                  <a:pt x="2429" y="2653"/>
                </a:cubicBezTo>
                <a:cubicBezTo>
                  <a:pt x="2429" y="2823"/>
                  <a:pt x="2590" y="2960"/>
                  <a:pt x="2760" y="2960"/>
                </a:cubicBezTo>
                <a:cubicBezTo>
                  <a:pt x="2929" y="2960"/>
                  <a:pt x="3075" y="2823"/>
                  <a:pt x="3075" y="2653"/>
                </a:cubicBezTo>
                <a:lnTo>
                  <a:pt x="3075" y="587"/>
                </a:lnTo>
                <a:close/>
                <a:moveTo>
                  <a:pt x="589" y="2428"/>
                </a:moveTo>
                <a:cubicBezTo>
                  <a:pt x="1251" y="2428"/>
                  <a:pt x="1251" y="2428"/>
                  <a:pt x="1251" y="2428"/>
                </a:cubicBezTo>
                <a:cubicBezTo>
                  <a:pt x="1251" y="2624"/>
                  <a:pt x="1251" y="2624"/>
                  <a:pt x="1251" y="2624"/>
                </a:cubicBezTo>
                <a:cubicBezTo>
                  <a:pt x="589" y="2624"/>
                  <a:pt x="589" y="2624"/>
                  <a:pt x="589" y="2624"/>
                </a:cubicBezTo>
                <a:lnTo>
                  <a:pt x="589" y="2428"/>
                </a:lnTo>
                <a:close/>
                <a:moveTo>
                  <a:pt x="589" y="2028"/>
                </a:moveTo>
                <a:cubicBezTo>
                  <a:pt x="1439" y="2028"/>
                  <a:pt x="1439" y="2028"/>
                  <a:pt x="1439" y="2028"/>
                </a:cubicBezTo>
                <a:cubicBezTo>
                  <a:pt x="1439" y="2232"/>
                  <a:pt x="1439" y="2232"/>
                  <a:pt x="1439" y="2232"/>
                </a:cubicBezTo>
                <a:cubicBezTo>
                  <a:pt x="589" y="2232"/>
                  <a:pt x="589" y="2232"/>
                  <a:pt x="589" y="2232"/>
                </a:cubicBezTo>
                <a:lnTo>
                  <a:pt x="589" y="2028"/>
                </a:lnTo>
                <a:close/>
                <a:moveTo>
                  <a:pt x="1840" y="2232"/>
                </a:moveTo>
                <a:cubicBezTo>
                  <a:pt x="1636" y="2232"/>
                  <a:pt x="1636" y="2232"/>
                  <a:pt x="1636" y="2232"/>
                </a:cubicBezTo>
                <a:cubicBezTo>
                  <a:pt x="1636" y="2028"/>
                  <a:pt x="1636" y="2028"/>
                  <a:pt x="1636" y="2028"/>
                </a:cubicBezTo>
                <a:cubicBezTo>
                  <a:pt x="1840" y="2028"/>
                  <a:pt x="1840" y="2028"/>
                  <a:pt x="1840" y="2028"/>
                </a:cubicBezTo>
                <a:lnTo>
                  <a:pt x="1840" y="2232"/>
                </a:lnTo>
                <a:close/>
                <a:moveTo>
                  <a:pt x="1439" y="1635"/>
                </a:moveTo>
                <a:cubicBezTo>
                  <a:pt x="1840" y="1635"/>
                  <a:pt x="1840" y="1635"/>
                  <a:pt x="1840" y="1635"/>
                </a:cubicBezTo>
                <a:cubicBezTo>
                  <a:pt x="1840" y="1840"/>
                  <a:pt x="1840" y="1840"/>
                  <a:pt x="1840" y="1840"/>
                </a:cubicBezTo>
                <a:cubicBezTo>
                  <a:pt x="1439" y="1840"/>
                  <a:pt x="1439" y="1840"/>
                  <a:pt x="1439" y="1840"/>
                </a:cubicBezTo>
                <a:lnTo>
                  <a:pt x="1439" y="1635"/>
                </a:lnTo>
                <a:close/>
                <a:moveTo>
                  <a:pt x="589" y="597"/>
                </a:moveTo>
                <a:cubicBezTo>
                  <a:pt x="1840" y="597"/>
                  <a:pt x="1840" y="597"/>
                  <a:pt x="1840" y="597"/>
                </a:cubicBezTo>
                <a:cubicBezTo>
                  <a:pt x="1840" y="1439"/>
                  <a:pt x="1840" y="1439"/>
                  <a:pt x="1840" y="1439"/>
                </a:cubicBezTo>
                <a:cubicBezTo>
                  <a:pt x="589" y="1439"/>
                  <a:pt x="589" y="1439"/>
                  <a:pt x="589" y="1439"/>
                </a:cubicBezTo>
                <a:lnTo>
                  <a:pt x="589" y="597"/>
                </a:lnTo>
                <a:close/>
                <a:moveTo>
                  <a:pt x="1243" y="1840"/>
                </a:moveTo>
                <a:cubicBezTo>
                  <a:pt x="589" y="1840"/>
                  <a:pt x="589" y="1840"/>
                  <a:pt x="589" y="1840"/>
                </a:cubicBezTo>
                <a:cubicBezTo>
                  <a:pt x="589" y="1635"/>
                  <a:pt x="589" y="1635"/>
                  <a:pt x="589" y="1635"/>
                </a:cubicBezTo>
                <a:cubicBezTo>
                  <a:pt x="1243" y="1635"/>
                  <a:pt x="1243" y="1635"/>
                  <a:pt x="1243" y="1635"/>
                </a:cubicBezTo>
                <a:lnTo>
                  <a:pt x="1243" y="1840"/>
                </a:lnTo>
                <a:close/>
              </a:path>
            </a:pathLst>
          </a:custGeom>
          <a:solidFill>
            <a:srgbClr val="F9FCFB"/>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矩形 17"/>
          <p:cNvSpPr/>
          <p:nvPr/>
        </p:nvSpPr>
        <p:spPr>
          <a:xfrm>
            <a:off x="1136129" y="1662247"/>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1911324" y="5148776"/>
            <a:ext cx="3361255" cy="0"/>
          </a:xfrm>
          <a:prstGeom prst="line">
            <a:avLst/>
          </a:prstGeom>
        </p:spPr>
        <p:style>
          <a:lnRef idx="1">
            <a:schemeClr val="accent1"/>
          </a:lnRef>
          <a:fillRef idx="0">
            <a:schemeClr val="accent1"/>
          </a:fillRef>
          <a:effectRef idx="0">
            <a:schemeClr val="accent1"/>
          </a:effectRef>
          <a:fontRef idx="minor">
            <a:schemeClr val="tx1"/>
          </a:fontRef>
        </p:style>
      </p:cxnSp>
      <p:sp>
        <p:nvSpPr>
          <p:cNvPr id="20" name="MH_Other_23"/>
          <p:cNvSpPr/>
          <p:nvPr>
            <p:custDataLst>
              <p:tags r:id="rId1"/>
            </p:custDataLst>
          </p:nvPr>
        </p:nvSpPr>
        <p:spPr bwMode="auto">
          <a:xfrm>
            <a:off x="2675964" y="4890124"/>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21" name="MH_SubTitle_4"/>
          <p:cNvSpPr/>
          <p:nvPr>
            <p:custDataLst>
              <p:tags r:id="rId2"/>
            </p:custDataLst>
          </p:nvPr>
        </p:nvSpPr>
        <p:spPr bwMode="auto">
          <a:xfrm>
            <a:off x="2837381" y="2925906"/>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chemeClr val="accent1"/>
          </a:solidFill>
          <a:ln>
            <a:noFill/>
          </a:ln>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FEFFFF"/>
                </a:solidFill>
                <a:latin typeface="+mn-lt"/>
                <a:ea typeface="+mn-ea"/>
              </a:rPr>
              <a:t>请输入文本</a:t>
            </a:r>
            <a:endParaRPr lang="zh-CN" altLang="en-US" sz="1800" dirty="0">
              <a:solidFill>
                <a:srgbClr val="FEFFFF"/>
              </a:solidFill>
              <a:latin typeface="+mn-lt"/>
              <a:ea typeface="+mn-ea"/>
            </a:endParaRPr>
          </a:p>
        </p:txBody>
      </p:sp>
      <p:sp>
        <p:nvSpPr>
          <p:cNvPr id="22" name="MH_Other_27"/>
          <p:cNvSpPr/>
          <p:nvPr>
            <p:custDataLst>
              <p:tags r:id="rId3"/>
            </p:custDataLst>
          </p:nvPr>
        </p:nvSpPr>
        <p:spPr bwMode="auto">
          <a:xfrm>
            <a:off x="2837381" y="4890124"/>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23" name="矩形 22"/>
          <p:cNvSpPr/>
          <p:nvPr/>
        </p:nvSpPr>
        <p:spPr>
          <a:xfrm>
            <a:off x="1911323" y="5187604"/>
            <a:ext cx="3361256" cy="1128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cxnSp>
        <p:nvCxnSpPr>
          <p:cNvPr id="24" name="直接连接符 23"/>
          <p:cNvCxnSpPr/>
          <p:nvPr/>
        </p:nvCxnSpPr>
        <p:spPr>
          <a:xfrm>
            <a:off x="6919423" y="5148776"/>
            <a:ext cx="3361255"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MH_Other_23"/>
          <p:cNvSpPr/>
          <p:nvPr>
            <p:custDataLst>
              <p:tags r:id="rId4"/>
            </p:custDataLst>
          </p:nvPr>
        </p:nvSpPr>
        <p:spPr bwMode="auto">
          <a:xfrm>
            <a:off x="7684063" y="4890124"/>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26" name="MH_SubTitle_4"/>
          <p:cNvSpPr/>
          <p:nvPr>
            <p:custDataLst>
              <p:tags r:id="rId5"/>
            </p:custDataLst>
          </p:nvPr>
        </p:nvSpPr>
        <p:spPr bwMode="auto">
          <a:xfrm>
            <a:off x="7845480" y="2925906"/>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chemeClr val="accent1"/>
          </a:solidFill>
          <a:ln>
            <a:noFill/>
          </a:ln>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FEFFFF"/>
                </a:solidFill>
                <a:latin typeface="+mn-lt"/>
                <a:ea typeface="+mn-ea"/>
              </a:rPr>
              <a:t>请输入文本</a:t>
            </a:r>
            <a:endParaRPr lang="zh-CN" altLang="en-US" sz="1800" dirty="0">
              <a:solidFill>
                <a:srgbClr val="FEFFFF"/>
              </a:solidFill>
              <a:latin typeface="+mn-lt"/>
              <a:ea typeface="+mn-ea"/>
            </a:endParaRPr>
          </a:p>
        </p:txBody>
      </p:sp>
      <p:sp>
        <p:nvSpPr>
          <p:cNvPr id="27" name="MH_Other_27"/>
          <p:cNvSpPr/>
          <p:nvPr>
            <p:custDataLst>
              <p:tags r:id="rId6"/>
            </p:custDataLst>
          </p:nvPr>
        </p:nvSpPr>
        <p:spPr bwMode="auto">
          <a:xfrm>
            <a:off x="7845480" y="4890124"/>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28" name="矩形 27"/>
          <p:cNvSpPr/>
          <p:nvPr/>
        </p:nvSpPr>
        <p:spPr>
          <a:xfrm>
            <a:off x="6919422" y="5187604"/>
            <a:ext cx="3361256" cy="11287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9" name="矩形 18"/>
          <p:cNvSpPr/>
          <p:nvPr/>
        </p:nvSpPr>
        <p:spPr>
          <a:xfrm>
            <a:off x="1239684"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0" name="自由: 形状 19"/>
          <p:cNvSpPr>
            <a:spLocks noChangeArrowheads="1"/>
          </p:cNvSpPr>
          <p:nvPr/>
        </p:nvSpPr>
        <p:spPr bwMode="auto">
          <a:xfrm rot="21599018">
            <a:off x="3192096"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1" name="AutoShape 8"/>
          <p:cNvSpPr>
            <a:spLocks noChangeArrowheads="1"/>
          </p:cNvSpPr>
          <p:nvPr/>
        </p:nvSpPr>
        <p:spPr bwMode="auto">
          <a:xfrm rot="21599018">
            <a:off x="4737598"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22" name="MH_Other_4"/>
          <p:cNvSpPr/>
          <p:nvPr>
            <p:custDataLst>
              <p:tags r:id="rId1"/>
            </p:custDataLst>
          </p:nvPr>
        </p:nvSpPr>
        <p:spPr bwMode="auto">
          <a:xfrm>
            <a:off x="1771963"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9" name="自由: 形状 28"/>
          <p:cNvSpPr>
            <a:spLocks noChangeArrowheads="1"/>
          </p:cNvSpPr>
          <p:nvPr/>
        </p:nvSpPr>
        <p:spPr bwMode="auto">
          <a:xfrm rot="21599018">
            <a:off x="6749194"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32" name="AutoShape 8"/>
          <p:cNvSpPr>
            <a:spLocks noChangeArrowheads="1"/>
          </p:cNvSpPr>
          <p:nvPr/>
        </p:nvSpPr>
        <p:spPr bwMode="auto">
          <a:xfrm rot="21599018">
            <a:off x="8294696"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33" name="MH_Other_4"/>
          <p:cNvSpPr/>
          <p:nvPr>
            <p:custDataLst>
              <p:tags r:id="rId2"/>
            </p:custDataLst>
          </p:nvPr>
        </p:nvSpPr>
        <p:spPr bwMode="auto">
          <a:xfrm>
            <a:off x="5329061"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41" name="MH_Other_4"/>
          <p:cNvSpPr/>
          <p:nvPr>
            <p:custDataLst>
              <p:tags r:id="rId3"/>
            </p:custDataLst>
          </p:nvPr>
        </p:nvSpPr>
        <p:spPr bwMode="auto">
          <a:xfrm>
            <a:off x="8886159"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42" name="KSO_Shape"/>
          <p:cNvSpPr/>
          <p:nvPr/>
        </p:nvSpPr>
        <p:spPr bwMode="auto">
          <a:xfrm>
            <a:off x="5873055" y="2871097"/>
            <a:ext cx="445891" cy="37975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dirty="0">
              <a:solidFill>
                <a:srgbClr val="FFFFFF"/>
              </a:solidFill>
              <a:latin typeface="+mj-ea"/>
              <a:ea typeface="+mj-ea"/>
            </a:endParaRPr>
          </a:p>
        </p:txBody>
      </p:sp>
      <p:sp>
        <p:nvSpPr>
          <p:cNvPr id="43" name="KSO_Shape"/>
          <p:cNvSpPr/>
          <p:nvPr/>
        </p:nvSpPr>
        <p:spPr bwMode="auto">
          <a:xfrm>
            <a:off x="9430153" y="2877785"/>
            <a:ext cx="445891" cy="36637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45" name="矩形 44"/>
          <p:cNvSpPr/>
          <p:nvPr/>
        </p:nvSpPr>
        <p:spPr>
          <a:xfrm>
            <a:off x="4796782"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46" name="矩形 45"/>
          <p:cNvSpPr/>
          <p:nvPr/>
        </p:nvSpPr>
        <p:spPr>
          <a:xfrm>
            <a:off x="8353880"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47" name="矩形 46"/>
          <p:cNvSpPr/>
          <p:nvPr/>
        </p:nvSpPr>
        <p:spPr>
          <a:xfrm>
            <a:off x="1771963"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48" name="矩形 47"/>
          <p:cNvSpPr/>
          <p:nvPr/>
        </p:nvSpPr>
        <p:spPr>
          <a:xfrm>
            <a:off x="5329059"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49" name="矩形 48"/>
          <p:cNvSpPr/>
          <p:nvPr/>
        </p:nvSpPr>
        <p:spPr>
          <a:xfrm>
            <a:off x="8886155"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50" name="矩形 49"/>
          <p:cNvSpPr/>
          <p:nvPr/>
        </p:nvSpPr>
        <p:spPr>
          <a:xfrm>
            <a:off x="1136129" y="5083940"/>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1" name="KSO_Shape"/>
          <p:cNvSpPr/>
          <p:nvPr/>
        </p:nvSpPr>
        <p:spPr bwMode="auto">
          <a:xfrm flipH="1">
            <a:off x="768238" y="5189295"/>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2" name="KSO_Shape"/>
          <p:cNvSpPr/>
          <p:nvPr/>
        </p:nvSpPr>
        <p:spPr bwMode="auto">
          <a:xfrm>
            <a:off x="11122305" y="5189295"/>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3" name="KSO_Shape"/>
          <p:cNvSpPr/>
          <p:nvPr/>
        </p:nvSpPr>
        <p:spPr bwMode="auto">
          <a:xfrm>
            <a:off x="2324257" y="2792902"/>
            <a:ext cx="429291" cy="536141"/>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33" name="KSO_Shape"/>
          <p:cNvSpPr/>
          <p:nvPr/>
        </p:nvSpPr>
        <p:spPr bwMode="auto">
          <a:xfrm>
            <a:off x="1155761" y="1599184"/>
            <a:ext cx="3462734" cy="3214573"/>
          </a:xfrm>
          <a:custGeom>
            <a:avLst/>
            <a:gdLst>
              <a:gd name="T0" fmla="*/ 0 w 99"/>
              <a:gd name="T1" fmla="*/ 2147483646 h 92"/>
              <a:gd name="T2" fmla="*/ 0 w 99"/>
              <a:gd name="T3" fmla="*/ 2147483646 h 92"/>
              <a:gd name="T4" fmla="*/ 2147483646 w 99"/>
              <a:gd name="T5" fmla="*/ 2147483646 h 92"/>
              <a:gd name="T6" fmla="*/ 2147483646 w 99"/>
              <a:gd name="T7" fmla="*/ 2147483646 h 92"/>
              <a:gd name="T8" fmla="*/ 2147483646 w 99"/>
              <a:gd name="T9" fmla="*/ 2147483646 h 92"/>
              <a:gd name="T10" fmla="*/ 2147483646 w 99"/>
              <a:gd name="T11" fmla="*/ 2147483646 h 92"/>
              <a:gd name="T12" fmla="*/ 2147483646 w 99"/>
              <a:gd name="T13" fmla="*/ 2147483646 h 92"/>
              <a:gd name="T14" fmla="*/ 2147483646 w 99"/>
              <a:gd name="T15" fmla="*/ 2147483646 h 92"/>
              <a:gd name="T16" fmla="*/ 2147483646 w 99"/>
              <a:gd name="T17" fmla="*/ 2147483646 h 92"/>
              <a:gd name="T18" fmla="*/ 2147483646 w 99"/>
              <a:gd name="T19" fmla="*/ 2147483646 h 92"/>
              <a:gd name="T20" fmla="*/ 2147483646 w 99"/>
              <a:gd name="T21" fmla="*/ 2147483646 h 92"/>
              <a:gd name="T22" fmla="*/ 0 w 99"/>
              <a:gd name="T23" fmla="*/ 2147483646 h 92"/>
              <a:gd name="T24" fmla="*/ 2147483646 w 99"/>
              <a:gd name="T25" fmla="*/ 2147483646 h 92"/>
              <a:gd name="T26" fmla="*/ 2147483646 w 99"/>
              <a:gd name="T27" fmla="*/ 2147483646 h 92"/>
              <a:gd name="T28" fmla="*/ 2147483646 w 99"/>
              <a:gd name="T29" fmla="*/ 2147483646 h 92"/>
              <a:gd name="T30" fmla="*/ 2147483646 w 99"/>
              <a:gd name="T31" fmla="*/ 2147483646 h 92"/>
              <a:gd name="T32" fmla="*/ 2147483646 w 99"/>
              <a:gd name="T33" fmla="*/ 2147483646 h 92"/>
              <a:gd name="T34" fmla="*/ 2147483646 w 99"/>
              <a:gd name="T35" fmla="*/ 2147483646 h 92"/>
              <a:gd name="T36" fmla="*/ 2147483646 w 99"/>
              <a:gd name="T37" fmla="*/ 2147483646 h 92"/>
              <a:gd name="T38" fmla="*/ 2147483646 w 99"/>
              <a:gd name="T39" fmla="*/ 2147483646 h 92"/>
              <a:gd name="T40" fmla="*/ 2147483646 w 99"/>
              <a:gd name="T41" fmla="*/ 2147483646 h 92"/>
              <a:gd name="T42" fmla="*/ 2147483646 w 99"/>
              <a:gd name="T43" fmla="*/ 2147483646 h 92"/>
              <a:gd name="T44" fmla="*/ 2147483646 w 99"/>
              <a:gd name="T45" fmla="*/ 2147483646 h 92"/>
              <a:gd name="T46" fmla="*/ 2147483646 w 99"/>
              <a:gd name="T47" fmla="*/ 2147483646 h 92"/>
              <a:gd name="T48" fmla="*/ 2147483646 w 99"/>
              <a:gd name="T49" fmla="*/ 2147483646 h 92"/>
              <a:gd name="T50" fmla="*/ 2147483646 w 99"/>
              <a:gd name="T51" fmla="*/ 2147483646 h 92"/>
              <a:gd name="T52" fmla="*/ 2147483646 w 99"/>
              <a:gd name="T53" fmla="*/ 2147483646 h 92"/>
              <a:gd name="T54" fmla="*/ 2147483646 w 99"/>
              <a:gd name="T55" fmla="*/ 2147483646 h 92"/>
              <a:gd name="T56" fmla="*/ 2147483646 w 99"/>
              <a:gd name="T57" fmla="*/ 2147483646 h 92"/>
              <a:gd name="T58" fmla="*/ 2147483646 w 99"/>
              <a:gd name="T59" fmla="*/ 2147483646 h 92"/>
              <a:gd name="T60" fmla="*/ 2147483646 w 99"/>
              <a:gd name="T61" fmla="*/ 2147483646 h 92"/>
              <a:gd name="T62" fmla="*/ 2147483646 w 99"/>
              <a:gd name="T63" fmla="*/ 2147483646 h 92"/>
              <a:gd name="T64" fmla="*/ 2147483646 w 99"/>
              <a:gd name="T65" fmla="*/ 2147483646 h 92"/>
              <a:gd name="T66" fmla="*/ 2147483646 w 99"/>
              <a:gd name="T67" fmla="*/ 2147483646 h 92"/>
              <a:gd name="T68" fmla="*/ 2147483646 w 99"/>
              <a:gd name="T69" fmla="*/ 2147483646 h 92"/>
              <a:gd name="T70" fmla="*/ 2147483646 w 99"/>
              <a:gd name="T71" fmla="*/ 2147483646 h 92"/>
              <a:gd name="T72" fmla="*/ 2147483646 w 99"/>
              <a:gd name="T73" fmla="*/ 2147483646 h 92"/>
              <a:gd name="T74" fmla="*/ 2147483646 w 99"/>
              <a:gd name="T75" fmla="*/ 2147483646 h 92"/>
              <a:gd name="T76" fmla="*/ 2147483646 w 99"/>
              <a:gd name="T77" fmla="*/ 2147483646 h 92"/>
              <a:gd name="T78" fmla="*/ 2147483646 w 99"/>
              <a:gd name="T79" fmla="*/ 2147483646 h 92"/>
              <a:gd name="T80" fmla="*/ 2147483646 w 99"/>
              <a:gd name="T81" fmla="*/ 2147483646 h 92"/>
              <a:gd name="T82" fmla="*/ 2147483646 w 99"/>
              <a:gd name="T83" fmla="*/ 2147483646 h 92"/>
              <a:gd name="T84" fmla="*/ 2147483646 w 99"/>
              <a:gd name="T85" fmla="*/ 2147483646 h 92"/>
              <a:gd name="T86" fmla="*/ 2147483646 w 99"/>
              <a:gd name="T87" fmla="*/ 2147483646 h 92"/>
              <a:gd name="T88" fmla="*/ 2147483646 w 99"/>
              <a:gd name="T89" fmla="*/ 2147483646 h 92"/>
              <a:gd name="T90" fmla="*/ 2147483646 w 99"/>
              <a:gd name="T91" fmla="*/ 2147483646 h 92"/>
              <a:gd name="T92" fmla="*/ 2147483646 w 99"/>
              <a:gd name="T93" fmla="*/ 2147483646 h 92"/>
              <a:gd name="T94" fmla="*/ 2147483646 w 99"/>
              <a:gd name="T95" fmla="*/ 2147483646 h 92"/>
              <a:gd name="T96" fmla="*/ 2147483646 w 99"/>
              <a:gd name="T97" fmla="*/ 2147483646 h 92"/>
              <a:gd name="T98" fmla="*/ 2147483646 w 99"/>
              <a:gd name="T99" fmla="*/ 2147483646 h 92"/>
              <a:gd name="T100" fmla="*/ 2147483646 w 99"/>
              <a:gd name="T101" fmla="*/ 2147483646 h 92"/>
              <a:gd name="T102" fmla="*/ 2147483646 w 99"/>
              <a:gd name="T103" fmla="*/ 2147483646 h 92"/>
              <a:gd name="T104" fmla="*/ 2147483646 w 99"/>
              <a:gd name="T105" fmla="*/ 2147483646 h 92"/>
              <a:gd name="T106" fmla="*/ 2147483646 w 99"/>
              <a:gd name="T107" fmla="*/ 2147483646 h 92"/>
              <a:gd name="T108" fmla="*/ 2147483646 w 99"/>
              <a:gd name="T109" fmla="*/ 2147483646 h 92"/>
              <a:gd name="T110" fmla="*/ 2147483646 w 99"/>
              <a:gd name="T111" fmla="*/ 2147483646 h 92"/>
              <a:gd name="T112" fmla="*/ 2147483646 w 99"/>
              <a:gd name="T113" fmla="*/ 2147483646 h 9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99" h="92">
                <a:moveTo>
                  <a:pt x="0" y="89"/>
                </a:moveTo>
                <a:cubicBezTo>
                  <a:pt x="0" y="92"/>
                  <a:pt x="0" y="92"/>
                  <a:pt x="0" y="92"/>
                </a:cubicBezTo>
                <a:cubicBezTo>
                  <a:pt x="3" y="92"/>
                  <a:pt x="3" y="92"/>
                  <a:pt x="3" y="92"/>
                </a:cubicBezTo>
                <a:cubicBezTo>
                  <a:pt x="96" y="92"/>
                  <a:pt x="96" y="92"/>
                  <a:pt x="96" y="92"/>
                </a:cubicBezTo>
                <a:cubicBezTo>
                  <a:pt x="99" y="92"/>
                  <a:pt x="99" y="92"/>
                  <a:pt x="99" y="92"/>
                </a:cubicBezTo>
                <a:cubicBezTo>
                  <a:pt x="99" y="89"/>
                  <a:pt x="99" y="89"/>
                  <a:pt x="99" y="89"/>
                </a:cubicBezTo>
                <a:cubicBezTo>
                  <a:pt x="99" y="52"/>
                  <a:pt x="99" y="52"/>
                  <a:pt x="99" y="52"/>
                </a:cubicBezTo>
                <a:cubicBezTo>
                  <a:pt x="99" y="46"/>
                  <a:pt x="94" y="42"/>
                  <a:pt x="89" y="41"/>
                </a:cubicBezTo>
                <a:cubicBezTo>
                  <a:pt x="75" y="38"/>
                  <a:pt x="64" y="42"/>
                  <a:pt x="55" y="31"/>
                </a:cubicBezTo>
                <a:cubicBezTo>
                  <a:pt x="52" y="28"/>
                  <a:pt x="49" y="23"/>
                  <a:pt x="45" y="19"/>
                </a:cubicBezTo>
                <a:cubicBezTo>
                  <a:pt x="29" y="0"/>
                  <a:pt x="1" y="13"/>
                  <a:pt x="1" y="32"/>
                </a:cubicBezTo>
                <a:cubicBezTo>
                  <a:pt x="0" y="89"/>
                  <a:pt x="0" y="89"/>
                  <a:pt x="0" y="89"/>
                </a:cubicBezTo>
                <a:close/>
                <a:moveTo>
                  <a:pt x="88" y="73"/>
                </a:moveTo>
                <a:cubicBezTo>
                  <a:pt x="93" y="73"/>
                  <a:pt x="93" y="73"/>
                  <a:pt x="93" y="73"/>
                </a:cubicBezTo>
                <a:cubicBezTo>
                  <a:pt x="93" y="87"/>
                  <a:pt x="93" y="87"/>
                  <a:pt x="93" y="87"/>
                </a:cubicBezTo>
                <a:cubicBezTo>
                  <a:pt x="6" y="87"/>
                  <a:pt x="6" y="87"/>
                  <a:pt x="6" y="87"/>
                </a:cubicBezTo>
                <a:cubicBezTo>
                  <a:pt x="6" y="73"/>
                  <a:pt x="6" y="73"/>
                  <a:pt x="6" y="73"/>
                </a:cubicBezTo>
                <a:cubicBezTo>
                  <a:pt x="12" y="73"/>
                  <a:pt x="12" y="73"/>
                  <a:pt x="12" y="73"/>
                </a:cubicBezTo>
                <a:cubicBezTo>
                  <a:pt x="12" y="81"/>
                  <a:pt x="12" y="81"/>
                  <a:pt x="12" y="81"/>
                </a:cubicBezTo>
                <a:cubicBezTo>
                  <a:pt x="16" y="81"/>
                  <a:pt x="16" y="81"/>
                  <a:pt x="16" y="81"/>
                </a:cubicBezTo>
                <a:cubicBezTo>
                  <a:pt x="16" y="73"/>
                  <a:pt x="16" y="73"/>
                  <a:pt x="16" y="73"/>
                </a:cubicBezTo>
                <a:cubicBezTo>
                  <a:pt x="18" y="73"/>
                  <a:pt x="18" y="73"/>
                  <a:pt x="18" y="73"/>
                </a:cubicBezTo>
                <a:cubicBezTo>
                  <a:pt x="18" y="81"/>
                  <a:pt x="18" y="81"/>
                  <a:pt x="18" y="81"/>
                </a:cubicBezTo>
                <a:cubicBezTo>
                  <a:pt x="22" y="81"/>
                  <a:pt x="22" y="81"/>
                  <a:pt x="22" y="81"/>
                </a:cubicBezTo>
                <a:cubicBezTo>
                  <a:pt x="22" y="73"/>
                  <a:pt x="22" y="73"/>
                  <a:pt x="22" y="73"/>
                </a:cubicBezTo>
                <a:cubicBezTo>
                  <a:pt x="29" y="73"/>
                  <a:pt x="29" y="73"/>
                  <a:pt x="29" y="73"/>
                </a:cubicBezTo>
                <a:cubicBezTo>
                  <a:pt x="29" y="81"/>
                  <a:pt x="29" y="81"/>
                  <a:pt x="29" y="81"/>
                </a:cubicBezTo>
                <a:cubicBezTo>
                  <a:pt x="33" y="81"/>
                  <a:pt x="33" y="81"/>
                  <a:pt x="33" y="81"/>
                </a:cubicBezTo>
                <a:cubicBezTo>
                  <a:pt x="33" y="73"/>
                  <a:pt x="33" y="73"/>
                  <a:pt x="33" y="73"/>
                </a:cubicBezTo>
                <a:cubicBezTo>
                  <a:pt x="35" y="73"/>
                  <a:pt x="35" y="73"/>
                  <a:pt x="35" y="73"/>
                </a:cubicBezTo>
                <a:cubicBezTo>
                  <a:pt x="35" y="81"/>
                  <a:pt x="35" y="81"/>
                  <a:pt x="35" y="81"/>
                </a:cubicBezTo>
                <a:cubicBezTo>
                  <a:pt x="39" y="81"/>
                  <a:pt x="39" y="81"/>
                  <a:pt x="39" y="81"/>
                </a:cubicBezTo>
                <a:cubicBezTo>
                  <a:pt x="39" y="73"/>
                  <a:pt x="39" y="73"/>
                  <a:pt x="39" y="73"/>
                </a:cubicBezTo>
                <a:cubicBezTo>
                  <a:pt x="41" y="73"/>
                  <a:pt x="41" y="73"/>
                  <a:pt x="41" y="73"/>
                </a:cubicBezTo>
                <a:cubicBezTo>
                  <a:pt x="41" y="81"/>
                  <a:pt x="41" y="81"/>
                  <a:pt x="41" y="81"/>
                </a:cubicBezTo>
                <a:cubicBezTo>
                  <a:pt x="45" y="81"/>
                  <a:pt x="45" y="81"/>
                  <a:pt x="45" y="81"/>
                </a:cubicBezTo>
                <a:cubicBezTo>
                  <a:pt x="45" y="73"/>
                  <a:pt x="45" y="73"/>
                  <a:pt x="45" y="73"/>
                </a:cubicBezTo>
                <a:cubicBezTo>
                  <a:pt x="55" y="73"/>
                  <a:pt x="55" y="73"/>
                  <a:pt x="55" y="73"/>
                </a:cubicBezTo>
                <a:cubicBezTo>
                  <a:pt x="55" y="81"/>
                  <a:pt x="55" y="81"/>
                  <a:pt x="55" y="81"/>
                </a:cubicBezTo>
                <a:cubicBezTo>
                  <a:pt x="59" y="81"/>
                  <a:pt x="59" y="81"/>
                  <a:pt x="59" y="81"/>
                </a:cubicBezTo>
                <a:cubicBezTo>
                  <a:pt x="59" y="73"/>
                  <a:pt x="59" y="73"/>
                  <a:pt x="59" y="73"/>
                </a:cubicBezTo>
                <a:cubicBezTo>
                  <a:pt x="61" y="73"/>
                  <a:pt x="61" y="73"/>
                  <a:pt x="61" y="73"/>
                </a:cubicBezTo>
                <a:cubicBezTo>
                  <a:pt x="61" y="81"/>
                  <a:pt x="61" y="81"/>
                  <a:pt x="61" y="81"/>
                </a:cubicBezTo>
                <a:cubicBezTo>
                  <a:pt x="65" y="81"/>
                  <a:pt x="65" y="81"/>
                  <a:pt x="65" y="81"/>
                </a:cubicBezTo>
                <a:cubicBezTo>
                  <a:pt x="65" y="73"/>
                  <a:pt x="65" y="73"/>
                  <a:pt x="65" y="73"/>
                </a:cubicBezTo>
                <a:cubicBezTo>
                  <a:pt x="72" y="73"/>
                  <a:pt x="72" y="73"/>
                  <a:pt x="72" y="73"/>
                </a:cubicBezTo>
                <a:cubicBezTo>
                  <a:pt x="72" y="81"/>
                  <a:pt x="72" y="81"/>
                  <a:pt x="72" y="81"/>
                </a:cubicBezTo>
                <a:cubicBezTo>
                  <a:pt x="75" y="81"/>
                  <a:pt x="75" y="81"/>
                  <a:pt x="75" y="81"/>
                </a:cubicBezTo>
                <a:cubicBezTo>
                  <a:pt x="75" y="73"/>
                  <a:pt x="75" y="73"/>
                  <a:pt x="75" y="73"/>
                </a:cubicBezTo>
                <a:cubicBezTo>
                  <a:pt x="78" y="73"/>
                  <a:pt x="78" y="73"/>
                  <a:pt x="78" y="73"/>
                </a:cubicBezTo>
                <a:cubicBezTo>
                  <a:pt x="78" y="81"/>
                  <a:pt x="78" y="81"/>
                  <a:pt x="78" y="81"/>
                </a:cubicBezTo>
                <a:cubicBezTo>
                  <a:pt x="82" y="81"/>
                  <a:pt x="82" y="81"/>
                  <a:pt x="82" y="81"/>
                </a:cubicBezTo>
                <a:cubicBezTo>
                  <a:pt x="82" y="73"/>
                  <a:pt x="82" y="73"/>
                  <a:pt x="82" y="73"/>
                </a:cubicBezTo>
                <a:cubicBezTo>
                  <a:pt x="84" y="73"/>
                  <a:pt x="84" y="73"/>
                  <a:pt x="84" y="73"/>
                </a:cubicBezTo>
                <a:cubicBezTo>
                  <a:pt x="84" y="81"/>
                  <a:pt x="84" y="81"/>
                  <a:pt x="84" y="81"/>
                </a:cubicBezTo>
                <a:cubicBezTo>
                  <a:pt x="88" y="81"/>
                  <a:pt x="88" y="81"/>
                  <a:pt x="88" y="81"/>
                </a:cubicBezTo>
                <a:lnTo>
                  <a:pt x="88" y="73"/>
                </a:lnTo>
                <a:close/>
              </a:path>
            </a:pathLst>
          </a:custGeom>
          <a:solidFill>
            <a:schemeClr val="accent1"/>
          </a:solidFill>
          <a:ln>
            <a:noFill/>
          </a:ln>
        </p:spPr>
        <p:txBody>
          <a:bodyPr/>
          <a:lstStyle/>
          <a:p>
            <a:endParaRPr lang="zh-CN" altLang="en-US"/>
          </a:p>
        </p:txBody>
      </p:sp>
      <p:sp>
        <p:nvSpPr>
          <p:cNvPr id="34" name="矩形 33"/>
          <p:cNvSpPr/>
          <p:nvPr/>
        </p:nvSpPr>
        <p:spPr>
          <a:xfrm>
            <a:off x="1155761" y="4813757"/>
            <a:ext cx="3462734" cy="16645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5" name="泪滴形 4"/>
          <p:cNvSpPr/>
          <p:nvPr/>
        </p:nvSpPr>
        <p:spPr>
          <a:xfrm>
            <a:off x="5773699" y="2286504"/>
            <a:ext cx="480448" cy="480448"/>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6552062" y="1753223"/>
            <a:ext cx="5397132" cy="1439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1" name="泪滴形 40"/>
          <p:cNvSpPr/>
          <p:nvPr/>
        </p:nvSpPr>
        <p:spPr>
          <a:xfrm>
            <a:off x="5773699" y="3907611"/>
            <a:ext cx="480448" cy="480448"/>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6552062" y="3374330"/>
            <a:ext cx="5397132" cy="1439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泪滴形 44"/>
          <p:cNvSpPr/>
          <p:nvPr/>
        </p:nvSpPr>
        <p:spPr>
          <a:xfrm>
            <a:off x="5773699" y="5528718"/>
            <a:ext cx="480448" cy="480448"/>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矩形 45"/>
          <p:cNvSpPr/>
          <p:nvPr/>
        </p:nvSpPr>
        <p:spPr>
          <a:xfrm>
            <a:off x="6552062" y="4995437"/>
            <a:ext cx="5397132" cy="1439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31" name="圆角矩形 19"/>
          <p:cNvSpPr/>
          <p:nvPr/>
        </p:nvSpPr>
        <p:spPr>
          <a:xfrm>
            <a:off x="4684386" y="4433490"/>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圆角矩形 20"/>
          <p:cNvSpPr/>
          <p:nvPr/>
        </p:nvSpPr>
        <p:spPr>
          <a:xfrm>
            <a:off x="774536" y="4433490"/>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4" name="圆角矩形 21"/>
          <p:cNvSpPr/>
          <p:nvPr/>
        </p:nvSpPr>
        <p:spPr>
          <a:xfrm>
            <a:off x="4684386" y="2318939"/>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圆角矩形 22"/>
          <p:cNvSpPr/>
          <p:nvPr/>
        </p:nvSpPr>
        <p:spPr>
          <a:xfrm>
            <a:off x="774536" y="2318939"/>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6" name="Oval 15"/>
          <p:cNvSpPr>
            <a:spLocks noChangeArrowheads="1"/>
          </p:cNvSpPr>
          <p:nvPr/>
        </p:nvSpPr>
        <p:spPr bwMode="auto">
          <a:xfrm>
            <a:off x="564986" y="2234740"/>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7" name="KSO_Shape"/>
          <p:cNvSpPr/>
          <p:nvPr/>
        </p:nvSpPr>
        <p:spPr bwMode="auto">
          <a:xfrm>
            <a:off x="751510" y="2441825"/>
            <a:ext cx="210335" cy="179135"/>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a:noFill/>
          </a:ln>
        </p:spPr>
        <p:txBody>
          <a:bodyPr/>
          <a:lstStyle/>
          <a:p>
            <a:endParaRPr lang="zh-CN" altLang="en-US" dirty="0"/>
          </a:p>
        </p:txBody>
      </p:sp>
      <p:sp>
        <p:nvSpPr>
          <p:cNvPr id="38" name="Oval 23"/>
          <p:cNvSpPr>
            <a:spLocks noChangeArrowheads="1"/>
          </p:cNvSpPr>
          <p:nvPr/>
        </p:nvSpPr>
        <p:spPr bwMode="auto">
          <a:xfrm>
            <a:off x="4509768" y="2234740"/>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9" name="Oval 15"/>
          <p:cNvSpPr>
            <a:spLocks noChangeArrowheads="1"/>
          </p:cNvSpPr>
          <p:nvPr/>
        </p:nvSpPr>
        <p:spPr bwMode="auto">
          <a:xfrm>
            <a:off x="564986" y="4334682"/>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0" name="KSO_Shape"/>
          <p:cNvSpPr/>
          <p:nvPr/>
        </p:nvSpPr>
        <p:spPr bwMode="auto">
          <a:xfrm>
            <a:off x="693169" y="4495077"/>
            <a:ext cx="327015" cy="272512"/>
          </a:xfrm>
          <a:custGeom>
            <a:avLst/>
            <a:gdLst/>
            <a:ahLst/>
            <a:cxnLst/>
            <a:rect l="0" t="0" r="r" b="b"/>
            <a:pathLst>
              <a:path w="1804988" h="1503362">
                <a:moveTo>
                  <a:pt x="754063" y="989012"/>
                </a:moveTo>
                <a:lnTo>
                  <a:pt x="760413" y="990167"/>
                </a:lnTo>
                <a:lnTo>
                  <a:pt x="757348" y="992187"/>
                </a:lnTo>
                <a:lnTo>
                  <a:pt x="754063" y="989012"/>
                </a:lnTo>
                <a:close/>
                <a:moveTo>
                  <a:pt x="112032" y="983614"/>
                </a:moveTo>
                <a:lnTo>
                  <a:pt x="108857" y="984976"/>
                </a:lnTo>
                <a:lnTo>
                  <a:pt x="105909" y="986111"/>
                </a:lnTo>
                <a:lnTo>
                  <a:pt x="99786" y="989516"/>
                </a:lnTo>
                <a:lnTo>
                  <a:pt x="93436" y="993601"/>
                </a:lnTo>
                <a:lnTo>
                  <a:pt x="87313" y="997914"/>
                </a:lnTo>
                <a:lnTo>
                  <a:pt x="81416" y="1003361"/>
                </a:lnTo>
                <a:lnTo>
                  <a:pt x="75293" y="1009262"/>
                </a:lnTo>
                <a:lnTo>
                  <a:pt x="69623" y="1015617"/>
                </a:lnTo>
                <a:lnTo>
                  <a:pt x="63954" y="1022653"/>
                </a:lnTo>
                <a:lnTo>
                  <a:pt x="58511" y="1029917"/>
                </a:lnTo>
                <a:lnTo>
                  <a:pt x="53522" y="1038088"/>
                </a:lnTo>
                <a:lnTo>
                  <a:pt x="48532" y="1046712"/>
                </a:lnTo>
                <a:lnTo>
                  <a:pt x="44223" y="1055564"/>
                </a:lnTo>
                <a:lnTo>
                  <a:pt x="40141" y="1065324"/>
                </a:lnTo>
                <a:lnTo>
                  <a:pt x="36513" y="1075311"/>
                </a:lnTo>
                <a:lnTo>
                  <a:pt x="33111" y="1085525"/>
                </a:lnTo>
                <a:lnTo>
                  <a:pt x="30616" y="1096419"/>
                </a:lnTo>
                <a:lnTo>
                  <a:pt x="29482" y="1101867"/>
                </a:lnTo>
                <a:lnTo>
                  <a:pt x="28575" y="1107541"/>
                </a:lnTo>
                <a:lnTo>
                  <a:pt x="27668" y="1113442"/>
                </a:lnTo>
                <a:lnTo>
                  <a:pt x="26761" y="1119343"/>
                </a:lnTo>
                <a:lnTo>
                  <a:pt x="26307" y="1125245"/>
                </a:lnTo>
                <a:lnTo>
                  <a:pt x="26080" y="1131146"/>
                </a:lnTo>
                <a:lnTo>
                  <a:pt x="25854" y="1137274"/>
                </a:lnTo>
                <a:lnTo>
                  <a:pt x="25854" y="1143402"/>
                </a:lnTo>
                <a:lnTo>
                  <a:pt x="25854" y="1149758"/>
                </a:lnTo>
                <a:lnTo>
                  <a:pt x="26080" y="1156113"/>
                </a:lnTo>
                <a:lnTo>
                  <a:pt x="26534" y="1162695"/>
                </a:lnTo>
                <a:lnTo>
                  <a:pt x="26988" y="1169050"/>
                </a:lnTo>
                <a:lnTo>
                  <a:pt x="28122" y="1175632"/>
                </a:lnTo>
                <a:lnTo>
                  <a:pt x="29029" y="1182215"/>
                </a:lnTo>
                <a:lnTo>
                  <a:pt x="30163" y="1189024"/>
                </a:lnTo>
                <a:lnTo>
                  <a:pt x="31750" y="1195606"/>
                </a:lnTo>
                <a:lnTo>
                  <a:pt x="33111" y="1202642"/>
                </a:lnTo>
                <a:lnTo>
                  <a:pt x="35379" y="1209224"/>
                </a:lnTo>
                <a:lnTo>
                  <a:pt x="37420" y="1216260"/>
                </a:lnTo>
                <a:lnTo>
                  <a:pt x="39688" y="1223296"/>
                </a:lnTo>
                <a:lnTo>
                  <a:pt x="41955" y="1230333"/>
                </a:lnTo>
                <a:lnTo>
                  <a:pt x="44677" y="1237369"/>
                </a:lnTo>
                <a:lnTo>
                  <a:pt x="47852" y="1244632"/>
                </a:lnTo>
                <a:lnTo>
                  <a:pt x="51027" y="1251895"/>
                </a:lnTo>
                <a:lnTo>
                  <a:pt x="54429" y="1258931"/>
                </a:lnTo>
                <a:lnTo>
                  <a:pt x="58284" y="1266194"/>
                </a:lnTo>
                <a:lnTo>
                  <a:pt x="62139" y="1273684"/>
                </a:lnTo>
                <a:lnTo>
                  <a:pt x="66448" y="1280720"/>
                </a:lnTo>
                <a:lnTo>
                  <a:pt x="70757" y="1288210"/>
                </a:lnTo>
                <a:lnTo>
                  <a:pt x="75747" y="1295700"/>
                </a:lnTo>
                <a:lnTo>
                  <a:pt x="80736" y="1302964"/>
                </a:lnTo>
                <a:lnTo>
                  <a:pt x="86179" y="1310454"/>
                </a:lnTo>
                <a:lnTo>
                  <a:pt x="81870" y="1297743"/>
                </a:lnTo>
                <a:lnTo>
                  <a:pt x="78014" y="1284806"/>
                </a:lnTo>
                <a:lnTo>
                  <a:pt x="74386" y="1272549"/>
                </a:lnTo>
                <a:lnTo>
                  <a:pt x="70984" y="1260066"/>
                </a:lnTo>
                <a:lnTo>
                  <a:pt x="68036" y="1247809"/>
                </a:lnTo>
                <a:lnTo>
                  <a:pt x="65314" y="1235780"/>
                </a:lnTo>
                <a:lnTo>
                  <a:pt x="62820" y="1223977"/>
                </a:lnTo>
                <a:lnTo>
                  <a:pt x="60552" y="1211948"/>
                </a:lnTo>
                <a:lnTo>
                  <a:pt x="58738" y="1200372"/>
                </a:lnTo>
                <a:lnTo>
                  <a:pt x="57377" y="1188797"/>
                </a:lnTo>
                <a:lnTo>
                  <a:pt x="56016" y="1177448"/>
                </a:lnTo>
                <a:lnTo>
                  <a:pt x="55336" y="1166327"/>
                </a:lnTo>
                <a:lnTo>
                  <a:pt x="54655" y="1155205"/>
                </a:lnTo>
                <a:lnTo>
                  <a:pt x="54429" y="1144537"/>
                </a:lnTo>
                <a:lnTo>
                  <a:pt x="54429" y="1134097"/>
                </a:lnTo>
                <a:lnTo>
                  <a:pt x="54882" y="1123429"/>
                </a:lnTo>
                <a:lnTo>
                  <a:pt x="55789" y="1113215"/>
                </a:lnTo>
                <a:lnTo>
                  <a:pt x="56697" y="1103001"/>
                </a:lnTo>
                <a:lnTo>
                  <a:pt x="58284" y="1093242"/>
                </a:lnTo>
                <a:lnTo>
                  <a:pt x="60098" y="1083482"/>
                </a:lnTo>
                <a:lnTo>
                  <a:pt x="62366" y="1073949"/>
                </a:lnTo>
                <a:lnTo>
                  <a:pt x="64861" y="1064643"/>
                </a:lnTo>
                <a:lnTo>
                  <a:pt x="68036" y="1055564"/>
                </a:lnTo>
                <a:lnTo>
                  <a:pt x="71438" y="1046712"/>
                </a:lnTo>
                <a:lnTo>
                  <a:pt x="74839" y="1037861"/>
                </a:lnTo>
                <a:lnTo>
                  <a:pt x="78922" y="1029463"/>
                </a:lnTo>
                <a:lnTo>
                  <a:pt x="83684" y="1021292"/>
                </a:lnTo>
                <a:lnTo>
                  <a:pt x="88447" y="1013348"/>
                </a:lnTo>
                <a:lnTo>
                  <a:pt x="93889" y="1005631"/>
                </a:lnTo>
                <a:lnTo>
                  <a:pt x="99559" y="997914"/>
                </a:lnTo>
                <a:lnTo>
                  <a:pt x="105682" y="990877"/>
                </a:lnTo>
                <a:lnTo>
                  <a:pt x="112032" y="983614"/>
                </a:lnTo>
                <a:close/>
                <a:moveTo>
                  <a:pt x="126093" y="928687"/>
                </a:moveTo>
                <a:lnTo>
                  <a:pt x="131536" y="947072"/>
                </a:lnTo>
                <a:lnTo>
                  <a:pt x="137432" y="965457"/>
                </a:lnTo>
                <a:lnTo>
                  <a:pt x="143555" y="983614"/>
                </a:lnTo>
                <a:lnTo>
                  <a:pt x="150132" y="1001999"/>
                </a:lnTo>
                <a:lnTo>
                  <a:pt x="157389" y="1020611"/>
                </a:lnTo>
                <a:lnTo>
                  <a:pt x="165100" y="1038995"/>
                </a:lnTo>
                <a:lnTo>
                  <a:pt x="172811" y="1057153"/>
                </a:lnTo>
                <a:lnTo>
                  <a:pt x="181656" y="1075538"/>
                </a:lnTo>
                <a:lnTo>
                  <a:pt x="190500" y="1093696"/>
                </a:lnTo>
                <a:lnTo>
                  <a:pt x="200025" y="1111853"/>
                </a:lnTo>
                <a:lnTo>
                  <a:pt x="209777" y="1130238"/>
                </a:lnTo>
                <a:lnTo>
                  <a:pt x="220209" y="1148396"/>
                </a:lnTo>
                <a:lnTo>
                  <a:pt x="231095" y="1166327"/>
                </a:lnTo>
                <a:lnTo>
                  <a:pt x="242434" y="1184030"/>
                </a:lnTo>
                <a:lnTo>
                  <a:pt x="254000" y="1201507"/>
                </a:lnTo>
                <a:lnTo>
                  <a:pt x="266247" y="1219211"/>
                </a:lnTo>
                <a:lnTo>
                  <a:pt x="277359" y="1234418"/>
                </a:lnTo>
                <a:lnTo>
                  <a:pt x="288472" y="1249171"/>
                </a:lnTo>
                <a:lnTo>
                  <a:pt x="299811" y="1263924"/>
                </a:lnTo>
                <a:lnTo>
                  <a:pt x="311604" y="1278224"/>
                </a:lnTo>
                <a:lnTo>
                  <a:pt x="323397" y="1292069"/>
                </a:lnTo>
                <a:lnTo>
                  <a:pt x="335416" y="1305687"/>
                </a:lnTo>
                <a:lnTo>
                  <a:pt x="347436" y="1318852"/>
                </a:lnTo>
                <a:lnTo>
                  <a:pt x="359682" y="1332016"/>
                </a:lnTo>
                <a:lnTo>
                  <a:pt x="372156" y="1344499"/>
                </a:lnTo>
                <a:lnTo>
                  <a:pt x="384856" y="1356756"/>
                </a:lnTo>
                <a:lnTo>
                  <a:pt x="397556" y="1368785"/>
                </a:lnTo>
                <a:lnTo>
                  <a:pt x="410709" y="1380588"/>
                </a:lnTo>
                <a:lnTo>
                  <a:pt x="423636" y="1391936"/>
                </a:lnTo>
                <a:lnTo>
                  <a:pt x="436790" y="1403285"/>
                </a:lnTo>
                <a:lnTo>
                  <a:pt x="449943" y="1413953"/>
                </a:lnTo>
                <a:lnTo>
                  <a:pt x="463550" y="1424166"/>
                </a:lnTo>
                <a:lnTo>
                  <a:pt x="456973" y="1430295"/>
                </a:lnTo>
                <a:lnTo>
                  <a:pt x="449943" y="1435969"/>
                </a:lnTo>
                <a:lnTo>
                  <a:pt x="442913" y="1441416"/>
                </a:lnTo>
                <a:lnTo>
                  <a:pt x="435656" y="1446410"/>
                </a:lnTo>
                <a:lnTo>
                  <a:pt x="429986" y="1450041"/>
                </a:lnTo>
                <a:lnTo>
                  <a:pt x="424770" y="1453446"/>
                </a:lnTo>
                <a:lnTo>
                  <a:pt x="419100" y="1456396"/>
                </a:lnTo>
                <a:lnTo>
                  <a:pt x="413431" y="1459574"/>
                </a:lnTo>
                <a:lnTo>
                  <a:pt x="407534" y="1462298"/>
                </a:lnTo>
                <a:lnTo>
                  <a:pt x="401865" y="1464794"/>
                </a:lnTo>
                <a:lnTo>
                  <a:pt x="395968" y="1467518"/>
                </a:lnTo>
                <a:lnTo>
                  <a:pt x="390072" y="1469561"/>
                </a:lnTo>
                <a:lnTo>
                  <a:pt x="384175" y="1471604"/>
                </a:lnTo>
                <a:lnTo>
                  <a:pt x="378052" y="1473646"/>
                </a:lnTo>
                <a:lnTo>
                  <a:pt x="371929" y="1475235"/>
                </a:lnTo>
                <a:lnTo>
                  <a:pt x="366032" y="1476597"/>
                </a:lnTo>
                <a:lnTo>
                  <a:pt x="359909" y="1478186"/>
                </a:lnTo>
                <a:lnTo>
                  <a:pt x="353559" y="1479321"/>
                </a:lnTo>
                <a:lnTo>
                  <a:pt x="347436" y="1480228"/>
                </a:lnTo>
                <a:lnTo>
                  <a:pt x="341313" y="1481136"/>
                </a:lnTo>
                <a:lnTo>
                  <a:pt x="334963" y="1481817"/>
                </a:lnTo>
                <a:lnTo>
                  <a:pt x="328386" y="1482271"/>
                </a:lnTo>
                <a:lnTo>
                  <a:pt x="322263" y="1482498"/>
                </a:lnTo>
                <a:lnTo>
                  <a:pt x="315913" y="1482725"/>
                </a:lnTo>
                <a:lnTo>
                  <a:pt x="309563" y="1482498"/>
                </a:lnTo>
                <a:lnTo>
                  <a:pt x="303213" y="1482498"/>
                </a:lnTo>
                <a:lnTo>
                  <a:pt x="296863" y="1482044"/>
                </a:lnTo>
                <a:lnTo>
                  <a:pt x="290286" y="1481590"/>
                </a:lnTo>
                <a:lnTo>
                  <a:pt x="283936" y="1481136"/>
                </a:lnTo>
                <a:lnTo>
                  <a:pt x="277359" y="1480001"/>
                </a:lnTo>
                <a:lnTo>
                  <a:pt x="271009" y="1479094"/>
                </a:lnTo>
                <a:lnTo>
                  <a:pt x="264432" y="1477959"/>
                </a:lnTo>
                <a:lnTo>
                  <a:pt x="258082" y="1476370"/>
                </a:lnTo>
                <a:lnTo>
                  <a:pt x="251732" y="1475235"/>
                </a:lnTo>
                <a:lnTo>
                  <a:pt x="245382" y="1473419"/>
                </a:lnTo>
                <a:lnTo>
                  <a:pt x="239032" y="1471604"/>
                </a:lnTo>
                <a:lnTo>
                  <a:pt x="232456" y="1469561"/>
                </a:lnTo>
                <a:lnTo>
                  <a:pt x="226106" y="1467518"/>
                </a:lnTo>
                <a:lnTo>
                  <a:pt x="219756" y="1465248"/>
                </a:lnTo>
                <a:lnTo>
                  <a:pt x="213632" y="1462525"/>
                </a:lnTo>
                <a:lnTo>
                  <a:pt x="207282" y="1460028"/>
                </a:lnTo>
                <a:lnTo>
                  <a:pt x="201159" y="1457304"/>
                </a:lnTo>
                <a:lnTo>
                  <a:pt x="188459" y="1451403"/>
                </a:lnTo>
                <a:lnTo>
                  <a:pt x="176213" y="1444594"/>
                </a:lnTo>
                <a:lnTo>
                  <a:pt x="164193" y="1437558"/>
                </a:lnTo>
                <a:lnTo>
                  <a:pt x="152400" y="1429841"/>
                </a:lnTo>
                <a:lnTo>
                  <a:pt x="140834" y="1421443"/>
                </a:lnTo>
                <a:lnTo>
                  <a:pt x="135164" y="1416903"/>
                </a:lnTo>
                <a:lnTo>
                  <a:pt x="129495" y="1412591"/>
                </a:lnTo>
                <a:lnTo>
                  <a:pt x="123825" y="1407824"/>
                </a:lnTo>
                <a:lnTo>
                  <a:pt x="118382" y="1403285"/>
                </a:lnTo>
                <a:lnTo>
                  <a:pt x="112939" y="1398065"/>
                </a:lnTo>
                <a:lnTo>
                  <a:pt x="107723" y="1392844"/>
                </a:lnTo>
                <a:lnTo>
                  <a:pt x="102280" y="1387851"/>
                </a:lnTo>
                <a:lnTo>
                  <a:pt x="97291" y="1382404"/>
                </a:lnTo>
                <a:lnTo>
                  <a:pt x="92075" y="1376729"/>
                </a:lnTo>
                <a:lnTo>
                  <a:pt x="87313" y="1371055"/>
                </a:lnTo>
                <a:lnTo>
                  <a:pt x="82097" y="1365608"/>
                </a:lnTo>
                <a:lnTo>
                  <a:pt x="77561" y="1359706"/>
                </a:lnTo>
                <a:lnTo>
                  <a:pt x="72572" y="1353578"/>
                </a:lnTo>
                <a:lnTo>
                  <a:pt x="68036" y="1347450"/>
                </a:lnTo>
                <a:lnTo>
                  <a:pt x="63500" y="1340868"/>
                </a:lnTo>
                <a:lnTo>
                  <a:pt x="58964" y="1334513"/>
                </a:lnTo>
                <a:lnTo>
                  <a:pt x="54882" y="1327930"/>
                </a:lnTo>
                <a:lnTo>
                  <a:pt x="50573" y="1321575"/>
                </a:lnTo>
                <a:lnTo>
                  <a:pt x="46718" y="1314766"/>
                </a:lnTo>
                <a:lnTo>
                  <a:pt x="42863" y="1308184"/>
                </a:lnTo>
                <a:lnTo>
                  <a:pt x="39461" y="1301148"/>
                </a:lnTo>
                <a:lnTo>
                  <a:pt x="36059" y="1294566"/>
                </a:lnTo>
                <a:lnTo>
                  <a:pt x="32657" y="1287983"/>
                </a:lnTo>
                <a:lnTo>
                  <a:pt x="29482" y="1280947"/>
                </a:lnTo>
                <a:lnTo>
                  <a:pt x="26534" y="1274138"/>
                </a:lnTo>
                <a:lnTo>
                  <a:pt x="23813" y="1267102"/>
                </a:lnTo>
                <a:lnTo>
                  <a:pt x="20864" y="1260293"/>
                </a:lnTo>
                <a:lnTo>
                  <a:pt x="18597" y="1253257"/>
                </a:lnTo>
                <a:lnTo>
                  <a:pt x="16329" y="1246448"/>
                </a:lnTo>
                <a:lnTo>
                  <a:pt x="14061" y="1239411"/>
                </a:lnTo>
                <a:lnTo>
                  <a:pt x="12020" y="1232602"/>
                </a:lnTo>
                <a:lnTo>
                  <a:pt x="10205" y="1225793"/>
                </a:lnTo>
                <a:lnTo>
                  <a:pt x="6804" y="1211948"/>
                </a:lnTo>
                <a:lnTo>
                  <a:pt x="4309" y="1197876"/>
                </a:lnTo>
                <a:lnTo>
                  <a:pt x="2268" y="1184030"/>
                </a:lnTo>
                <a:lnTo>
                  <a:pt x="680" y="1170185"/>
                </a:lnTo>
                <a:lnTo>
                  <a:pt x="0" y="1156340"/>
                </a:lnTo>
                <a:lnTo>
                  <a:pt x="0" y="1149531"/>
                </a:lnTo>
                <a:lnTo>
                  <a:pt x="0" y="1142721"/>
                </a:lnTo>
                <a:lnTo>
                  <a:pt x="0" y="1136139"/>
                </a:lnTo>
                <a:lnTo>
                  <a:pt x="454" y="1129103"/>
                </a:lnTo>
                <a:lnTo>
                  <a:pt x="680" y="1122521"/>
                </a:lnTo>
                <a:lnTo>
                  <a:pt x="1588" y="1115712"/>
                </a:lnTo>
                <a:lnTo>
                  <a:pt x="2268" y="1109130"/>
                </a:lnTo>
                <a:lnTo>
                  <a:pt x="2948" y="1102774"/>
                </a:lnTo>
                <a:lnTo>
                  <a:pt x="4309" y="1096192"/>
                </a:lnTo>
                <a:lnTo>
                  <a:pt x="5443" y="1089610"/>
                </a:lnTo>
                <a:lnTo>
                  <a:pt x="6804" y="1083255"/>
                </a:lnTo>
                <a:lnTo>
                  <a:pt x="8391" y="1076900"/>
                </a:lnTo>
                <a:lnTo>
                  <a:pt x="9979" y="1070771"/>
                </a:lnTo>
                <a:lnTo>
                  <a:pt x="11793" y="1064643"/>
                </a:lnTo>
                <a:lnTo>
                  <a:pt x="13834" y="1058515"/>
                </a:lnTo>
                <a:lnTo>
                  <a:pt x="15875" y="1052387"/>
                </a:lnTo>
                <a:lnTo>
                  <a:pt x="18143" y="1046032"/>
                </a:lnTo>
                <a:lnTo>
                  <a:pt x="20638" y="1040357"/>
                </a:lnTo>
                <a:lnTo>
                  <a:pt x="23132" y="1034683"/>
                </a:lnTo>
                <a:lnTo>
                  <a:pt x="25854" y="1028782"/>
                </a:lnTo>
                <a:lnTo>
                  <a:pt x="28575" y="1023107"/>
                </a:lnTo>
                <a:lnTo>
                  <a:pt x="31750" y="1017433"/>
                </a:lnTo>
                <a:lnTo>
                  <a:pt x="34925" y="1011986"/>
                </a:lnTo>
                <a:lnTo>
                  <a:pt x="38327" y="1006765"/>
                </a:lnTo>
                <a:lnTo>
                  <a:pt x="41729" y="1001545"/>
                </a:lnTo>
                <a:lnTo>
                  <a:pt x="45357" y="996098"/>
                </a:lnTo>
                <a:lnTo>
                  <a:pt x="48986" y="991331"/>
                </a:lnTo>
                <a:lnTo>
                  <a:pt x="52841" y="986111"/>
                </a:lnTo>
                <a:lnTo>
                  <a:pt x="56923" y="981345"/>
                </a:lnTo>
                <a:lnTo>
                  <a:pt x="61005" y="976805"/>
                </a:lnTo>
                <a:lnTo>
                  <a:pt x="65541" y="972039"/>
                </a:lnTo>
                <a:lnTo>
                  <a:pt x="69850" y="967499"/>
                </a:lnTo>
                <a:lnTo>
                  <a:pt x="74386" y="963187"/>
                </a:lnTo>
                <a:lnTo>
                  <a:pt x="79375" y="959101"/>
                </a:lnTo>
                <a:lnTo>
                  <a:pt x="84138" y="955016"/>
                </a:lnTo>
                <a:lnTo>
                  <a:pt x="89354" y="950930"/>
                </a:lnTo>
                <a:lnTo>
                  <a:pt x="94343" y="947072"/>
                </a:lnTo>
                <a:lnTo>
                  <a:pt x="99786" y="943440"/>
                </a:lnTo>
                <a:lnTo>
                  <a:pt x="106136" y="939355"/>
                </a:lnTo>
                <a:lnTo>
                  <a:pt x="112713" y="935496"/>
                </a:lnTo>
                <a:lnTo>
                  <a:pt x="119516" y="931865"/>
                </a:lnTo>
                <a:lnTo>
                  <a:pt x="126093" y="928687"/>
                </a:lnTo>
                <a:close/>
                <a:moveTo>
                  <a:pt x="418991" y="400883"/>
                </a:moveTo>
                <a:lnTo>
                  <a:pt x="418121" y="401410"/>
                </a:lnTo>
                <a:lnTo>
                  <a:pt x="410633" y="406173"/>
                </a:lnTo>
                <a:lnTo>
                  <a:pt x="403598" y="410935"/>
                </a:lnTo>
                <a:lnTo>
                  <a:pt x="395429" y="417058"/>
                </a:lnTo>
                <a:lnTo>
                  <a:pt x="387487" y="423635"/>
                </a:lnTo>
                <a:lnTo>
                  <a:pt x="379771" y="429985"/>
                </a:lnTo>
                <a:lnTo>
                  <a:pt x="372283" y="436789"/>
                </a:lnTo>
                <a:lnTo>
                  <a:pt x="364794" y="444046"/>
                </a:lnTo>
                <a:lnTo>
                  <a:pt x="357987" y="451530"/>
                </a:lnTo>
                <a:lnTo>
                  <a:pt x="351179" y="458787"/>
                </a:lnTo>
                <a:lnTo>
                  <a:pt x="344825" y="466724"/>
                </a:lnTo>
                <a:lnTo>
                  <a:pt x="338925" y="474662"/>
                </a:lnTo>
                <a:lnTo>
                  <a:pt x="333025" y="483053"/>
                </a:lnTo>
                <a:lnTo>
                  <a:pt x="327579" y="491444"/>
                </a:lnTo>
                <a:lnTo>
                  <a:pt x="322133" y="500062"/>
                </a:lnTo>
                <a:lnTo>
                  <a:pt x="316914" y="508680"/>
                </a:lnTo>
                <a:lnTo>
                  <a:pt x="312149" y="517978"/>
                </a:lnTo>
                <a:lnTo>
                  <a:pt x="307610" y="527276"/>
                </a:lnTo>
                <a:lnTo>
                  <a:pt x="303526" y="536348"/>
                </a:lnTo>
                <a:lnTo>
                  <a:pt x="299214" y="546099"/>
                </a:lnTo>
                <a:lnTo>
                  <a:pt x="295583" y="555851"/>
                </a:lnTo>
                <a:lnTo>
                  <a:pt x="292180" y="565830"/>
                </a:lnTo>
                <a:lnTo>
                  <a:pt x="288776" y="575808"/>
                </a:lnTo>
                <a:lnTo>
                  <a:pt x="285826" y="586014"/>
                </a:lnTo>
                <a:lnTo>
                  <a:pt x="283103" y="596673"/>
                </a:lnTo>
                <a:lnTo>
                  <a:pt x="280607" y="607105"/>
                </a:lnTo>
                <a:lnTo>
                  <a:pt x="278564" y="617764"/>
                </a:lnTo>
                <a:lnTo>
                  <a:pt x="276522" y="628649"/>
                </a:lnTo>
                <a:lnTo>
                  <a:pt x="274934" y="639535"/>
                </a:lnTo>
                <a:lnTo>
                  <a:pt x="273572" y="650648"/>
                </a:lnTo>
                <a:lnTo>
                  <a:pt x="272437" y="661760"/>
                </a:lnTo>
                <a:lnTo>
                  <a:pt x="271303" y="673099"/>
                </a:lnTo>
                <a:lnTo>
                  <a:pt x="270849" y="684665"/>
                </a:lnTo>
                <a:lnTo>
                  <a:pt x="270622" y="696005"/>
                </a:lnTo>
                <a:lnTo>
                  <a:pt x="270395" y="707571"/>
                </a:lnTo>
                <a:lnTo>
                  <a:pt x="270622" y="719364"/>
                </a:lnTo>
                <a:lnTo>
                  <a:pt x="271076" y="731157"/>
                </a:lnTo>
                <a:lnTo>
                  <a:pt x="271757" y="743176"/>
                </a:lnTo>
                <a:lnTo>
                  <a:pt x="272664" y="754969"/>
                </a:lnTo>
                <a:lnTo>
                  <a:pt x="274026" y="766989"/>
                </a:lnTo>
                <a:lnTo>
                  <a:pt x="275614" y="779008"/>
                </a:lnTo>
                <a:lnTo>
                  <a:pt x="277203" y="791255"/>
                </a:lnTo>
                <a:lnTo>
                  <a:pt x="279245" y="803501"/>
                </a:lnTo>
                <a:lnTo>
                  <a:pt x="281287" y="815521"/>
                </a:lnTo>
                <a:lnTo>
                  <a:pt x="284010" y="827994"/>
                </a:lnTo>
                <a:lnTo>
                  <a:pt x="286733" y="840467"/>
                </a:lnTo>
                <a:lnTo>
                  <a:pt x="289910" y="852714"/>
                </a:lnTo>
                <a:lnTo>
                  <a:pt x="293087" y="864960"/>
                </a:lnTo>
                <a:lnTo>
                  <a:pt x="296718" y="877660"/>
                </a:lnTo>
                <a:lnTo>
                  <a:pt x="300576" y="889906"/>
                </a:lnTo>
                <a:lnTo>
                  <a:pt x="304660" y="902380"/>
                </a:lnTo>
                <a:lnTo>
                  <a:pt x="308972" y="914853"/>
                </a:lnTo>
                <a:lnTo>
                  <a:pt x="313964" y="927099"/>
                </a:lnTo>
                <a:lnTo>
                  <a:pt x="318729" y="939800"/>
                </a:lnTo>
                <a:lnTo>
                  <a:pt x="323949" y="952046"/>
                </a:lnTo>
                <a:lnTo>
                  <a:pt x="329168" y="964519"/>
                </a:lnTo>
                <a:lnTo>
                  <a:pt x="334841" y="976766"/>
                </a:lnTo>
                <a:lnTo>
                  <a:pt x="340741" y="989466"/>
                </a:lnTo>
                <a:lnTo>
                  <a:pt x="347095" y="1001712"/>
                </a:lnTo>
                <a:lnTo>
                  <a:pt x="353675" y="1013959"/>
                </a:lnTo>
                <a:lnTo>
                  <a:pt x="360256" y="1026205"/>
                </a:lnTo>
                <a:lnTo>
                  <a:pt x="367518" y="1038225"/>
                </a:lnTo>
                <a:lnTo>
                  <a:pt x="374552" y="1050471"/>
                </a:lnTo>
                <a:lnTo>
                  <a:pt x="382041" y="1062491"/>
                </a:lnTo>
                <a:lnTo>
                  <a:pt x="389983" y="1074510"/>
                </a:lnTo>
                <a:lnTo>
                  <a:pt x="397925" y="1086757"/>
                </a:lnTo>
                <a:lnTo>
                  <a:pt x="406321" y="1098323"/>
                </a:lnTo>
                <a:lnTo>
                  <a:pt x="414717" y="1110116"/>
                </a:lnTo>
                <a:lnTo>
                  <a:pt x="423567" y="1121682"/>
                </a:lnTo>
                <a:lnTo>
                  <a:pt x="432190" y="1133021"/>
                </a:lnTo>
                <a:lnTo>
                  <a:pt x="441040" y="1143907"/>
                </a:lnTo>
                <a:lnTo>
                  <a:pt x="450344" y="1155019"/>
                </a:lnTo>
                <a:lnTo>
                  <a:pt x="459648" y="1165451"/>
                </a:lnTo>
                <a:lnTo>
                  <a:pt x="468951" y="1175884"/>
                </a:lnTo>
                <a:lnTo>
                  <a:pt x="478482" y="1185862"/>
                </a:lnTo>
                <a:lnTo>
                  <a:pt x="488013" y="1195841"/>
                </a:lnTo>
                <a:lnTo>
                  <a:pt x="497770" y="1205593"/>
                </a:lnTo>
                <a:lnTo>
                  <a:pt x="507755" y="1214891"/>
                </a:lnTo>
                <a:lnTo>
                  <a:pt x="517740" y="1223962"/>
                </a:lnTo>
                <a:lnTo>
                  <a:pt x="527724" y="1233034"/>
                </a:lnTo>
                <a:lnTo>
                  <a:pt x="537936" y="1241651"/>
                </a:lnTo>
                <a:lnTo>
                  <a:pt x="548147" y="1250269"/>
                </a:lnTo>
                <a:lnTo>
                  <a:pt x="558358" y="1258434"/>
                </a:lnTo>
                <a:lnTo>
                  <a:pt x="568797" y="1266371"/>
                </a:lnTo>
                <a:lnTo>
                  <a:pt x="579462" y="1274082"/>
                </a:lnTo>
                <a:lnTo>
                  <a:pt x="589901" y="1281339"/>
                </a:lnTo>
                <a:lnTo>
                  <a:pt x="600566" y="1288823"/>
                </a:lnTo>
                <a:lnTo>
                  <a:pt x="611231" y="1295626"/>
                </a:lnTo>
                <a:lnTo>
                  <a:pt x="621896" y="1302430"/>
                </a:lnTo>
                <a:lnTo>
                  <a:pt x="622512" y="1302797"/>
                </a:lnTo>
                <a:lnTo>
                  <a:pt x="612180" y="1296195"/>
                </a:lnTo>
                <a:lnTo>
                  <a:pt x="601518" y="1289382"/>
                </a:lnTo>
                <a:lnTo>
                  <a:pt x="590856" y="1281888"/>
                </a:lnTo>
                <a:lnTo>
                  <a:pt x="580422" y="1274621"/>
                </a:lnTo>
                <a:lnTo>
                  <a:pt x="569760" y="1266900"/>
                </a:lnTo>
                <a:lnTo>
                  <a:pt x="559325" y="1258952"/>
                </a:lnTo>
                <a:lnTo>
                  <a:pt x="549118" y="1250777"/>
                </a:lnTo>
                <a:lnTo>
                  <a:pt x="538910" y="1242148"/>
                </a:lnTo>
                <a:lnTo>
                  <a:pt x="528702" y="1233519"/>
                </a:lnTo>
                <a:lnTo>
                  <a:pt x="518721" y="1224435"/>
                </a:lnTo>
                <a:lnTo>
                  <a:pt x="508740" y="1215352"/>
                </a:lnTo>
                <a:lnTo>
                  <a:pt x="498759" y="1206041"/>
                </a:lnTo>
                <a:lnTo>
                  <a:pt x="489005" y="1196276"/>
                </a:lnTo>
                <a:lnTo>
                  <a:pt x="479477" y="1186284"/>
                </a:lnTo>
                <a:lnTo>
                  <a:pt x="469950" y="1176293"/>
                </a:lnTo>
                <a:lnTo>
                  <a:pt x="460649" y="1165847"/>
                </a:lnTo>
                <a:lnTo>
                  <a:pt x="451349" y="1155401"/>
                </a:lnTo>
                <a:lnTo>
                  <a:pt x="442048" y="1144273"/>
                </a:lnTo>
                <a:lnTo>
                  <a:pt x="433201" y="1133373"/>
                </a:lnTo>
                <a:lnTo>
                  <a:pt x="424581" y="1122019"/>
                </a:lnTo>
                <a:lnTo>
                  <a:pt x="415735" y="1110437"/>
                </a:lnTo>
                <a:lnTo>
                  <a:pt x="407341" y="1098629"/>
                </a:lnTo>
                <a:lnTo>
                  <a:pt x="398948" y="1087047"/>
                </a:lnTo>
                <a:lnTo>
                  <a:pt x="391009" y="1074785"/>
                </a:lnTo>
                <a:lnTo>
                  <a:pt x="383069" y="1062749"/>
                </a:lnTo>
                <a:lnTo>
                  <a:pt x="375584" y="1050714"/>
                </a:lnTo>
                <a:lnTo>
                  <a:pt x="368552" y="1038451"/>
                </a:lnTo>
                <a:lnTo>
                  <a:pt x="361293" y="1026415"/>
                </a:lnTo>
                <a:lnTo>
                  <a:pt x="354714" y="1014153"/>
                </a:lnTo>
                <a:lnTo>
                  <a:pt x="348136" y="1001890"/>
                </a:lnTo>
                <a:lnTo>
                  <a:pt x="341784" y="989627"/>
                </a:lnTo>
                <a:lnTo>
                  <a:pt x="335886" y="976910"/>
                </a:lnTo>
                <a:lnTo>
                  <a:pt x="330215" y="964648"/>
                </a:lnTo>
                <a:lnTo>
                  <a:pt x="324998" y="952158"/>
                </a:lnTo>
                <a:lnTo>
                  <a:pt x="319781" y="939895"/>
                </a:lnTo>
                <a:lnTo>
                  <a:pt x="315017" y="927178"/>
                </a:lnTo>
                <a:lnTo>
                  <a:pt x="310026" y="914915"/>
                </a:lnTo>
                <a:lnTo>
                  <a:pt x="305716" y="902425"/>
                </a:lnTo>
                <a:lnTo>
                  <a:pt x="301633" y="889936"/>
                </a:lnTo>
                <a:lnTo>
                  <a:pt x="297777" y="877673"/>
                </a:lnTo>
                <a:lnTo>
                  <a:pt x="294147" y="864956"/>
                </a:lnTo>
                <a:lnTo>
                  <a:pt x="290972" y="852693"/>
                </a:lnTo>
                <a:lnTo>
                  <a:pt x="287796" y="840431"/>
                </a:lnTo>
                <a:lnTo>
                  <a:pt x="285074" y="827941"/>
                </a:lnTo>
                <a:lnTo>
                  <a:pt x="282352" y="815451"/>
                </a:lnTo>
                <a:lnTo>
                  <a:pt x="280310" y="803415"/>
                </a:lnTo>
                <a:lnTo>
                  <a:pt x="278269" y="791153"/>
                </a:lnTo>
                <a:lnTo>
                  <a:pt x="276681" y="778890"/>
                </a:lnTo>
                <a:lnTo>
                  <a:pt x="275093" y="766854"/>
                </a:lnTo>
                <a:lnTo>
                  <a:pt x="273732" y="754819"/>
                </a:lnTo>
                <a:lnTo>
                  <a:pt x="272824" y="743010"/>
                </a:lnTo>
                <a:lnTo>
                  <a:pt x="272144" y="730975"/>
                </a:lnTo>
                <a:lnTo>
                  <a:pt x="271690" y="719166"/>
                </a:lnTo>
                <a:lnTo>
                  <a:pt x="271463" y="707358"/>
                </a:lnTo>
                <a:lnTo>
                  <a:pt x="271690" y="695776"/>
                </a:lnTo>
                <a:lnTo>
                  <a:pt x="271917" y="684422"/>
                </a:lnTo>
                <a:lnTo>
                  <a:pt x="272371" y="672840"/>
                </a:lnTo>
                <a:lnTo>
                  <a:pt x="273505" y="661486"/>
                </a:lnTo>
                <a:lnTo>
                  <a:pt x="274639" y="650359"/>
                </a:lnTo>
                <a:lnTo>
                  <a:pt x="276000" y="639232"/>
                </a:lnTo>
                <a:lnTo>
                  <a:pt x="277588" y="628331"/>
                </a:lnTo>
                <a:lnTo>
                  <a:pt x="279630" y="617431"/>
                </a:lnTo>
                <a:lnTo>
                  <a:pt x="281671" y="606758"/>
                </a:lnTo>
                <a:lnTo>
                  <a:pt x="284166" y="596312"/>
                </a:lnTo>
                <a:lnTo>
                  <a:pt x="286888" y="585639"/>
                </a:lnTo>
                <a:lnTo>
                  <a:pt x="289837" y="575420"/>
                </a:lnTo>
                <a:lnTo>
                  <a:pt x="293240" y="565428"/>
                </a:lnTo>
                <a:lnTo>
                  <a:pt x="296643" y="555436"/>
                </a:lnTo>
                <a:lnTo>
                  <a:pt x="300272" y="545672"/>
                </a:lnTo>
                <a:lnTo>
                  <a:pt x="304582" y="535907"/>
                </a:lnTo>
                <a:lnTo>
                  <a:pt x="308665" y="526823"/>
                </a:lnTo>
                <a:lnTo>
                  <a:pt x="313202" y="517513"/>
                </a:lnTo>
                <a:lnTo>
                  <a:pt x="317966" y="508202"/>
                </a:lnTo>
                <a:lnTo>
                  <a:pt x="323183" y="499573"/>
                </a:lnTo>
                <a:lnTo>
                  <a:pt x="328627" y="490944"/>
                </a:lnTo>
                <a:lnTo>
                  <a:pt x="334072" y="482542"/>
                </a:lnTo>
                <a:lnTo>
                  <a:pt x="339969" y="474139"/>
                </a:lnTo>
                <a:lnTo>
                  <a:pt x="345867" y="466191"/>
                </a:lnTo>
                <a:lnTo>
                  <a:pt x="352219" y="458243"/>
                </a:lnTo>
                <a:lnTo>
                  <a:pt x="359024" y="450976"/>
                </a:lnTo>
                <a:lnTo>
                  <a:pt x="365829" y="443483"/>
                </a:lnTo>
                <a:lnTo>
                  <a:pt x="373315" y="436216"/>
                </a:lnTo>
                <a:lnTo>
                  <a:pt x="380801" y="429403"/>
                </a:lnTo>
                <a:lnTo>
                  <a:pt x="388514" y="423045"/>
                </a:lnTo>
                <a:lnTo>
                  <a:pt x="396453" y="416459"/>
                </a:lnTo>
                <a:lnTo>
                  <a:pt x="404619" y="410328"/>
                </a:lnTo>
                <a:lnTo>
                  <a:pt x="411651" y="405559"/>
                </a:lnTo>
                <a:lnTo>
                  <a:pt x="418991" y="400883"/>
                </a:lnTo>
                <a:close/>
                <a:moveTo>
                  <a:pt x="1336999" y="252412"/>
                </a:moveTo>
                <a:lnTo>
                  <a:pt x="1344943" y="252638"/>
                </a:lnTo>
                <a:lnTo>
                  <a:pt x="1352660" y="253092"/>
                </a:lnTo>
                <a:lnTo>
                  <a:pt x="1360603" y="254224"/>
                </a:lnTo>
                <a:lnTo>
                  <a:pt x="1368547" y="255357"/>
                </a:lnTo>
                <a:lnTo>
                  <a:pt x="1376264" y="256943"/>
                </a:lnTo>
                <a:lnTo>
                  <a:pt x="1383981" y="258982"/>
                </a:lnTo>
                <a:lnTo>
                  <a:pt x="1391243" y="261475"/>
                </a:lnTo>
                <a:lnTo>
                  <a:pt x="1398733" y="264420"/>
                </a:lnTo>
                <a:lnTo>
                  <a:pt x="1406223" y="267365"/>
                </a:lnTo>
                <a:lnTo>
                  <a:pt x="1413259" y="270990"/>
                </a:lnTo>
                <a:lnTo>
                  <a:pt x="1420295" y="274842"/>
                </a:lnTo>
                <a:lnTo>
                  <a:pt x="1427104" y="279147"/>
                </a:lnTo>
                <a:lnTo>
                  <a:pt x="1433913" y="283905"/>
                </a:lnTo>
                <a:lnTo>
                  <a:pt x="1440268" y="288663"/>
                </a:lnTo>
                <a:lnTo>
                  <a:pt x="1446396" y="293874"/>
                </a:lnTo>
                <a:lnTo>
                  <a:pt x="1452524" y="299764"/>
                </a:lnTo>
                <a:lnTo>
                  <a:pt x="1458425" y="305428"/>
                </a:lnTo>
                <a:lnTo>
                  <a:pt x="1463872" y="311999"/>
                </a:lnTo>
                <a:lnTo>
                  <a:pt x="1469092" y="318569"/>
                </a:lnTo>
                <a:lnTo>
                  <a:pt x="1474086" y="325593"/>
                </a:lnTo>
                <a:lnTo>
                  <a:pt x="1478398" y="332390"/>
                </a:lnTo>
                <a:lnTo>
                  <a:pt x="1482483" y="339867"/>
                </a:lnTo>
                <a:lnTo>
                  <a:pt x="1486342" y="346890"/>
                </a:lnTo>
                <a:lnTo>
                  <a:pt x="1489746" y="354593"/>
                </a:lnTo>
                <a:lnTo>
                  <a:pt x="1492470" y="362070"/>
                </a:lnTo>
                <a:lnTo>
                  <a:pt x="1494966" y="369773"/>
                </a:lnTo>
                <a:lnTo>
                  <a:pt x="1497009" y="377703"/>
                </a:lnTo>
                <a:lnTo>
                  <a:pt x="1498825" y="385407"/>
                </a:lnTo>
                <a:lnTo>
                  <a:pt x="1500186" y="393336"/>
                </a:lnTo>
                <a:lnTo>
                  <a:pt x="1500867" y="401266"/>
                </a:lnTo>
                <a:lnTo>
                  <a:pt x="1501775" y="409196"/>
                </a:lnTo>
                <a:lnTo>
                  <a:pt x="1501775" y="416899"/>
                </a:lnTo>
                <a:lnTo>
                  <a:pt x="1501775" y="424829"/>
                </a:lnTo>
                <a:lnTo>
                  <a:pt x="1500867" y="432532"/>
                </a:lnTo>
                <a:lnTo>
                  <a:pt x="1500186" y="440462"/>
                </a:lnTo>
                <a:lnTo>
                  <a:pt x="1498598" y="448165"/>
                </a:lnTo>
                <a:lnTo>
                  <a:pt x="1497009" y="456095"/>
                </a:lnTo>
                <a:lnTo>
                  <a:pt x="1494966" y="463572"/>
                </a:lnTo>
                <a:lnTo>
                  <a:pt x="1492470" y="471275"/>
                </a:lnTo>
                <a:lnTo>
                  <a:pt x="1489746" y="478525"/>
                </a:lnTo>
                <a:lnTo>
                  <a:pt x="1486569" y="485776"/>
                </a:lnTo>
                <a:lnTo>
                  <a:pt x="1482937" y="493026"/>
                </a:lnTo>
                <a:lnTo>
                  <a:pt x="1479079" y="500049"/>
                </a:lnTo>
                <a:lnTo>
                  <a:pt x="1474993" y="506846"/>
                </a:lnTo>
                <a:lnTo>
                  <a:pt x="1470454" y="513417"/>
                </a:lnTo>
                <a:lnTo>
                  <a:pt x="1465234" y="519987"/>
                </a:lnTo>
                <a:lnTo>
                  <a:pt x="1460241" y="526104"/>
                </a:lnTo>
                <a:lnTo>
                  <a:pt x="1454567" y="532222"/>
                </a:lnTo>
                <a:lnTo>
                  <a:pt x="1448439" y="537886"/>
                </a:lnTo>
                <a:lnTo>
                  <a:pt x="1442311" y="543550"/>
                </a:lnTo>
                <a:lnTo>
                  <a:pt x="1435502" y="548761"/>
                </a:lnTo>
                <a:lnTo>
                  <a:pt x="1430508" y="552160"/>
                </a:lnTo>
                <a:lnTo>
                  <a:pt x="1425515" y="555558"/>
                </a:lnTo>
                <a:lnTo>
                  <a:pt x="1420522" y="558730"/>
                </a:lnTo>
                <a:lnTo>
                  <a:pt x="1415075" y="561675"/>
                </a:lnTo>
                <a:lnTo>
                  <a:pt x="1410082" y="564168"/>
                </a:lnTo>
                <a:lnTo>
                  <a:pt x="1404634" y="566886"/>
                </a:lnTo>
                <a:lnTo>
                  <a:pt x="1399187" y="569152"/>
                </a:lnTo>
                <a:lnTo>
                  <a:pt x="1393967" y="571191"/>
                </a:lnTo>
                <a:lnTo>
                  <a:pt x="1388293" y="573230"/>
                </a:lnTo>
                <a:lnTo>
                  <a:pt x="1382846" y="575043"/>
                </a:lnTo>
                <a:lnTo>
                  <a:pt x="1377172" y="576402"/>
                </a:lnTo>
                <a:lnTo>
                  <a:pt x="1371498" y="577762"/>
                </a:lnTo>
                <a:lnTo>
                  <a:pt x="1366050" y="578894"/>
                </a:lnTo>
                <a:lnTo>
                  <a:pt x="1360376" y="579574"/>
                </a:lnTo>
                <a:lnTo>
                  <a:pt x="1354702" y="580480"/>
                </a:lnTo>
                <a:lnTo>
                  <a:pt x="1349028" y="580934"/>
                </a:lnTo>
                <a:lnTo>
                  <a:pt x="1343354" y="581160"/>
                </a:lnTo>
                <a:lnTo>
                  <a:pt x="1337680" y="581387"/>
                </a:lnTo>
                <a:lnTo>
                  <a:pt x="1332006" y="581387"/>
                </a:lnTo>
                <a:lnTo>
                  <a:pt x="1326332" y="580934"/>
                </a:lnTo>
                <a:lnTo>
                  <a:pt x="1320658" y="580707"/>
                </a:lnTo>
                <a:lnTo>
                  <a:pt x="1314983" y="579801"/>
                </a:lnTo>
                <a:lnTo>
                  <a:pt x="1309309" y="579121"/>
                </a:lnTo>
                <a:lnTo>
                  <a:pt x="1304089" y="577988"/>
                </a:lnTo>
                <a:lnTo>
                  <a:pt x="1298415" y="576855"/>
                </a:lnTo>
                <a:lnTo>
                  <a:pt x="1292968" y="575269"/>
                </a:lnTo>
                <a:lnTo>
                  <a:pt x="1287294" y="573683"/>
                </a:lnTo>
                <a:lnTo>
                  <a:pt x="1282074" y="571871"/>
                </a:lnTo>
                <a:lnTo>
                  <a:pt x="1276626" y="569832"/>
                </a:lnTo>
                <a:lnTo>
                  <a:pt x="1271406" y="567793"/>
                </a:lnTo>
                <a:lnTo>
                  <a:pt x="1266413" y="565527"/>
                </a:lnTo>
                <a:lnTo>
                  <a:pt x="1261193" y="563035"/>
                </a:lnTo>
                <a:lnTo>
                  <a:pt x="753246" y="941401"/>
                </a:lnTo>
                <a:lnTo>
                  <a:pt x="750296" y="943667"/>
                </a:lnTo>
                <a:lnTo>
                  <a:pt x="747118" y="945480"/>
                </a:lnTo>
                <a:lnTo>
                  <a:pt x="743941" y="947292"/>
                </a:lnTo>
                <a:lnTo>
                  <a:pt x="740990" y="949105"/>
                </a:lnTo>
                <a:lnTo>
                  <a:pt x="737586" y="950238"/>
                </a:lnTo>
                <a:lnTo>
                  <a:pt x="734181" y="951597"/>
                </a:lnTo>
                <a:lnTo>
                  <a:pt x="731004" y="952956"/>
                </a:lnTo>
                <a:lnTo>
                  <a:pt x="727599" y="953636"/>
                </a:lnTo>
                <a:lnTo>
                  <a:pt x="723968" y="954316"/>
                </a:lnTo>
                <a:lnTo>
                  <a:pt x="720790" y="954995"/>
                </a:lnTo>
                <a:lnTo>
                  <a:pt x="717159" y="955449"/>
                </a:lnTo>
                <a:lnTo>
                  <a:pt x="713754" y="955675"/>
                </a:lnTo>
                <a:lnTo>
                  <a:pt x="710123" y="955675"/>
                </a:lnTo>
                <a:lnTo>
                  <a:pt x="706945" y="955675"/>
                </a:lnTo>
                <a:lnTo>
                  <a:pt x="703314" y="955449"/>
                </a:lnTo>
                <a:lnTo>
                  <a:pt x="699910" y="954995"/>
                </a:lnTo>
                <a:lnTo>
                  <a:pt x="696505" y="954316"/>
                </a:lnTo>
                <a:lnTo>
                  <a:pt x="693101" y="953636"/>
                </a:lnTo>
                <a:lnTo>
                  <a:pt x="689696" y="952956"/>
                </a:lnTo>
                <a:lnTo>
                  <a:pt x="686519" y="951824"/>
                </a:lnTo>
                <a:lnTo>
                  <a:pt x="683341" y="950691"/>
                </a:lnTo>
                <a:lnTo>
                  <a:pt x="679937" y="949105"/>
                </a:lnTo>
                <a:lnTo>
                  <a:pt x="676986" y="947519"/>
                </a:lnTo>
                <a:lnTo>
                  <a:pt x="673809" y="945933"/>
                </a:lnTo>
                <a:lnTo>
                  <a:pt x="671085" y="944120"/>
                </a:lnTo>
                <a:lnTo>
                  <a:pt x="667908" y="942081"/>
                </a:lnTo>
                <a:lnTo>
                  <a:pt x="665184" y="939815"/>
                </a:lnTo>
                <a:lnTo>
                  <a:pt x="662460" y="937550"/>
                </a:lnTo>
                <a:lnTo>
                  <a:pt x="659737" y="935284"/>
                </a:lnTo>
                <a:lnTo>
                  <a:pt x="657240" y="932792"/>
                </a:lnTo>
                <a:lnTo>
                  <a:pt x="654971" y="929847"/>
                </a:lnTo>
                <a:lnTo>
                  <a:pt x="652474" y="926901"/>
                </a:lnTo>
                <a:lnTo>
                  <a:pt x="650431" y="923956"/>
                </a:lnTo>
                <a:lnTo>
                  <a:pt x="648389" y="921010"/>
                </a:lnTo>
                <a:lnTo>
                  <a:pt x="646573" y="917612"/>
                </a:lnTo>
                <a:lnTo>
                  <a:pt x="645211" y="914440"/>
                </a:lnTo>
                <a:lnTo>
                  <a:pt x="643622" y="911268"/>
                </a:lnTo>
                <a:lnTo>
                  <a:pt x="642261" y="907869"/>
                </a:lnTo>
                <a:lnTo>
                  <a:pt x="641353" y="904471"/>
                </a:lnTo>
                <a:lnTo>
                  <a:pt x="640218" y="901299"/>
                </a:lnTo>
                <a:lnTo>
                  <a:pt x="639537" y="897674"/>
                </a:lnTo>
                <a:lnTo>
                  <a:pt x="639083" y="894275"/>
                </a:lnTo>
                <a:lnTo>
                  <a:pt x="638629" y="890877"/>
                </a:lnTo>
                <a:lnTo>
                  <a:pt x="638402" y="887478"/>
                </a:lnTo>
                <a:lnTo>
                  <a:pt x="638175" y="883853"/>
                </a:lnTo>
                <a:lnTo>
                  <a:pt x="638402" y="880455"/>
                </a:lnTo>
                <a:lnTo>
                  <a:pt x="638629" y="877056"/>
                </a:lnTo>
                <a:lnTo>
                  <a:pt x="639083" y="873658"/>
                </a:lnTo>
                <a:lnTo>
                  <a:pt x="639764" y="870259"/>
                </a:lnTo>
                <a:lnTo>
                  <a:pt x="640218" y="867087"/>
                </a:lnTo>
                <a:lnTo>
                  <a:pt x="641353" y="863689"/>
                </a:lnTo>
                <a:lnTo>
                  <a:pt x="642261" y="860290"/>
                </a:lnTo>
                <a:lnTo>
                  <a:pt x="643622" y="857118"/>
                </a:lnTo>
                <a:lnTo>
                  <a:pt x="644984" y="853946"/>
                </a:lnTo>
                <a:lnTo>
                  <a:pt x="646346" y="850548"/>
                </a:lnTo>
                <a:lnTo>
                  <a:pt x="648162" y="847603"/>
                </a:lnTo>
                <a:lnTo>
                  <a:pt x="649977" y="844657"/>
                </a:lnTo>
                <a:lnTo>
                  <a:pt x="652020" y="841712"/>
                </a:lnTo>
                <a:lnTo>
                  <a:pt x="654063" y="838766"/>
                </a:lnTo>
                <a:lnTo>
                  <a:pt x="656332" y="836274"/>
                </a:lnTo>
                <a:lnTo>
                  <a:pt x="659056" y="833555"/>
                </a:lnTo>
                <a:lnTo>
                  <a:pt x="661553" y="831290"/>
                </a:lnTo>
                <a:lnTo>
                  <a:pt x="664276" y="828571"/>
                </a:lnTo>
                <a:lnTo>
                  <a:pt x="667227" y="826305"/>
                </a:lnTo>
                <a:lnTo>
                  <a:pt x="1174946" y="447939"/>
                </a:lnTo>
                <a:lnTo>
                  <a:pt x="1174265" y="442275"/>
                </a:lnTo>
                <a:lnTo>
                  <a:pt x="1173358" y="436611"/>
                </a:lnTo>
                <a:lnTo>
                  <a:pt x="1172677" y="431173"/>
                </a:lnTo>
                <a:lnTo>
                  <a:pt x="1172450" y="425282"/>
                </a:lnTo>
                <a:lnTo>
                  <a:pt x="1172223" y="419618"/>
                </a:lnTo>
                <a:lnTo>
                  <a:pt x="1172223" y="413954"/>
                </a:lnTo>
                <a:lnTo>
                  <a:pt x="1172450" y="408290"/>
                </a:lnTo>
                <a:lnTo>
                  <a:pt x="1172677" y="402626"/>
                </a:lnTo>
                <a:lnTo>
                  <a:pt x="1173358" y="396961"/>
                </a:lnTo>
                <a:lnTo>
                  <a:pt x="1174265" y="391524"/>
                </a:lnTo>
                <a:lnTo>
                  <a:pt x="1175173" y="385860"/>
                </a:lnTo>
                <a:lnTo>
                  <a:pt x="1176308" y="380195"/>
                </a:lnTo>
                <a:lnTo>
                  <a:pt x="1177443" y="374758"/>
                </a:lnTo>
                <a:lnTo>
                  <a:pt x="1179032" y="369094"/>
                </a:lnTo>
                <a:lnTo>
                  <a:pt x="1180847" y="363883"/>
                </a:lnTo>
                <a:lnTo>
                  <a:pt x="1182890" y="358445"/>
                </a:lnTo>
                <a:lnTo>
                  <a:pt x="1184933" y="353461"/>
                </a:lnTo>
                <a:lnTo>
                  <a:pt x="1187202" y="348023"/>
                </a:lnTo>
                <a:lnTo>
                  <a:pt x="1189699" y="342812"/>
                </a:lnTo>
                <a:lnTo>
                  <a:pt x="1192423" y="337828"/>
                </a:lnTo>
                <a:lnTo>
                  <a:pt x="1195146" y="332843"/>
                </a:lnTo>
                <a:lnTo>
                  <a:pt x="1198324" y="328085"/>
                </a:lnTo>
                <a:lnTo>
                  <a:pt x="1201274" y="323101"/>
                </a:lnTo>
                <a:lnTo>
                  <a:pt x="1204906" y="318569"/>
                </a:lnTo>
                <a:lnTo>
                  <a:pt x="1208537" y="314038"/>
                </a:lnTo>
                <a:lnTo>
                  <a:pt x="1212168" y="309280"/>
                </a:lnTo>
                <a:lnTo>
                  <a:pt x="1216254" y="304975"/>
                </a:lnTo>
                <a:lnTo>
                  <a:pt x="1220339" y="300671"/>
                </a:lnTo>
                <a:lnTo>
                  <a:pt x="1224425" y="296592"/>
                </a:lnTo>
                <a:lnTo>
                  <a:pt x="1228964" y="292514"/>
                </a:lnTo>
                <a:lnTo>
                  <a:pt x="1233503" y="288663"/>
                </a:lnTo>
                <a:lnTo>
                  <a:pt x="1238496" y="285037"/>
                </a:lnTo>
                <a:lnTo>
                  <a:pt x="1245305" y="280280"/>
                </a:lnTo>
                <a:lnTo>
                  <a:pt x="1252341" y="275522"/>
                </a:lnTo>
                <a:lnTo>
                  <a:pt x="1259604" y="271443"/>
                </a:lnTo>
                <a:lnTo>
                  <a:pt x="1266867" y="268045"/>
                </a:lnTo>
                <a:lnTo>
                  <a:pt x="1274584" y="264646"/>
                </a:lnTo>
                <a:lnTo>
                  <a:pt x="1282074" y="261475"/>
                </a:lnTo>
                <a:lnTo>
                  <a:pt x="1289563" y="259209"/>
                </a:lnTo>
                <a:lnTo>
                  <a:pt x="1297507" y="256943"/>
                </a:lnTo>
                <a:lnTo>
                  <a:pt x="1305224" y="255357"/>
                </a:lnTo>
                <a:lnTo>
                  <a:pt x="1313168" y="253998"/>
                </a:lnTo>
                <a:lnTo>
                  <a:pt x="1321111" y="253092"/>
                </a:lnTo>
                <a:lnTo>
                  <a:pt x="1329055" y="252638"/>
                </a:lnTo>
                <a:lnTo>
                  <a:pt x="1336999" y="252412"/>
                </a:lnTo>
                <a:close/>
                <a:moveTo>
                  <a:pt x="545651" y="233362"/>
                </a:moveTo>
                <a:lnTo>
                  <a:pt x="557224" y="233589"/>
                </a:lnTo>
                <a:lnTo>
                  <a:pt x="568797" y="234042"/>
                </a:lnTo>
                <a:lnTo>
                  <a:pt x="580370" y="234723"/>
                </a:lnTo>
                <a:lnTo>
                  <a:pt x="592170" y="235403"/>
                </a:lnTo>
                <a:lnTo>
                  <a:pt x="603970" y="236764"/>
                </a:lnTo>
                <a:lnTo>
                  <a:pt x="615770" y="238351"/>
                </a:lnTo>
                <a:lnTo>
                  <a:pt x="627796" y="240165"/>
                </a:lnTo>
                <a:lnTo>
                  <a:pt x="639596" y="242207"/>
                </a:lnTo>
                <a:lnTo>
                  <a:pt x="651623" y="244701"/>
                </a:lnTo>
                <a:lnTo>
                  <a:pt x="663650" y="247196"/>
                </a:lnTo>
                <a:lnTo>
                  <a:pt x="675450" y="250144"/>
                </a:lnTo>
                <a:lnTo>
                  <a:pt x="687477" y="253319"/>
                </a:lnTo>
                <a:lnTo>
                  <a:pt x="699504" y="256721"/>
                </a:lnTo>
                <a:lnTo>
                  <a:pt x="711530" y="260576"/>
                </a:lnTo>
                <a:lnTo>
                  <a:pt x="723557" y="264658"/>
                </a:lnTo>
                <a:lnTo>
                  <a:pt x="735584" y="268740"/>
                </a:lnTo>
                <a:lnTo>
                  <a:pt x="747611" y="273276"/>
                </a:lnTo>
                <a:lnTo>
                  <a:pt x="759638" y="278265"/>
                </a:lnTo>
                <a:lnTo>
                  <a:pt x="771665" y="283255"/>
                </a:lnTo>
                <a:lnTo>
                  <a:pt x="783691" y="288471"/>
                </a:lnTo>
                <a:lnTo>
                  <a:pt x="795718" y="294140"/>
                </a:lnTo>
                <a:lnTo>
                  <a:pt x="807745" y="300037"/>
                </a:lnTo>
                <a:lnTo>
                  <a:pt x="819545" y="306160"/>
                </a:lnTo>
                <a:lnTo>
                  <a:pt x="831572" y="312510"/>
                </a:lnTo>
                <a:lnTo>
                  <a:pt x="843372" y="319087"/>
                </a:lnTo>
                <a:lnTo>
                  <a:pt x="855172" y="326117"/>
                </a:lnTo>
                <a:lnTo>
                  <a:pt x="866972" y="333148"/>
                </a:lnTo>
                <a:lnTo>
                  <a:pt x="878772" y="340405"/>
                </a:lnTo>
                <a:lnTo>
                  <a:pt x="890571" y="348115"/>
                </a:lnTo>
                <a:lnTo>
                  <a:pt x="901918" y="356053"/>
                </a:lnTo>
                <a:lnTo>
                  <a:pt x="913491" y="364217"/>
                </a:lnTo>
                <a:lnTo>
                  <a:pt x="925064" y="372382"/>
                </a:lnTo>
                <a:lnTo>
                  <a:pt x="936637" y="380999"/>
                </a:lnTo>
                <a:lnTo>
                  <a:pt x="947756" y="390071"/>
                </a:lnTo>
                <a:lnTo>
                  <a:pt x="959102" y="398915"/>
                </a:lnTo>
                <a:lnTo>
                  <a:pt x="970448" y="408440"/>
                </a:lnTo>
                <a:lnTo>
                  <a:pt x="981340" y="417965"/>
                </a:lnTo>
                <a:lnTo>
                  <a:pt x="992459" y="427717"/>
                </a:lnTo>
                <a:lnTo>
                  <a:pt x="1003351" y="437696"/>
                </a:lnTo>
                <a:lnTo>
                  <a:pt x="1014017" y="448128"/>
                </a:lnTo>
                <a:lnTo>
                  <a:pt x="1024909" y="458560"/>
                </a:lnTo>
                <a:lnTo>
                  <a:pt x="1035347" y="469446"/>
                </a:lnTo>
                <a:lnTo>
                  <a:pt x="1045786" y="480105"/>
                </a:lnTo>
                <a:lnTo>
                  <a:pt x="968447" y="537849"/>
                </a:lnTo>
                <a:lnTo>
                  <a:pt x="968548" y="537951"/>
                </a:lnTo>
                <a:lnTo>
                  <a:pt x="706546" y="733927"/>
                </a:lnTo>
                <a:lnTo>
                  <a:pt x="764164" y="550895"/>
                </a:lnTo>
                <a:lnTo>
                  <a:pt x="764617" y="545899"/>
                </a:lnTo>
                <a:lnTo>
                  <a:pt x="764617" y="541130"/>
                </a:lnTo>
                <a:lnTo>
                  <a:pt x="764164" y="536134"/>
                </a:lnTo>
                <a:lnTo>
                  <a:pt x="763256" y="531365"/>
                </a:lnTo>
                <a:lnTo>
                  <a:pt x="762122" y="526823"/>
                </a:lnTo>
                <a:lnTo>
                  <a:pt x="760534" y="522055"/>
                </a:lnTo>
                <a:lnTo>
                  <a:pt x="758493" y="517740"/>
                </a:lnTo>
                <a:lnTo>
                  <a:pt x="756224" y="513425"/>
                </a:lnTo>
                <a:lnTo>
                  <a:pt x="753729" y="509338"/>
                </a:lnTo>
                <a:lnTo>
                  <a:pt x="750553" y="505477"/>
                </a:lnTo>
                <a:lnTo>
                  <a:pt x="747377" y="502071"/>
                </a:lnTo>
                <a:lnTo>
                  <a:pt x="743975" y="498892"/>
                </a:lnTo>
                <a:lnTo>
                  <a:pt x="740345" y="495713"/>
                </a:lnTo>
                <a:lnTo>
                  <a:pt x="736489" y="493215"/>
                </a:lnTo>
                <a:lnTo>
                  <a:pt x="732406" y="491171"/>
                </a:lnTo>
                <a:lnTo>
                  <a:pt x="728096" y="489354"/>
                </a:lnTo>
                <a:lnTo>
                  <a:pt x="724013" y="487992"/>
                </a:lnTo>
                <a:lnTo>
                  <a:pt x="719929" y="487310"/>
                </a:lnTo>
                <a:lnTo>
                  <a:pt x="715846" y="487083"/>
                </a:lnTo>
                <a:lnTo>
                  <a:pt x="711990" y="487083"/>
                </a:lnTo>
                <a:lnTo>
                  <a:pt x="708134" y="487765"/>
                </a:lnTo>
                <a:lnTo>
                  <a:pt x="704504" y="488900"/>
                </a:lnTo>
                <a:lnTo>
                  <a:pt x="701102" y="490262"/>
                </a:lnTo>
                <a:lnTo>
                  <a:pt x="697926" y="492079"/>
                </a:lnTo>
                <a:lnTo>
                  <a:pt x="694977" y="494577"/>
                </a:lnTo>
                <a:lnTo>
                  <a:pt x="692255" y="497302"/>
                </a:lnTo>
                <a:lnTo>
                  <a:pt x="689986" y="500254"/>
                </a:lnTo>
                <a:lnTo>
                  <a:pt x="687945" y="503661"/>
                </a:lnTo>
                <a:lnTo>
                  <a:pt x="685903" y="507521"/>
                </a:lnTo>
                <a:lnTo>
                  <a:pt x="684542" y="511609"/>
                </a:lnTo>
                <a:lnTo>
                  <a:pt x="683181" y="515923"/>
                </a:lnTo>
                <a:lnTo>
                  <a:pt x="682501" y="520692"/>
                </a:lnTo>
                <a:lnTo>
                  <a:pt x="591310" y="808866"/>
                </a:lnTo>
                <a:lnTo>
                  <a:pt x="531651" y="534544"/>
                </a:lnTo>
                <a:lnTo>
                  <a:pt x="529156" y="529776"/>
                </a:lnTo>
                <a:lnTo>
                  <a:pt x="526433" y="525688"/>
                </a:lnTo>
                <a:lnTo>
                  <a:pt x="523258" y="521828"/>
                </a:lnTo>
                <a:lnTo>
                  <a:pt x="519855" y="518648"/>
                </a:lnTo>
                <a:lnTo>
                  <a:pt x="516452" y="515696"/>
                </a:lnTo>
                <a:lnTo>
                  <a:pt x="512823" y="513198"/>
                </a:lnTo>
                <a:lnTo>
                  <a:pt x="508967" y="510927"/>
                </a:lnTo>
                <a:lnTo>
                  <a:pt x="505110" y="509338"/>
                </a:lnTo>
                <a:lnTo>
                  <a:pt x="501481" y="507975"/>
                </a:lnTo>
                <a:lnTo>
                  <a:pt x="497624" y="507067"/>
                </a:lnTo>
                <a:lnTo>
                  <a:pt x="493768" y="506840"/>
                </a:lnTo>
                <a:lnTo>
                  <a:pt x="489912" y="506840"/>
                </a:lnTo>
                <a:lnTo>
                  <a:pt x="486509" y="507294"/>
                </a:lnTo>
                <a:lnTo>
                  <a:pt x="482880" y="507975"/>
                </a:lnTo>
                <a:lnTo>
                  <a:pt x="479477" y="509565"/>
                </a:lnTo>
                <a:lnTo>
                  <a:pt x="476301" y="511609"/>
                </a:lnTo>
                <a:lnTo>
                  <a:pt x="473352" y="513880"/>
                </a:lnTo>
                <a:lnTo>
                  <a:pt x="470857" y="516832"/>
                </a:lnTo>
                <a:lnTo>
                  <a:pt x="468589" y="519784"/>
                </a:lnTo>
                <a:lnTo>
                  <a:pt x="466774" y="523417"/>
                </a:lnTo>
                <a:lnTo>
                  <a:pt x="465186" y="527051"/>
                </a:lnTo>
                <a:lnTo>
                  <a:pt x="463825" y="531138"/>
                </a:lnTo>
                <a:lnTo>
                  <a:pt x="462918" y="535453"/>
                </a:lnTo>
                <a:lnTo>
                  <a:pt x="462464" y="539767"/>
                </a:lnTo>
                <a:lnTo>
                  <a:pt x="462010" y="544536"/>
                </a:lnTo>
                <a:lnTo>
                  <a:pt x="462464" y="549305"/>
                </a:lnTo>
                <a:lnTo>
                  <a:pt x="462691" y="554074"/>
                </a:lnTo>
                <a:lnTo>
                  <a:pt x="463371" y="559070"/>
                </a:lnTo>
                <a:lnTo>
                  <a:pt x="464506" y="564066"/>
                </a:lnTo>
                <a:lnTo>
                  <a:pt x="465867" y="569289"/>
                </a:lnTo>
                <a:lnTo>
                  <a:pt x="467455" y="574058"/>
                </a:lnTo>
                <a:lnTo>
                  <a:pt x="469496" y="579281"/>
                </a:lnTo>
                <a:lnTo>
                  <a:pt x="526207" y="858598"/>
                </a:lnTo>
                <a:lnTo>
                  <a:pt x="392143" y="734835"/>
                </a:lnTo>
                <a:lnTo>
                  <a:pt x="389194" y="732791"/>
                </a:lnTo>
                <a:lnTo>
                  <a:pt x="386018" y="731202"/>
                </a:lnTo>
                <a:lnTo>
                  <a:pt x="383069" y="730066"/>
                </a:lnTo>
                <a:lnTo>
                  <a:pt x="380120" y="729612"/>
                </a:lnTo>
                <a:lnTo>
                  <a:pt x="377398" y="729612"/>
                </a:lnTo>
                <a:lnTo>
                  <a:pt x="374676" y="730293"/>
                </a:lnTo>
                <a:lnTo>
                  <a:pt x="371954" y="731202"/>
                </a:lnTo>
                <a:lnTo>
                  <a:pt x="369459" y="732791"/>
                </a:lnTo>
                <a:lnTo>
                  <a:pt x="367190" y="734835"/>
                </a:lnTo>
                <a:lnTo>
                  <a:pt x="365149" y="737333"/>
                </a:lnTo>
                <a:lnTo>
                  <a:pt x="363107" y="740285"/>
                </a:lnTo>
                <a:lnTo>
                  <a:pt x="361293" y="743919"/>
                </a:lnTo>
                <a:lnTo>
                  <a:pt x="359932" y="747552"/>
                </a:lnTo>
                <a:lnTo>
                  <a:pt x="358797" y="751640"/>
                </a:lnTo>
                <a:lnTo>
                  <a:pt x="357663" y="756408"/>
                </a:lnTo>
                <a:lnTo>
                  <a:pt x="357209" y="761404"/>
                </a:lnTo>
                <a:lnTo>
                  <a:pt x="356756" y="766627"/>
                </a:lnTo>
                <a:lnTo>
                  <a:pt x="356756" y="772077"/>
                </a:lnTo>
                <a:lnTo>
                  <a:pt x="356983" y="777300"/>
                </a:lnTo>
                <a:lnTo>
                  <a:pt x="357436" y="782751"/>
                </a:lnTo>
                <a:lnTo>
                  <a:pt x="358117" y="788201"/>
                </a:lnTo>
                <a:lnTo>
                  <a:pt x="359251" y="793197"/>
                </a:lnTo>
                <a:lnTo>
                  <a:pt x="360612" y="798647"/>
                </a:lnTo>
                <a:lnTo>
                  <a:pt x="361746" y="803870"/>
                </a:lnTo>
                <a:lnTo>
                  <a:pt x="363561" y="808638"/>
                </a:lnTo>
                <a:lnTo>
                  <a:pt x="365376" y="813407"/>
                </a:lnTo>
                <a:lnTo>
                  <a:pt x="367417" y="817949"/>
                </a:lnTo>
                <a:lnTo>
                  <a:pt x="369686" y="822264"/>
                </a:lnTo>
                <a:lnTo>
                  <a:pt x="371954" y="826124"/>
                </a:lnTo>
                <a:lnTo>
                  <a:pt x="374676" y="829758"/>
                </a:lnTo>
                <a:lnTo>
                  <a:pt x="377172" y="832710"/>
                </a:lnTo>
                <a:lnTo>
                  <a:pt x="379667" y="835435"/>
                </a:lnTo>
                <a:lnTo>
                  <a:pt x="518267" y="953747"/>
                </a:lnTo>
                <a:lnTo>
                  <a:pt x="427077" y="1028686"/>
                </a:lnTo>
                <a:lnTo>
                  <a:pt x="425489" y="1030276"/>
                </a:lnTo>
                <a:lnTo>
                  <a:pt x="424581" y="1032319"/>
                </a:lnTo>
                <a:lnTo>
                  <a:pt x="423447" y="1034590"/>
                </a:lnTo>
                <a:lnTo>
                  <a:pt x="422994" y="1037315"/>
                </a:lnTo>
                <a:lnTo>
                  <a:pt x="422767" y="1040040"/>
                </a:lnTo>
                <a:lnTo>
                  <a:pt x="422994" y="1043220"/>
                </a:lnTo>
                <a:lnTo>
                  <a:pt x="423447" y="1046399"/>
                </a:lnTo>
                <a:lnTo>
                  <a:pt x="423901" y="1050032"/>
                </a:lnTo>
                <a:lnTo>
                  <a:pt x="425262" y="1053893"/>
                </a:lnTo>
                <a:lnTo>
                  <a:pt x="426623" y="1057753"/>
                </a:lnTo>
                <a:lnTo>
                  <a:pt x="427984" y="1061614"/>
                </a:lnTo>
                <a:lnTo>
                  <a:pt x="430026" y="1065701"/>
                </a:lnTo>
                <a:lnTo>
                  <a:pt x="432521" y="1069789"/>
                </a:lnTo>
                <a:lnTo>
                  <a:pt x="435016" y="1073876"/>
                </a:lnTo>
                <a:lnTo>
                  <a:pt x="437738" y="1077964"/>
                </a:lnTo>
                <a:lnTo>
                  <a:pt x="440914" y="1082052"/>
                </a:lnTo>
                <a:lnTo>
                  <a:pt x="444544" y="1085912"/>
                </a:lnTo>
                <a:lnTo>
                  <a:pt x="447719" y="1089773"/>
                </a:lnTo>
                <a:lnTo>
                  <a:pt x="451349" y="1093179"/>
                </a:lnTo>
                <a:lnTo>
                  <a:pt x="454978" y="1096131"/>
                </a:lnTo>
                <a:lnTo>
                  <a:pt x="458608" y="1098629"/>
                </a:lnTo>
                <a:lnTo>
                  <a:pt x="462010" y="1101354"/>
                </a:lnTo>
                <a:lnTo>
                  <a:pt x="465640" y="1103398"/>
                </a:lnTo>
                <a:lnTo>
                  <a:pt x="469042" y="1105214"/>
                </a:lnTo>
                <a:lnTo>
                  <a:pt x="472672" y="1106577"/>
                </a:lnTo>
                <a:lnTo>
                  <a:pt x="475621" y="1107712"/>
                </a:lnTo>
                <a:lnTo>
                  <a:pt x="478797" y="1108394"/>
                </a:lnTo>
                <a:lnTo>
                  <a:pt x="481746" y="1108621"/>
                </a:lnTo>
                <a:lnTo>
                  <a:pt x="484695" y="1108621"/>
                </a:lnTo>
                <a:lnTo>
                  <a:pt x="486963" y="1108394"/>
                </a:lnTo>
                <a:lnTo>
                  <a:pt x="489231" y="1107485"/>
                </a:lnTo>
                <a:lnTo>
                  <a:pt x="491273" y="1106350"/>
                </a:lnTo>
                <a:lnTo>
                  <a:pt x="585185" y="1028913"/>
                </a:lnTo>
                <a:lnTo>
                  <a:pt x="670478" y="1199001"/>
                </a:lnTo>
                <a:lnTo>
                  <a:pt x="672066" y="1202862"/>
                </a:lnTo>
                <a:lnTo>
                  <a:pt x="673881" y="1206495"/>
                </a:lnTo>
                <a:lnTo>
                  <a:pt x="676149" y="1210129"/>
                </a:lnTo>
                <a:lnTo>
                  <a:pt x="678644" y="1213989"/>
                </a:lnTo>
                <a:lnTo>
                  <a:pt x="681366" y="1217850"/>
                </a:lnTo>
                <a:lnTo>
                  <a:pt x="684769" y="1221483"/>
                </a:lnTo>
                <a:lnTo>
                  <a:pt x="688172" y="1225116"/>
                </a:lnTo>
                <a:lnTo>
                  <a:pt x="692028" y="1228296"/>
                </a:lnTo>
                <a:lnTo>
                  <a:pt x="695884" y="1231702"/>
                </a:lnTo>
                <a:lnTo>
                  <a:pt x="699967" y="1234881"/>
                </a:lnTo>
                <a:lnTo>
                  <a:pt x="704051" y="1237606"/>
                </a:lnTo>
                <a:lnTo>
                  <a:pt x="708361" y="1240331"/>
                </a:lnTo>
                <a:lnTo>
                  <a:pt x="712897" y="1242829"/>
                </a:lnTo>
                <a:lnTo>
                  <a:pt x="717434" y="1244873"/>
                </a:lnTo>
                <a:lnTo>
                  <a:pt x="722198" y="1246917"/>
                </a:lnTo>
                <a:lnTo>
                  <a:pt x="726735" y="1248052"/>
                </a:lnTo>
                <a:lnTo>
                  <a:pt x="731272" y="1249415"/>
                </a:lnTo>
                <a:lnTo>
                  <a:pt x="735808" y="1249869"/>
                </a:lnTo>
                <a:lnTo>
                  <a:pt x="739892" y="1250096"/>
                </a:lnTo>
                <a:lnTo>
                  <a:pt x="743748" y="1249869"/>
                </a:lnTo>
                <a:lnTo>
                  <a:pt x="747377" y="1249188"/>
                </a:lnTo>
                <a:lnTo>
                  <a:pt x="750780" y="1248052"/>
                </a:lnTo>
                <a:lnTo>
                  <a:pt x="754183" y="1246690"/>
                </a:lnTo>
                <a:lnTo>
                  <a:pt x="756905" y="1244873"/>
                </a:lnTo>
                <a:lnTo>
                  <a:pt x="759400" y="1242829"/>
                </a:lnTo>
                <a:lnTo>
                  <a:pt x="761668" y="1240104"/>
                </a:lnTo>
                <a:lnTo>
                  <a:pt x="763256" y="1237379"/>
                </a:lnTo>
                <a:lnTo>
                  <a:pt x="764844" y="1233973"/>
                </a:lnTo>
                <a:lnTo>
                  <a:pt x="765751" y="1230794"/>
                </a:lnTo>
                <a:lnTo>
                  <a:pt x="766205" y="1227160"/>
                </a:lnTo>
                <a:lnTo>
                  <a:pt x="766432" y="1223073"/>
                </a:lnTo>
                <a:lnTo>
                  <a:pt x="765978" y="1218985"/>
                </a:lnTo>
                <a:lnTo>
                  <a:pt x="688172" y="1040495"/>
                </a:lnTo>
                <a:lnTo>
                  <a:pt x="924314" y="1204224"/>
                </a:lnTo>
                <a:lnTo>
                  <a:pt x="927490" y="1208312"/>
                </a:lnTo>
                <a:lnTo>
                  <a:pt x="930892" y="1212172"/>
                </a:lnTo>
                <a:lnTo>
                  <a:pt x="934522" y="1215806"/>
                </a:lnTo>
                <a:lnTo>
                  <a:pt x="938378" y="1218985"/>
                </a:lnTo>
                <a:lnTo>
                  <a:pt x="942461" y="1221710"/>
                </a:lnTo>
                <a:lnTo>
                  <a:pt x="946318" y="1224208"/>
                </a:lnTo>
                <a:lnTo>
                  <a:pt x="950401" y="1226252"/>
                </a:lnTo>
                <a:lnTo>
                  <a:pt x="954484" y="1227841"/>
                </a:lnTo>
                <a:lnTo>
                  <a:pt x="958567" y="1229204"/>
                </a:lnTo>
                <a:lnTo>
                  <a:pt x="962423" y="1229885"/>
                </a:lnTo>
                <a:lnTo>
                  <a:pt x="966506" y="1230112"/>
                </a:lnTo>
                <a:lnTo>
                  <a:pt x="970363" y="1230112"/>
                </a:lnTo>
                <a:lnTo>
                  <a:pt x="973992" y="1229658"/>
                </a:lnTo>
                <a:lnTo>
                  <a:pt x="977622" y="1228750"/>
                </a:lnTo>
                <a:lnTo>
                  <a:pt x="980797" y="1227387"/>
                </a:lnTo>
                <a:lnTo>
                  <a:pt x="984200" y="1225343"/>
                </a:lnTo>
                <a:lnTo>
                  <a:pt x="986922" y="1223073"/>
                </a:lnTo>
                <a:lnTo>
                  <a:pt x="989644" y="1220120"/>
                </a:lnTo>
                <a:lnTo>
                  <a:pt x="991686" y="1217168"/>
                </a:lnTo>
                <a:lnTo>
                  <a:pt x="993501" y="1213762"/>
                </a:lnTo>
                <a:lnTo>
                  <a:pt x="994635" y="1210129"/>
                </a:lnTo>
                <a:lnTo>
                  <a:pt x="995769" y="1206268"/>
                </a:lnTo>
                <a:lnTo>
                  <a:pt x="996223" y="1202181"/>
                </a:lnTo>
                <a:lnTo>
                  <a:pt x="996223" y="1198093"/>
                </a:lnTo>
                <a:lnTo>
                  <a:pt x="996223" y="1193778"/>
                </a:lnTo>
                <a:lnTo>
                  <a:pt x="995542" y="1189464"/>
                </a:lnTo>
                <a:lnTo>
                  <a:pt x="994408" y="1184922"/>
                </a:lnTo>
                <a:lnTo>
                  <a:pt x="993274" y="1180380"/>
                </a:lnTo>
                <a:lnTo>
                  <a:pt x="991459" y="1175838"/>
                </a:lnTo>
                <a:lnTo>
                  <a:pt x="989417" y="1171297"/>
                </a:lnTo>
                <a:lnTo>
                  <a:pt x="986695" y="1166982"/>
                </a:lnTo>
                <a:lnTo>
                  <a:pt x="983973" y="1162440"/>
                </a:lnTo>
                <a:lnTo>
                  <a:pt x="757812" y="992352"/>
                </a:lnTo>
                <a:lnTo>
                  <a:pt x="760988" y="990763"/>
                </a:lnTo>
                <a:lnTo>
                  <a:pt x="1045901" y="1023690"/>
                </a:lnTo>
                <a:lnTo>
                  <a:pt x="1050211" y="1024826"/>
                </a:lnTo>
                <a:lnTo>
                  <a:pt x="1054294" y="1025734"/>
                </a:lnTo>
                <a:lnTo>
                  <a:pt x="1058377" y="1025961"/>
                </a:lnTo>
                <a:lnTo>
                  <a:pt x="1062234" y="1025961"/>
                </a:lnTo>
                <a:lnTo>
                  <a:pt x="1066090" y="1025280"/>
                </a:lnTo>
                <a:lnTo>
                  <a:pt x="1069493" y="1024144"/>
                </a:lnTo>
                <a:lnTo>
                  <a:pt x="1072668" y="1022782"/>
                </a:lnTo>
                <a:lnTo>
                  <a:pt x="1075617" y="1020965"/>
                </a:lnTo>
                <a:lnTo>
                  <a:pt x="1078339" y="1018694"/>
                </a:lnTo>
                <a:lnTo>
                  <a:pt x="1080608" y="1016196"/>
                </a:lnTo>
                <a:lnTo>
                  <a:pt x="1083103" y="1013244"/>
                </a:lnTo>
                <a:lnTo>
                  <a:pt x="1084464" y="1010065"/>
                </a:lnTo>
                <a:lnTo>
                  <a:pt x="1086052" y="1006432"/>
                </a:lnTo>
                <a:lnTo>
                  <a:pt x="1087186" y="1002344"/>
                </a:lnTo>
                <a:lnTo>
                  <a:pt x="1087640" y="998256"/>
                </a:lnTo>
                <a:lnTo>
                  <a:pt x="1087867" y="993715"/>
                </a:lnTo>
                <a:lnTo>
                  <a:pt x="1087640" y="988946"/>
                </a:lnTo>
                <a:lnTo>
                  <a:pt x="1086733" y="984404"/>
                </a:lnTo>
                <a:lnTo>
                  <a:pt x="1085825" y="979862"/>
                </a:lnTo>
                <a:lnTo>
                  <a:pt x="1084464" y="975548"/>
                </a:lnTo>
                <a:lnTo>
                  <a:pt x="1082423" y="970779"/>
                </a:lnTo>
                <a:lnTo>
                  <a:pt x="1080381" y="966464"/>
                </a:lnTo>
                <a:lnTo>
                  <a:pt x="1077886" y="962150"/>
                </a:lnTo>
                <a:lnTo>
                  <a:pt x="1075164" y="958062"/>
                </a:lnTo>
                <a:lnTo>
                  <a:pt x="1071988" y="954202"/>
                </a:lnTo>
                <a:lnTo>
                  <a:pt x="1068585" y="950568"/>
                </a:lnTo>
                <a:lnTo>
                  <a:pt x="1065183" y="947389"/>
                </a:lnTo>
                <a:lnTo>
                  <a:pt x="1061553" y="944210"/>
                </a:lnTo>
                <a:lnTo>
                  <a:pt x="1057470" y="941485"/>
                </a:lnTo>
                <a:lnTo>
                  <a:pt x="1053387" y="938760"/>
                </a:lnTo>
                <a:lnTo>
                  <a:pt x="1048850" y="936716"/>
                </a:lnTo>
                <a:lnTo>
                  <a:pt x="1044313" y="934899"/>
                </a:lnTo>
                <a:lnTo>
                  <a:pt x="860118" y="918549"/>
                </a:lnTo>
                <a:lnTo>
                  <a:pt x="1109698" y="731671"/>
                </a:lnTo>
                <a:lnTo>
                  <a:pt x="1109551" y="731383"/>
                </a:lnTo>
                <a:lnTo>
                  <a:pt x="1187385" y="673553"/>
                </a:lnTo>
                <a:lnTo>
                  <a:pt x="1194873" y="687387"/>
                </a:lnTo>
                <a:lnTo>
                  <a:pt x="1202362" y="701221"/>
                </a:lnTo>
                <a:lnTo>
                  <a:pt x="1209169" y="715055"/>
                </a:lnTo>
                <a:lnTo>
                  <a:pt x="1216204" y="728889"/>
                </a:lnTo>
                <a:lnTo>
                  <a:pt x="1222558" y="742723"/>
                </a:lnTo>
                <a:lnTo>
                  <a:pt x="1228684" y="756783"/>
                </a:lnTo>
                <a:lnTo>
                  <a:pt x="1234811" y="770617"/>
                </a:lnTo>
                <a:lnTo>
                  <a:pt x="1240484" y="784678"/>
                </a:lnTo>
                <a:lnTo>
                  <a:pt x="1245703" y="798512"/>
                </a:lnTo>
                <a:lnTo>
                  <a:pt x="1250923" y="812573"/>
                </a:lnTo>
                <a:lnTo>
                  <a:pt x="1255688" y="826406"/>
                </a:lnTo>
                <a:lnTo>
                  <a:pt x="1260680" y="840467"/>
                </a:lnTo>
                <a:lnTo>
                  <a:pt x="1264992" y="854301"/>
                </a:lnTo>
                <a:lnTo>
                  <a:pt x="1269076" y="868362"/>
                </a:lnTo>
                <a:lnTo>
                  <a:pt x="1272934" y="882196"/>
                </a:lnTo>
                <a:lnTo>
                  <a:pt x="1276338" y="896030"/>
                </a:lnTo>
                <a:lnTo>
                  <a:pt x="1279515" y="910090"/>
                </a:lnTo>
                <a:lnTo>
                  <a:pt x="1282692" y="923924"/>
                </a:lnTo>
                <a:lnTo>
                  <a:pt x="1285415" y="937759"/>
                </a:lnTo>
                <a:lnTo>
                  <a:pt x="1288138" y="951366"/>
                </a:lnTo>
                <a:lnTo>
                  <a:pt x="1290180" y="964973"/>
                </a:lnTo>
                <a:lnTo>
                  <a:pt x="1292222" y="978580"/>
                </a:lnTo>
                <a:lnTo>
                  <a:pt x="1294038" y="992187"/>
                </a:lnTo>
                <a:lnTo>
                  <a:pt x="1295172" y="1005794"/>
                </a:lnTo>
                <a:lnTo>
                  <a:pt x="1296534" y="1019175"/>
                </a:lnTo>
                <a:lnTo>
                  <a:pt x="1297215" y="1032555"/>
                </a:lnTo>
                <a:lnTo>
                  <a:pt x="1298122" y="1045709"/>
                </a:lnTo>
                <a:lnTo>
                  <a:pt x="1298349" y="1059089"/>
                </a:lnTo>
                <a:lnTo>
                  <a:pt x="1298576" y="1072016"/>
                </a:lnTo>
                <a:lnTo>
                  <a:pt x="1298349" y="1085169"/>
                </a:lnTo>
                <a:lnTo>
                  <a:pt x="1297669" y="1098096"/>
                </a:lnTo>
                <a:lnTo>
                  <a:pt x="1296988" y="1111023"/>
                </a:lnTo>
                <a:lnTo>
                  <a:pt x="1296307" y="1123496"/>
                </a:lnTo>
                <a:lnTo>
                  <a:pt x="1294945" y="1135969"/>
                </a:lnTo>
                <a:lnTo>
                  <a:pt x="1293357" y="1148669"/>
                </a:lnTo>
                <a:lnTo>
                  <a:pt x="1291542" y="1160916"/>
                </a:lnTo>
                <a:lnTo>
                  <a:pt x="1289499" y="1173162"/>
                </a:lnTo>
                <a:lnTo>
                  <a:pt x="1287230" y="1185182"/>
                </a:lnTo>
                <a:lnTo>
                  <a:pt x="1284734" y="1197201"/>
                </a:lnTo>
                <a:lnTo>
                  <a:pt x="1282011" y="1208994"/>
                </a:lnTo>
                <a:lnTo>
                  <a:pt x="1278834" y="1220560"/>
                </a:lnTo>
                <a:lnTo>
                  <a:pt x="1275203" y="1231900"/>
                </a:lnTo>
                <a:lnTo>
                  <a:pt x="1271573" y="1243239"/>
                </a:lnTo>
                <a:lnTo>
                  <a:pt x="1267715" y="1254578"/>
                </a:lnTo>
                <a:lnTo>
                  <a:pt x="1263630" y="1265464"/>
                </a:lnTo>
                <a:lnTo>
                  <a:pt x="1259092" y="1276350"/>
                </a:lnTo>
                <a:lnTo>
                  <a:pt x="1254553" y="1287009"/>
                </a:lnTo>
                <a:lnTo>
                  <a:pt x="1249334" y="1297441"/>
                </a:lnTo>
                <a:lnTo>
                  <a:pt x="1244342" y="1307646"/>
                </a:lnTo>
                <a:lnTo>
                  <a:pt x="1238669" y="1317625"/>
                </a:lnTo>
                <a:lnTo>
                  <a:pt x="1232996" y="1327603"/>
                </a:lnTo>
                <a:lnTo>
                  <a:pt x="1226869" y="1337128"/>
                </a:lnTo>
                <a:lnTo>
                  <a:pt x="1220515" y="1346653"/>
                </a:lnTo>
                <a:lnTo>
                  <a:pt x="1214161" y="1355951"/>
                </a:lnTo>
                <a:lnTo>
                  <a:pt x="1207127" y="1365023"/>
                </a:lnTo>
                <a:lnTo>
                  <a:pt x="1200092" y="1373868"/>
                </a:lnTo>
                <a:lnTo>
                  <a:pt x="1192604" y="1382259"/>
                </a:lnTo>
                <a:lnTo>
                  <a:pt x="1184889" y="1390650"/>
                </a:lnTo>
                <a:lnTo>
                  <a:pt x="1177173" y="1398587"/>
                </a:lnTo>
                <a:lnTo>
                  <a:pt x="1169004" y="1406525"/>
                </a:lnTo>
                <a:lnTo>
                  <a:pt x="1160381" y="1414235"/>
                </a:lnTo>
                <a:lnTo>
                  <a:pt x="1151531" y="1421493"/>
                </a:lnTo>
                <a:lnTo>
                  <a:pt x="1142681" y="1428523"/>
                </a:lnTo>
                <a:lnTo>
                  <a:pt x="1133377" y="1435553"/>
                </a:lnTo>
                <a:lnTo>
                  <a:pt x="1122939" y="1442584"/>
                </a:lnTo>
                <a:lnTo>
                  <a:pt x="1112501" y="1449387"/>
                </a:lnTo>
                <a:lnTo>
                  <a:pt x="1101381" y="1455737"/>
                </a:lnTo>
                <a:lnTo>
                  <a:pt x="1090489" y="1461634"/>
                </a:lnTo>
                <a:lnTo>
                  <a:pt x="1079143" y="1467076"/>
                </a:lnTo>
                <a:lnTo>
                  <a:pt x="1067797" y="1472293"/>
                </a:lnTo>
                <a:lnTo>
                  <a:pt x="1055997" y="1477282"/>
                </a:lnTo>
                <a:lnTo>
                  <a:pt x="1044651" y="1481591"/>
                </a:lnTo>
                <a:lnTo>
                  <a:pt x="1032624" y="1485446"/>
                </a:lnTo>
                <a:lnTo>
                  <a:pt x="1020597" y="1488848"/>
                </a:lnTo>
                <a:lnTo>
                  <a:pt x="1008571" y="1492023"/>
                </a:lnTo>
                <a:lnTo>
                  <a:pt x="996090" y="1494744"/>
                </a:lnTo>
                <a:lnTo>
                  <a:pt x="983609" y="1497239"/>
                </a:lnTo>
                <a:lnTo>
                  <a:pt x="971129" y="1499280"/>
                </a:lnTo>
                <a:lnTo>
                  <a:pt x="958648" y="1500641"/>
                </a:lnTo>
                <a:lnTo>
                  <a:pt x="945713" y="1502001"/>
                </a:lnTo>
                <a:lnTo>
                  <a:pt x="933006" y="1502682"/>
                </a:lnTo>
                <a:lnTo>
                  <a:pt x="919844" y="1503362"/>
                </a:lnTo>
                <a:lnTo>
                  <a:pt x="906910" y="1503362"/>
                </a:lnTo>
                <a:lnTo>
                  <a:pt x="893748" y="1502909"/>
                </a:lnTo>
                <a:lnTo>
                  <a:pt x="880587" y="1502228"/>
                </a:lnTo>
                <a:lnTo>
                  <a:pt x="867199" y="1501321"/>
                </a:lnTo>
                <a:lnTo>
                  <a:pt x="853810" y="1499960"/>
                </a:lnTo>
                <a:lnTo>
                  <a:pt x="840195" y="1498146"/>
                </a:lnTo>
                <a:lnTo>
                  <a:pt x="827033" y="1496105"/>
                </a:lnTo>
                <a:lnTo>
                  <a:pt x="813418" y="1493610"/>
                </a:lnTo>
                <a:lnTo>
                  <a:pt x="799803" y="1490662"/>
                </a:lnTo>
                <a:lnTo>
                  <a:pt x="786188" y="1487487"/>
                </a:lnTo>
                <a:lnTo>
                  <a:pt x="772799" y="1483859"/>
                </a:lnTo>
                <a:lnTo>
                  <a:pt x="759184" y="1480003"/>
                </a:lnTo>
                <a:lnTo>
                  <a:pt x="745342" y="1475694"/>
                </a:lnTo>
                <a:lnTo>
                  <a:pt x="731726" y="1470932"/>
                </a:lnTo>
                <a:lnTo>
                  <a:pt x="718111" y="1466169"/>
                </a:lnTo>
                <a:lnTo>
                  <a:pt x="704269" y="1460726"/>
                </a:lnTo>
                <a:lnTo>
                  <a:pt x="690881" y="1455057"/>
                </a:lnTo>
                <a:lnTo>
                  <a:pt x="677265" y="1449387"/>
                </a:lnTo>
                <a:lnTo>
                  <a:pt x="663650" y="1442810"/>
                </a:lnTo>
                <a:lnTo>
                  <a:pt x="650035" y="1436234"/>
                </a:lnTo>
                <a:lnTo>
                  <a:pt x="636419" y="1429203"/>
                </a:lnTo>
                <a:lnTo>
                  <a:pt x="623031" y="1422173"/>
                </a:lnTo>
                <a:lnTo>
                  <a:pt x="609643" y="1414462"/>
                </a:lnTo>
                <a:lnTo>
                  <a:pt x="596254" y="1406525"/>
                </a:lnTo>
                <a:lnTo>
                  <a:pt x="583093" y="1398134"/>
                </a:lnTo>
                <a:lnTo>
                  <a:pt x="569705" y="1389743"/>
                </a:lnTo>
                <a:lnTo>
                  <a:pt x="556316" y="1380671"/>
                </a:lnTo>
                <a:lnTo>
                  <a:pt x="543382" y="1371373"/>
                </a:lnTo>
                <a:lnTo>
                  <a:pt x="530220" y="1361848"/>
                </a:lnTo>
                <a:lnTo>
                  <a:pt x="517513" y="1352096"/>
                </a:lnTo>
                <a:lnTo>
                  <a:pt x="504578" y="1341891"/>
                </a:lnTo>
                <a:lnTo>
                  <a:pt x="491870" y="1331232"/>
                </a:lnTo>
                <a:lnTo>
                  <a:pt x="479390" y="1320573"/>
                </a:lnTo>
                <a:lnTo>
                  <a:pt x="466682" y="1309460"/>
                </a:lnTo>
                <a:lnTo>
                  <a:pt x="454428" y="1298121"/>
                </a:lnTo>
                <a:lnTo>
                  <a:pt x="442175" y="1286555"/>
                </a:lnTo>
                <a:lnTo>
                  <a:pt x="430148" y="1274535"/>
                </a:lnTo>
                <a:lnTo>
                  <a:pt x="418121" y="1262289"/>
                </a:lnTo>
                <a:lnTo>
                  <a:pt x="406321" y="1249589"/>
                </a:lnTo>
                <a:lnTo>
                  <a:pt x="394748" y="1236889"/>
                </a:lnTo>
                <a:lnTo>
                  <a:pt x="383402" y="1223509"/>
                </a:lnTo>
                <a:lnTo>
                  <a:pt x="372056" y="1210355"/>
                </a:lnTo>
                <a:lnTo>
                  <a:pt x="360937" y="1196521"/>
                </a:lnTo>
                <a:lnTo>
                  <a:pt x="350045" y="1182687"/>
                </a:lnTo>
                <a:lnTo>
                  <a:pt x="339152" y="1168173"/>
                </a:lnTo>
                <a:lnTo>
                  <a:pt x="328714" y="1153659"/>
                </a:lnTo>
                <a:lnTo>
                  <a:pt x="318276" y="1139144"/>
                </a:lnTo>
                <a:lnTo>
                  <a:pt x="308291" y="1124176"/>
                </a:lnTo>
                <a:lnTo>
                  <a:pt x="298760" y="1109209"/>
                </a:lnTo>
                <a:lnTo>
                  <a:pt x="289230" y="1094241"/>
                </a:lnTo>
                <a:lnTo>
                  <a:pt x="280380" y="1079273"/>
                </a:lnTo>
                <a:lnTo>
                  <a:pt x="271757" y="1064078"/>
                </a:lnTo>
                <a:lnTo>
                  <a:pt x="263588" y="1048657"/>
                </a:lnTo>
                <a:lnTo>
                  <a:pt x="255191" y="1033689"/>
                </a:lnTo>
                <a:lnTo>
                  <a:pt x="247703" y="1018268"/>
                </a:lnTo>
                <a:lnTo>
                  <a:pt x="240215" y="1003073"/>
                </a:lnTo>
                <a:lnTo>
                  <a:pt x="233180" y="987651"/>
                </a:lnTo>
                <a:lnTo>
                  <a:pt x="226599" y="972230"/>
                </a:lnTo>
                <a:lnTo>
                  <a:pt x="220246" y="956809"/>
                </a:lnTo>
                <a:lnTo>
                  <a:pt x="214119" y="941614"/>
                </a:lnTo>
                <a:lnTo>
                  <a:pt x="208219" y="925965"/>
                </a:lnTo>
                <a:lnTo>
                  <a:pt x="202773" y="910544"/>
                </a:lnTo>
                <a:lnTo>
                  <a:pt x="197780" y="895123"/>
                </a:lnTo>
                <a:lnTo>
                  <a:pt x="193015" y="879928"/>
                </a:lnTo>
                <a:lnTo>
                  <a:pt x="188477" y="864280"/>
                </a:lnTo>
                <a:lnTo>
                  <a:pt x="184392" y="848858"/>
                </a:lnTo>
                <a:lnTo>
                  <a:pt x="180534" y="833437"/>
                </a:lnTo>
                <a:lnTo>
                  <a:pt x="177130" y="818469"/>
                </a:lnTo>
                <a:lnTo>
                  <a:pt x="174180" y="803048"/>
                </a:lnTo>
                <a:lnTo>
                  <a:pt x="171004" y="788080"/>
                </a:lnTo>
                <a:lnTo>
                  <a:pt x="168734" y="772885"/>
                </a:lnTo>
                <a:lnTo>
                  <a:pt x="166465" y="757690"/>
                </a:lnTo>
                <a:lnTo>
                  <a:pt x="164650" y="742723"/>
                </a:lnTo>
                <a:lnTo>
                  <a:pt x="163061" y="727755"/>
                </a:lnTo>
                <a:lnTo>
                  <a:pt x="161927" y="713014"/>
                </a:lnTo>
                <a:lnTo>
                  <a:pt x="161019" y="698499"/>
                </a:lnTo>
                <a:lnTo>
                  <a:pt x="160565" y="683532"/>
                </a:lnTo>
                <a:lnTo>
                  <a:pt x="160338" y="669244"/>
                </a:lnTo>
                <a:lnTo>
                  <a:pt x="160338" y="654730"/>
                </a:lnTo>
                <a:lnTo>
                  <a:pt x="160792" y="640669"/>
                </a:lnTo>
                <a:lnTo>
                  <a:pt x="161473" y="626155"/>
                </a:lnTo>
                <a:lnTo>
                  <a:pt x="162607" y="612321"/>
                </a:lnTo>
                <a:lnTo>
                  <a:pt x="164196" y="598260"/>
                </a:lnTo>
                <a:lnTo>
                  <a:pt x="166011" y="584880"/>
                </a:lnTo>
                <a:lnTo>
                  <a:pt x="168053" y="571273"/>
                </a:lnTo>
                <a:lnTo>
                  <a:pt x="170323" y="557665"/>
                </a:lnTo>
                <a:lnTo>
                  <a:pt x="173046" y="544285"/>
                </a:lnTo>
                <a:lnTo>
                  <a:pt x="175996" y="531358"/>
                </a:lnTo>
                <a:lnTo>
                  <a:pt x="179400" y="518432"/>
                </a:lnTo>
                <a:lnTo>
                  <a:pt x="183030" y="505732"/>
                </a:lnTo>
                <a:lnTo>
                  <a:pt x="187115" y="493258"/>
                </a:lnTo>
                <a:lnTo>
                  <a:pt x="191426" y="480785"/>
                </a:lnTo>
                <a:lnTo>
                  <a:pt x="196192" y="468765"/>
                </a:lnTo>
                <a:lnTo>
                  <a:pt x="200957" y="456746"/>
                </a:lnTo>
                <a:lnTo>
                  <a:pt x="206403" y="445407"/>
                </a:lnTo>
                <a:lnTo>
                  <a:pt x="212076" y="433840"/>
                </a:lnTo>
                <a:lnTo>
                  <a:pt x="217976" y="422501"/>
                </a:lnTo>
                <a:lnTo>
                  <a:pt x="224330" y="411842"/>
                </a:lnTo>
                <a:lnTo>
                  <a:pt x="230911" y="400957"/>
                </a:lnTo>
                <a:lnTo>
                  <a:pt x="237945" y="390524"/>
                </a:lnTo>
                <a:lnTo>
                  <a:pt x="244980" y="380319"/>
                </a:lnTo>
                <a:lnTo>
                  <a:pt x="252695" y="370340"/>
                </a:lnTo>
                <a:lnTo>
                  <a:pt x="260638" y="360589"/>
                </a:lnTo>
                <a:lnTo>
                  <a:pt x="268807" y="351290"/>
                </a:lnTo>
                <a:lnTo>
                  <a:pt x="277657" y="342219"/>
                </a:lnTo>
                <a:lnTo>
                  <a:pt x="286507" y="333374"/>
                </a:lnTo>
                <a:lnTo>
                  <a:pt x="295810" y="324983"/>
                </a:lnTo>
                <a:lnTo>
                  <a:pt x="305114" y="316819"/>
                </a:lnTo>
                <a:lnTo>
                  <a:pt x="315099" y="308882"/>
                </a:lnTo>
                <a:lnTo>
                  <a:pt x="325537" y="301171"/>
                </a:lnTo>
                <a:lnTo>
                  <a:pt x="334614" y="294821"/>
                </a:lnTo>
                <a:lnTo>
                  <a:pt x="343918" y="288924"/>
                </a:lnTo>
                <a:lnTo>
                  <a:pt x="353675" y="283255"/>
                </a:lnTo>
                <a:lnTo>
                  <a:pt x="362979" y="278039"/>
                </a:lnTo>
                <a:lnTo>
                  <a:pt x="372964" y="272823"/>
                </a:lnTo>
                <a:lnTo>
                  <a:pt x="382948" y="268060"/>
                </a:lnTo>
                <a:lnTo>
                  <a:pt x="392933" y="263524"/>
                </a:lnTo>
                <a:lnTo>
                  <a:pt x="403371" y="259442"/>
                </a:lnTo>
                <a:lnTo>
                  <a:pt x="413583" y="255587"/>
                </a:lnTo>
                <a:lnTo>
                  <a:pt x="424021" y="252185"/>
                </a:lnTo>
                <a:lnTo>
                  <a:pt x="434459" y="248783"/>
                </a:lnTo>
                <a:lnTo>
                  <a:pt x="445352" y="246062"/>
                </a:lnTo>
                <a:lnTo>
                  <a:pt x="456017" y="243340"/>
                </a:lnTo>
                <a:lnTo>
                  <a:pt x="466909" y="241073"/>
                </a:lnTo>
                <a:lnTo>
                  <a:pt x="478028" y="239032"/>
                </a:lnTo>
                <a:lnTo>
                  <a:pt x="488920" y="237444"/>
                </a:lnTo>
                <a:lnTo>
                  <a:pt x="500267" y="236083"/>
                </a:lnTo>
                <a:lnTo>
                  <a:pt x="511613" y="234949"/>
                </a:lnTo>
                <a:lnTo>
                  <a:pt x="522732" y="234269"/>
                </a:lnTo>
                <a:lnTo>
                  <a:pt x="534078" y="233589"/>
                </a:lnTo>
                <a:lnTo>
                  <a:pt x="545651" y="233362"/>
                </a:lnTo>
                <a:close/>
                <a:moveTo>
                  <a:pt x="1471613" y="153987"/>
                </a:moveTo>
                <a:lnTo>
                  <a:pt x="1475922" y="153987"/>
                </a:lnTo>
                <a:lnTo>
                  <a:pt x="1481819" y="154667"/>
                </a:lnTo>
                <a:lnTo>
                  <a:pt x="1488849" y="155799"/>
                </a:lnTo>
                <a:lnTo>
                  <a:pt x="1497240" y="157839"/>
                </a:lnTo>
                <a:lnTo>
                  <a:pt x="1506538" y="160557"/>
                </a:lnTo>
                <a:lnTo>
                  <a:pt x="1511301" y="162143"/>
                </a:lnTo>
                <a:lnTo>
                  <a:pt x="1516517" y="164182"/>
                </a:lnTo>
                <a:lnTo>
                  <a:pt x="1521733" y="166222"/>
                </a:lnTo>
                <a:lnTo>
                  <a:pt x="1527176" y="168714"/>
                </a:lnTo>
                <a:lnTo>
                  <a:pt x="1532846" y="171433"/>
                </a:lnTo>
                <a:lnTo>
                  <a:pt x="1538515" y="174605"/>
                </a:lnTo>
                <a:lnTo>
                  <a:pt x="1544185" y="177550"/>
                </a:lnTo>
                <a:lnTo>
                  <a:pt x="1549628" y="181175"/>
                </a:lnTo>
                <a:lnTo>
                  <a:pt x="1555524" y="185027"/>
                </a:lnTo>
                <a:lnTo>
                  <a:pt x="1561194" y="189105"/>
                </a:lnTo>
                <a:lnTo>
                  <a:pt x="1567090" y="193636"/>
                </a:lnTo>
                <a:lnTo>
                  <a:pt x="1572760" y="198394"/>
                </a:lnTo>
                <a:lnTo>
                  <a:pt x="1578430" y="203379"/>
                </a:lnTo>
                <a:lnTo>
                  <a:pt x="1583646" y="209043"/>
                </a:lnTo>
                <a:lnTo>
                  <a:pt x="1589315" y="214934"/>
                </a:lnTo>
                <a:lnTo>
                  <a:pt x="1594531" y="221051"/>
                </a:lnTo>
                <a:lnTo>
                  <a:pt x="1599521" y="227622"/>
                </a:lnTo>
                <a:lnTo>
                  <a:pt x="1604737" y="234645"/>
                </a:lnTo>
                <a:lnTo>
                  <a:pt x="1609273" y="241669"/>
                </a:lnTo>
                <a:lnTo>
                  <a:pt x="1613582" y="248919"/>
                </a:lnTo>
                <a:lnTo>
                  <a:pt x="1617437" y="256396"/>
                </a:lnTo>
                <a:lnTo>
                  <a:pt x="1621065" y="263420"/>
                </a:lnTo>
                <a:lnTo>
                  <a:pt x="1624240" y="270670"/>
                </a:lnTo>
                <a:lnTo>
                  <a:pt x="1626962" y="277467"/>
                </a:lnTo>
                <a:lnTo>
                  <a:pt x="1629230" y="284717"/>
                </a:lnTo>
                <a:lnTo>
                  <a:pt x="1631271" y="291514"/>
                </a:lnTo>
                <a:lnTo>
                  <a:pt x="1633085" y="298538"/>
                </a:lnTo>
                <a:lnTo>
                  <a:pt x="1634673" y="305108"/>
                </a:lnTo>
                <a:lnTo>
                  <a:pt x="1636033" y="311905"/>
                </a:lnTo>
                <a:lnTo>
                  <a:pt x="1636714" y="318249"/>
                </a:lnTo>
                <a:lnTo>
                  <a:pt x="1637394" y="324593"/>
                </a:lnTo>
                <a:lnTo>
                  <a:pt x="1638074" y="330711"/>
                </a:lnTo>
                <a:lnTo>
                  <a:pt x="1638301" y="336601"/>
                </a:lnTo>
                <a:lnTo>
                  <a:pt x="1638301" y="342492"/>
                </a:lnTo>
                <a:lnTo>
                  <a:pt x="1638301" y="347930"/>
                </a:lnTo>
                <a:lnTo>
                  <a:pt x="1638074" y="352914"/>
                </a:lnTo>
                <a:lnTo>
                  <a:pt x="1637167" y="362657"/>
                </a:lnTo>
                <a:lnTo>
                  <a:pt x="1636033" y="371040"/>
                </a:lnTo>
                <a:lnTo>
                  <a:pt x="1634673" y="378290"/>
                </a:lnTo>
                <a:lnTo>
                  <a:pt x="1632858" y="383954"/>
                </a:lnTo>
                <a:lnTo>
                  <a:pt x="1631271" y="387806"/>
                </a:lnTo>
                <a:lnTo>
                  <a:pt x="1630817" y="388939"/>
                </a:lnTo>
                <a:lnTo>
                  <a:pt x="1630137" y="390072"/>
                </a:lnTo>
                <a:lnTo>
                  <a:pt x="1629457" y="390525"/>
                </a:lnTo>
                <a:lnTo>
                  <a:pt x="1629003" y="390298"/>
                </a:lnTo>
                <a:lnTo>
                  <a:pt x="1628549" y="390072"/>
                </a:lnTo>
                <a:lnTo>
                  <a:pt x="1628323" y="389619"/>
                </a:lnTo>
                <a:lnTo>
                  <a:pt x="1628096" y="386900"/>
                </a:lnTo>
                <a:lnTo>
                  <a:pt x="1627869" y="377157"/>
                </a:lnTo>
                <a:lnTo>
                  <a:pt x="1627869" y="370360"/>
                </a:lnTo>
                <a:lnTo>
                  <a:pt x="1627415" y="362430"/>
                </a:lnTo>
                <a:lnTo>
                  <a:pt x="1626962" y="353141"/>
                </a:lnTo>
                <a:lnTo>
                  <a:pt x="1626055" y="343172"/>
                </a:lnTo>
                <a:lnTo>
                  <a:pt x="1624694" y="332297"/>
                </a:lnTo>
                <a:lnTo>
                  <a:pt x="1622653" y="320742"/>
                </a:lnTo>
                <a:lnTo>
                  <a:pt x="1621292" y="314851"/>
                </a:lnTo>
                <a:lnTo>
                  <a:pt x="1619932" y="308733"/>
                </a:lnTo>
                <a:lnTo>
                  <a:pt x="1618117" y="302616"/>
                </a:lnTo>
                <a:lnTo>
                  <a:pt x="1616076" y="296272"/>
                </a:lnTo>
                <a:lnTo>
                  <a:pt x="1614035" y="289928"/>
                </a:lnTo>
                <a:lnTo>
                  <a:pt x="1611314" y="283358"/>
                </a:lnTo>
                <a:lnTo>
                  <a:pt x="1608592" y="277014"/>
                </a:lnTo>
                <a:lnTo>
                  <a:pt x="1605417" y="270443"/>
                </a:lnTo>
                <a:lnTo>
                  <a:pt x="1602242" y="264099"/>
                </a:lnTo>
                <a:lnTo>
                  <a:pt x="1598614" y="257302"/>
                </a:lnTo>
                <a:lnTo>
                  <a:pt x="1594531" y="250958"/>
                </a:lnTo>
                <a:lnTo>
                  <a:pt x="1590223" y="244614"/>
                </a:lnTo>
                <a:lnTo>
                  <a:pt x="1585687" y="238271"/>
                </a:lnTo>
                <a:lnTo>
                  <a:pt x="1581151" y="232153"/>
                </a:lnTo>
                <a:lnTo>
                  <a:pt x="1576615" y="226262"/>
                </a:lnTo>
                <a:lnTo>
                  <a:pt x="1571626" y="220825"/>
                </a:lnTo>
                <a:lnTo>
                  <a:pt x="1566864" y="215614"/>
                </a:lnTo>
                <a:lnTo>
                  <a:pt x="1561647" y="210856"/>
                </a:lnTo>
                <a:lnTo>
                  <a:pt x="1556658" y="205871"/>
                </a:lnTo>
                <a:lnTo>
                  <a:pt x="1551442" y="201566"/>
                </a:lnTo>
                <a:lnTo>
                  <a:pt x="1546453" y="197488"/>
                </a:lnTo>
                <a:lnTo>
                  <a:pt x="1541237" y="193636"/>
                </a:lnTo>
                <a:lnTo>
                  <a:pt x="1536247" y="190011"/>
                </a:lnTo>
                <a:lnTo>
                  <a:pt x="1531031" y="186839"/>
                </a:lnTo>
                <a:lnTo>
                  <a:pt x="1521053" y="180722"/>
                </a:lnTo>
                <a:lnTo>
                  <a:pt x="1511301" y="175284"/>
                </a:lnTo>
                <a:lnTo>
                  <a:pt x="1502456" y="170980"/>
                </a:lnTo>
                <a:lnTo>
                  <a:pt x="1494292" y="167128"/>
                </a:lnTo>
                <a:lnTo>
                  <a:pt x="1486808" y="163729"/>
                </a:lnTo>
                <a:lnTo>
                  <a:pt x="1480458" y="161237"/>
                </a:lnTo>
                <a:lnTo>
                  <a:pt x="1475015" y="159198"/>
                </a:lnTo>
                <a:lnTo>
                  <a:pt x="1471386" y="157612"/>
                </a:lnTo>
                <a:lnTo>
                  <a:pt x="1469119" y="156253"/>
                </a:lnTo>
                <a:lnTo>
                  <a:pt x="1468665" y="155799"/>
                </a:lnTo>
                <a:lnTo>
                  <a:pt x="1468438" y="155346"/>
                </a:lnTo>
                <a:lnTo>
                  <a:pt x="1468665" y="154893"/>
                </a:lnTo>
                <a:lnTo>
                  <a:pt x="1469119" y="154667"/>
                </a:lnTo>
                <a:lnTo>
                  <a:pt x="1470253" y="154213"/>
                </a:lnTo>
                <a:lnTo>
                  <a:pt x="1471613" y="153987"/>
                </a:lnTo>
                <a:close/>
                <a:moveTo>
                  <a:pt x="1488832" y="74612"/>
                </a:moveTo>
                <a:lnTo>
                  <a:pt x="1491542" y="74612"/>
                </a:lnTo>
                <a:lnTo>
                  <a:pt x="1494705" y="74839"/>
                </a:lnTo>
                <a:lnTo>
                  <a:pt x="1498546" y="75066"/>
                </a:lnTo>
                <a:lnTo>
                  <a:pt x="1502838" y="75519"/>
                </a:lnTo>
                <a:lnTo>
                  <a:pt x="1507356" y="76426"/>
                </a:lnTo>
                <a:lnTo>
                  <a:pt x="1512552" y="77107"/>
                </a:lnTo>
                <a:lnTo>
                  <a:pt x="1518200" y="78467"/>
                </a:lnTo>
                <a:lnTo>
                  <a:pt x="1524074" y="80055"/>
                </a:lnTo>
                <a:lnTo>
                  <a:pt x="1530400" y="81642"/>
                </a:lnTo>
                <a:lnTo>
                  <a:pt x="1536951" y="83910"/>
                </a:lnTo>
                <a:lnTo>
                  <a:pt x="1543954" y="86178"/>
                </a:lnTo>
                <a:lnTo>
                  <a:pt x="1550732" y="88673"/>
                </a:lnTo>
                <a:lnTo>
                  <a:pt x="1558187" y="91848"/>
                </a:lnTo>
                <a:lnTo>
                  <a:pt x="1565642" y="95023"/>
                </a:lnTo>
                <a:lnTo>
                  <a:pt x="1573097" y="98878"/>
                </a:lnTo>
                <a:lnTo>
                  <a:pt x="1581004" y="102960"/>
                </a:lnTo>
                <a:lnTo>
                  <a:pt x="1588911" y="107496"/>
                </a:lnTo>
                <a:lnTo>
                  <a:pt x="1596818" y="112485"/>
                </a:lnTo>
                <a:lnTo>
                  <a:pt x="1604725" y="117928"/>
                </a:lnTo>
                <a:lnTo>
                  <a:pt x="1612632" y="123371"/>
                </a:lnTo>
                <a:lnTo>
                  <a:pt x="1620539" y="129721"/>
                </a:lnTo>
                <a:lnTo>
                  <a:pt x="1628446" y="136298"/>
                </a:lnTo>
                <a:lnTo>
                  <a:pt x="1636127" y="143328"/>
                </a:lnTo>
                <a:lnTo>
                  <a:pt x="1643808" y="151039"/>
                </a:lnTo>
                <a:lnTo>
                  <a:pt x="1651489" y="159203"/>
                </a:lnTo>
                <a:lnTo>
                  <a:pt x="1658493" y="168048"/>
                </a:lnTo>
                <a:lnTo>
                  <a:pt x="1665722" y="177119"/>
                </a:lnTo>
                <a:lnTo>
                  <a:pt x="1672499" y="186871"/>
                </a:lnTo>
                <a:lnTo>
                  <a:pt x="1679051" y="196623"/>
                </a:lnTo>
                <a:lnTo>
                  <a:pt x="1685150" y="206601"/>
                </a:lnTo>
                <a:lnTo>
                  <a:pt x="1690346" y="216580"/>
                </a:lnTo>
                <a:lnTo>
                  <a:pt x="1695316" y="226559"/>
                </a:lnTo>
                <a:lnTo>
                  <a:pt x="1699609" y="236537"/>
                </a:lnTo>
                <a:lnTo>
                  <a:pt x="1703449" y="246516"/>
                </a:lnTo>
                <a:lnTo>
                  <a:pt x="1706838" y="256268"/>
                </a:lnTo>
                <a:lnTo>
                  <a:pt x="1709549" y="266019"/>
                </a:lnTo>
                <a:lnTo>
                  <a:pt x="1712034" y="275544"/>
                </a:lnTo>
                <a:lnTo>
                  <a:pt x="1714067" y="284616"/>
                </a:lnTo>
                <a:lnTo>
                  <a:pt x="1715649" y="293914"/>
                </a:lnTo>
                <a:lnTo>
                  <a:pt x="1717004" y="302759"/>
                </a:lnTo>
                <a:lnTo>
                  <a:pt x="1717908" y="311830"/>
                </a:lnTo>
                <a:lnTo>
                  <a:pt x="1718811" y="320221"/>
                </a:lnTo>
                <a:lnTo>
                  <a:pt x="1719037" y="328385"/>
                </a:lnTo>
                <a:lnTo>
                  <a:pt x="1719263" y="336323"/>
                </a:lnTo>
                <a:lnTo>
                  <a:pt x="1719037" y="344034"/>
                </a:lnTo>
                <a:lnTo>
                  <a:pt x="1718811" y="351291"/>
                </a:lnTo>
                <a:lnTo>
                  <a:pt x="1718134" y="358094"/>
                </a:lnTo>
                <a:lnTo>
                  <a:pt x="1717682" y="364444"/>
                </a:lnTo>
                <a:lnTo>
                  <a:pt x="1717004" y="370794"/>
                </a:lnTo>
                <a:lnTo>
                  <a:pt x="1715875" y="376237"/>
                </a:lnTo>
                <a:lnTo>
                  <a:pt x="1714971" y="381453"/>
                </a:lnTo>
                <a:lnTo>
                  <a:pt x="1713841" y="385989"/>
                </a:lnTo>
                <a:lnTo>
                  <a:pt x="1712938" y="390298"/>
                </a:lnTo>
                <a:lnTo>
                  <a:pt x="1711808" y="393927"/>
                </a:lnTo>
                <a:lnTo>
                  <a:pt x="1710904" y="397102"/>
                </a:lnTo>
                <a:lnTo>
                  <a:pt x="1709775" y="399596"/>
                </a:lnTo>
                <a:lnTo>
                  <a:pt x="1708871" y="401411"/>
                </a:lnTo>
                <a:lnTo>
                  <a:pt x="1707742" y="402771"/>
                </a:lnTo>
                <a:lnTo>
                  <a:pt x="1707064" y="403225"/>
                </a:lnTo>
                <a:lnTo>
                  <a:pt x="1706838" y="403225"/>
                </a:lnTo>
                <a:lnTo>
                  <a:pt x="1706160" y="403225"/>
                </a:lnTo>
                <a:lnTo>
                  <a:pt x="1705708" y="402771"/>
                </a:lnTo>
                <a:lnTo>
                  <a:pt x="1705483" y="401864"/>
                </a:lnTo>
                <a:lnTo>
                  <a:pt x="1705257" y="400277"/>
                </a:lnTo>
                <a:lnTo>
                  <a:pt x="1705031" y="398236"/>
                </a:lnTo>
                <a:lnTo>
                  <a:pt x="1704805" y="392339"/>
                </a:lnTo>
                <a:lnTo>
                  <a:pt x="1704805" y="384855"/>
                </a:lnTo>
                <a:lnTo>
                  <a:pt x="1704353" y="375330"/>
                </a:lnTo>
                <a:lnTo>
                  <a:pt x="1704127" y="363991"/>
                </a:lnTo>
                <a:lnTo>
                  <a:pt x="1703449" y="351518"/>
                </a:lnTo>
                <a:lnTo>
                  <a:pt x="1702094" y="337457"/>
                </a:lnTo>
                <a:lnTo>
                  <a:pt x="1701416" y="329973"/>
                </a:lnTo>
                <a:lnTo>
                  <a:pt x="1700061" y="322262"/>
                </a:lnTo>
                <a:lnTo>
                  <a:pt x="1698931" y="314325"/>
                </a:lnTo>
                <a:lnTo>
                  <a:pt x="1697350" y="306387"/>
                </a:lnTo>
                <a:lnTo>
                  <a:pt x="1695542" y="297996"/>
                </a:lnTo>
                <a:lnTo>
                  <a:pt x="1693509" y="289605"/>
                </a:lnTo>
                <a:lnTo>
                  <a:pt x="1691250" y="280760"/>
                </a:lnTo>
                <a:lnTo>
                  <a:pt x="1688313" y="272143"/>
                </a:lnTo>
                <a:lnTo>
                  <a:pt x="1685376" y="263525"/>
                </a:lnTo>
                <a:lnTo>
                  <a:pt x="1681988" y="254453"/>
                </a:lnTo>
                <a:lnTo>
                  <a:pt x="1678147" y="245609"/>
                </a:lnTo>
                <a:lnTo>
                  <a:pt x="1673855" y="236310"/>
                </a:lnTo>
                <a:lnTo>
                  <a:pt x="1669336" y="227466"/>
                </a:lnTo>
                <a:lnTo>
                  <a:pt x="1664140" y="218394"/>
                </a:lnTo>
                <a:lnTo>
                  <a:pt x="1658944" y="209550"/>
                </a:lnTo>
                <a:lnTo>
                  <a:pt x="1652619" y="200478"/>
                </a:lnTo>
                <a:lnTo>
                  <a:pt x="1646519" y="191633"/>
                </a:lnTo>
                <a:lnTo>
                  <a:pt x="1640194" y="183016"/>
                </a:lnTo>
                <a:lnTo>
                  <a:pt x="1633868" y="175078"/>
                </a:lnTo>
                <a:lnTo>
                  <a:pt x="1627091" y="167594"/>
                </a:lnTo>
                <a:lnTo>
                  <a:pt x="1620313" y="160337"/>
                </a:lnTo>
                <a:lnTo>
                  <a:pt x="1613310" y="153307"/>
                </a:lnTo>
                <a:lnTo>
                  <a:pt x="1606307" y="146957"/>
                </a:lnTo>
                <a:lnTo>
                  <a:pt x="1599303" y="140833"/>
                </a:lnTo>
                <a:lnTo>
                  <a:pt x="1592074" y="135164"/>
                </a:lnTo>
                <a:lnTo>
                  <a:pt x="1584845" y="129948"/>
                </a:lnTo>
                <a:lnTo>
                  <a:pt x="1577841" y="124732"/>
                </a:lnTo>
                <a:lnTo>
                  <a:pt x="1570612" y="120196"/>
                </a:lnTo>
                <a:lnTo>
                  <a:pt x="1563835" y="115887"/>
                </a:lnTo>
                <a:lnTo>
                  <a:pt x="1556831" y="111805"/>
                </a:lnTo>
                <a:lnTo>
                  <a:pt x="1550280" y="107949"/>
                </a:lnTo>
                <a:lnTo>
                  <a:pt x="1543728" y="104321"/>
                </a:lnTo>
                <a:lnTo>
                  <a:pt x="1531077" y="98198"/>
                </a:lnTo>
                <a:lnTo>
                  <a:pt x="1519782" y="92755"/>
                </a:lnTo>
                <a:lnTo>
                  <a:pt x="1509390" y="88446"/>
                </a:lnTo>
                <a:lnTo>
                  <a:pt x="1500579" y="84817"/>
                </a:lnTo>
                <a:lnTo>
                  <a:pt x="1493350" y="81642"/>
                </a:lnTo>
                <a:lnTo>
                  <a:pt x="1488380" y="79374"/>
                </a:lnTo>
                <a:lnTo>
                  <a:pt x="1486346" y="78694"/>
                </a:lnTo>
                <a:lnTo>
                  <a:pt x="1484991" y="78014"/>
                </a:lnTo>
                <a:lnTo>
                  <a:pt x="1484539" y="77107"/>
                </a:lnTo>
                <a:lnTo>
                  <a:pt x="1484313" y="76653"/>
                </a:lnTo>
                <a:lnTo>
                  <a:pt x="1484313" y="76199"/>
                </a:lnTo>
                <a:lnTo>
                  <a:pt x="1484539" y="75973"/>
                </a:lnTo>
                <a:lnTo>
                  <a:pt x="1485217" y="75292"/>
                </a:lnTo>
                <a:lnTo>
                  <a:pt x="1486798" y="74839"/>
                </a:lnTo>
                <a:lnTo>
                  <a:pt x="1488832" y="74612"/>
                </a:lnTo>
                <a:close/>
                <a:moveTo>
                  <a:pt x="1523085" y="0"/>
                </a:moveTo>
                <a:lnTo>
                  <a:pt x="1526481" y="0"/>
                </a:lnTo>
                <a:lnTo>
                  <a:pt x="1530330" y="0"/>
                </a:lnTo>
                <a:lnTo>
                  <a:pt x="1534859" y="226"/>
                </a:lnTo>
                <a:lnTo>
                  <a:pt x="1540293" y="906"/>
                </a:lnTo>
                <a:lnTo>
                  <a:pt x="1545954" y="1811"/>
                </a:lnTo>
                <a:lnTo>
                  <a:pt x="1552294" y="2943"/>
                </a:lnTo>
                <a:lnTo>
                  <a:pt x="1559313" y="4528"/>
                </a:lnTo>
                <a:lnTo>
                  <a:pt x="1566332" y="6339"/>
                </a:lnTo>
                <a:lnTo>
                  <a:pt x="1574031" y="8377"/>
                </a:lnTo>
                <a:lnTo>
                  <a:pt x="1581956" y="10867"/>
                </a:lnTo>
                <a:lnTo>
                  <a:pt x="1590334" y="13810"/>
                </a:lnTo>
                <a:lnTo>
                  <a:pt x="1599165" y="16980"/>
                </a:lnTo>
                <a:lnTo>
                  <a:pt x="1607995" y="20602"/>
                </a:lnTo>
                <a:lnTo>
                  <a:pt x="1617279" y="24678"/>
                </a:lnTo>
                <a:lnTo>
                  <a:pt x="1626336" y="29432"/>
                </a:lnTo>
                <a:lnTo>
                  <a:pt x="1635846" y="34413"/>
                </a:lnTo>
                <a:lnTo>
                  <a:pt x="1645582" y="39846"/>
                </a:lnTo>
                <a:lnTo>
                  <a:pt x="1655319" y="45959"/>
                </a:lnTo>
                <a:lnTo>
                  <a:pt x="1665055" y="52298"/>
                </a:lnTo>
                <a:lnTo>
                  <a:pt x="1674565" y="59317"/>
                </a:lnTo>
                <a:lnTo>
                  <a:pt x="1684302" y="66788"/>
                </a:lnTo>
                <a:lnTo>
                  <a:pt x="1694038" y="75165"/>
                </a:lnTo>
                <a:lnTo>
                  <a:pt x="1703548" y="83768"/>
                </a:lnTo>
                <a:lnTo>
                  <a:pt x="1712832" y="93051"/>
                </a:lnTo>
                <a:lnTo>
                  <a:pt x="1721889" y="103012"/>
                </a:lnTo>
                <a:lnTo>
                  <a:pt x="1730946" y="113427"/>
                </a:lnTo>
                <a:lnTo>
                  <a:pt x="1735248" y="119087"/>
                </a:lnTo>
                <a:lnTo>
                  <a:pt x="1739550" y="124520"/>
                </a:lnTo>
                <a:lnTo>
                  <a:pt x="1743626" y="130407"/>
                </a:lnTo>
                <a:lnTo>
                  <a:pt x="1747928" y="136293"/>
                </a:lnTo>
                <a:lnTo>
                  <a:pt x="1752004" y="142406"/>
                </a:lnTo>
                <a:lnTo>
                  <a:pt x="1755853" y="148745"/>
                </a:lnTo>
                <a:lnTo>
                  <a:pt x="1759703" y="154405"/>
                </a:lnTo>
                <a:lnTo>
                  <a:pt x="1763099" y="160744"/>
                </a:lnTo>
                <a:lnTo>
                  <a:pt x="1769665" y="172970"/>
                </a:lnTo>
                <a:lnTo>
                  <a:pt x="1775553" y="184969"/>
                </a:lnTo>
                <a:lnTo>
                  <a:pt x="1780987" y="197195"/>
                </a:lnTo>
                <a:lnTo>
                  <a:pt x="1785515" y="209194"/>
                </a:lnTo>
                <a:lnTo>
                  <a:pt x="1789591" y="220967"/>
                </a:lnTo>
                <a:lnTo>
                  <a:pt x="1793214" y="232740"/>
                </a:lnTo>
                <a:lnTo>
                  <a:pt x="1795931" y="244513"/>
                </a:lnTo>
                <a:lnTo>
                  <a:pt x="1798648" y="255606"/>
                </a:lnTo>
                <a:lnTo>
                  <a:pt x="1800686" y="266926"/>
                </a:lnTo>
                <a:lnTo>
                  <a:pt x="1802045" y="277793"/>
                </a:lnTo>
                <a:lnTo>
                  <a:pt x="1803403" y="288661"/>
                </a:lnTo>
                <a:lnTo>
                  <a:pt x="1804083" y="298849"/>
                </a:lnTo>
                <a:lnTo>
                  <a:pt x="1804762" y="308810"/>
                </a:lnTo>
                <a:lnTo>
                  <a:pt x="1804988" y="318546"/>
                </a:lnTo>
                <a:lnTo>
                  <a:pt x="1804762" y="327828"/>
                </a:lnTo>
                <a:lnTo>
                  <a:pt x="1804535" y="336658"/>
                </a:lnTo>
                <a:lnTo>
                  <a:pt x="1803856" y="345034"/>
                </a:lnTo>
                <a:lnTo>
                  <a:pt x="1802950" y="352959"/>
                </a:lnTo>
                <a:lnTo>
                  <a:pt x="1802045" y="360430"/>
                </a:lnTo>
                <a:lnTo>
                  <a:pt x="1800913" y="367222"/>
                </a:lnTo>
                <a:lnTo>
                  <a:pt x="1799780" y="373561"/>
                </a:lnTo>
                <a:lnTo>
                  <a:pt x="1798648" y="378995"/>
                </a:lnTo>
                <a:lnTo>
                  <a:pt x="1797290" y="384202"/>
                </a:lnTo>
                <a:lnTo>
                  <a:pt x="1795705" y="388730"/>
                </a:lnTo>
                <a:lnTo>
                  <a:pt x="1794573" y="392352"/>
                </a:lnTo>
                <a:lnTo>
                  <a:pt x="1793214" y="395522"/>
                </a:lnTo>
                <a:lnTo>
                  <a:pt x="1792082" y="397786"/>
                </a:lnTo>
                <a:lnTo>
                  <a:pt x="1790950" y="399371"/>
                </a:lnTo>
                <a:lnTo>
                  <a:pt x="1790044" y="400050"/>
                </a:lnTo>
                <a:lnTo>
                  <a:pt x="1789591" y="400050"/>
                </a:lnTo>
                <a:lnTo>
                  <a:pt x="1789138" y="399823"/>
                </a:lnTo>
                <a:lnTo>
                  <a:pt x="1788912" y="399823"/>
                </a:lnTo>
                <a:lnTo>
                  <a:pt x="1788685" y="399597"/>
                </a:lnTo>
                <a:lnTo>
                  <a:pt x="1788006" y="398239"/>
                </a:lnTo>
                <a:lnTo>
                  <a:pt x="1787780" y="396427"/>
                </a:lnTo>
                <a:lnTo>
                  <a:pt x="1787553" y="393937"/>
                </a:lnTo>
                <a:lnTo>
                  <a:pt x="1787327" y="386919"/>
                </a:lnTo>
                <a:lnTo>
                  <a:pt x="1787100" y="377636"/>
                </a:lnTo>
                <a:lnTo>
                  <a:pt x="1787100" y="365863"/>
                </a:lnTo>
                <a:lnTo>
                  <a:pt x="1786648" y="352279"/>
                </a:lnTo>
                <a:lnTo>
                  <a:pt x="1785742" y="336884"/>
                </a:lnTo>
                <a:lnTo>
                  <a:pt x="1785063" y="328507"/>
                </a:lnTo>
                <a:lnTo>
                  <a:pt x="1784157" y="319904"/>
                </a:lnTo>
                <a:lnTo>
                  <a:pt x="1783025" y="310848"/>
                </a:lnTo>
                <a:lnTo>
                  <a:pt x="1781666" y="301339"/>
                </a:lnTo>
                <a:lnTo>
                  <a:pt x="1780081" y="292057"/>
                </a:lnTo>
                <a:lnTo>
                  <a:pt x="1778496" y="282095"/>
                </a:lnTo>
                <a:lnTo>
                  <a:pt x="1776005" y="272133"/>
                </a:lnTo>
                <a:lnTo>
                  <a:pt x="1773515" y="261493"/>
                </a:lnTo>
                <a:lnTo>
                  <a:pt x="1770798" y="251078"/>
                </a:lnTo>
                <a:lnTo>
                  <a:pt x="1767401" y="240437"/>
                </a:lnTo>
                <a:lnTo>
                  <a:pt x="1763552" y="229570"/>
                </a:lnTo>
                <a:lnTo>
                  <a:pt x="1759476" y="218929"/>
                </a:lnTo>
                <a:lnTo>
                  <a:pt x="1754948" y="207836"/>
                </a:lnTo>
                <a:lnTo>
                  <a:pt x="1749513" y="196968"/>
                </a:lnTo>
                <a:lnTo>
                  <a:pt x="1743852" y="185875"/>
                </a:lnTo>
                <a:lnTo>
                  <a:pt x="1737739" y="175008"/>
                </a:lnTo>
                <a:lnTo>
                  <a:pt x="1731172" y="163914"/>
                </a:lnTo>
                <a:lnTo>
                  <a:pt x="1723700" y="153047"/>
                </a:lnTo>
                <a:lnTo>
                  <a:pt x="1716228" y="142179"/>
                </a:lnTo>
                <a:lnTo>
                  <a:pt x="1708303" y="131765"/>
                </a:lnTo>
                <a:lnTo>
                  <a:pt x="1700378" y="122030"/>
                </a:lnTo>
                <a:lnTo>
                  <a:pt x="1692227" y="112974"/>
                </a:lnTo>
                <a:lnTo>
                  <a:pt x="1683849" y="104144"/>
                </a:lnTo>
                <a:lnTo>
                  <a:pt x="1675471" y="95767"/>
                </a:lnTo>
                <a:lnTo>
                  <a:pt x="1666867" y="87843"/>
                </a:lnTo>
                <a:lnTo>
                  <a:pt x="1658036" y="80372"/>
                </a:lnTo>
                <a:lnTo>
                  <a:pt x="1649432" y="73580"/>
                </a:lnTo>
                <a:lnTo>
                  <a:pt x="1640601" y="67241"/>
                </a:lnTo>
                <a:lnTo>
                  <a:pt x="1631997" y="60902"/>
                </a:lnTo>
                <a:lnTo>
                  <a:pt x="1623392" y="55015"/>
                </a:lnTo>
                <a:lnTo>
                  <a:pt x="1614788" y="49808"/>
                </a:lnTo>
                <a:lnTo>
                  <a:pt x="1606410" y="44827"/>
                </a:lnTo>
                <a:lnTo>
                  <a:pt x="1598259" y="40299"/>
                </a:lnTo>
                <a:lnTo>
                  <a:pt x="1590334" y="35998"/>
                </a:lnTo>
                <a:lnTo>
                  <a:pt x="1582409" y="31922"/>
                </a:lnTo>
                <a:lnTo>
                  <a:pt x="1574937" y="28300"/>
                </a:lnTo>
                <a:lnTo>
                  <a:pt x="1560898" y="21961"/>
                </a:lnTo>
                <a:lnTo>
                  <a:pt x="1548445" y="16527"/>
                </a:lnTo>
                <a:lnTo>
                  <a:pt x="1537802" y="12226"/>
                </a:lnTo>
                <a:lnTo>
                  <a:pt x="1528972" y="8603"/>
                </a:lnTo>
                <a:lnTo>
                  <a:pt x="1522405" y="5886"/>
                </a:lnTo>
                <a:lnTo>
                  <a:pt x="1520367" y="4754"/>
                </a:lnTo>
                <a:lnTo>
                  <a:pt x="1518556" y="3849"/>
                </a:lnTo>
                <a:lnTo>
                  <a:pt x="1517877" y="2717"/>
                </a:lnTo>
                <a:lnTo>
                  <a:pt x="1517650" y="2490"/>
                </a:lnTo>
                <a:lnTo>
                  <a:pt x="1517650" y="2038"/>
                </a:lnTo>
                <a:lnTo>
                  <a:pt x="1517650" y="1811"/>
                </a:lnTo>
                <a:lnTo>
                  <a:pt x="1517877" y="1132"/>
                </a:lnTo>
                <a:lnTo>
                  <a:pt x="1518782" y="679"/>
                </a:lnTo>
                <a:lnTo>
                  <a:pt x="1520594" y="226"/>
                </a:lnTo>
                <a:lnTo>
                  <a:pt x="1523085" y="0"/>
                </a:lnTo>
                <a:close/>
              </a:path>
            </a:pathLst>
          </a:custGeom>
          <a:solidFill>
            <a:srgbClr val="FFFFFF"/>
          </a:solidFill>
          <a:ln>
            <a:noFill/>
          </a:ln>
        </p:spPr>
        <p:txBody>
          <a:bodyPr/>
          <a:lstStyle/>
          <a:p>
            <a:endParaRPr lang="zh-CN" altLang="en-US"/>
          </a:p>
        </p:txBody>
      </p:sp>
      <p:sp>
        <p:nvSpPr>
          <p:cNvPr id="41" name="Oval 23"/>
          <p:cNvSpPr>
            <a:spLocks noChangeArrowheads="1"/>
          </p:cNvSpPr>
          <p:nvPr/>
        </p:nvSpPr>
        <p:spPr bwMode="auto">
          <a:xfrm>
            <a:off x="4509768" y="4334682"/>
            <a:ext cx="587350"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2" name="KSO_Shape"/>
          <p:cNvSpPr/>
          <p:nvPr/>
        </p:nvSpPr>
        <p:spPr bwMode="auto">
          <a:xfrm>
            <a:off x="4684386" y="4533509"/>
            <a:ext cx="238115" cy="19565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43" name="矩形 42"/>
          <p:cNvSpPr/>
          <p:nvPr/>
        </p:nvSpPr>
        <p:spPr>
          <a:xfrm>
            <a:off x="674120" y="2878313"/>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4" name="矩形 43"/>
          <p:cNvSpPr/>
          <p:nvPr/>
        </p:nvSpPr>
        <p:spPr>
          <a:xfrm>
            <a:off x="4603020" y="2878313"/>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5" name="矩形 44"/>
          <p:cNvSpPr/>
          <p:nvPr/>
        </p:nvSpPr>
        <p:spPr>
          <a:xfrm>
            <a:off x="674120" y="4989275"/>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6" name="矩形 45"/>
          <p:cNvSpPr/>
          <p:nvPr/>
        </p:nvSpPr>
        <p:spPr>
          <a:xfrm>
            <a:off x="4603020" y="4989275"/>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47" name="KSO_Shape"/>
          <p:cNvSpPr/>
          <p:nvPr/>
        </p:nvSpPr>
        <p:spPr>
          <a:xfrm>
            <a:off x="4684386" y="2450235"/>
            <a:ext cx="238115" cy="162315"/>
          </a:xfrm>
          <a:custGeom>
            <a:avLst/>
            <a:gdLst/>
            <a:ahLst/>
            <a:cxnLst/>
            <a:rect l="l" t="t" r="r" b="b"/>
            <a:pathLst>
              <a:path w="1690322" h="1152128">
                <a:moveTo>
                  <a:pt x="826556" y="1149986"/>
                </a:moveTo>
                <a:lnTo>
                  <a:pt x="889752" y="1149986"/>
                </a:lnTo>
                <a:cubicBezTo>
                  <a:pt x="889500" y="1150690"/>
                  <a:pt x="889449" y="1151409"/>
                  <a:pt x="889399" y="1152128"/>
                </a:cubicBezTo>
                <a:lnTo>
                  <a:pt x="826226" y="1152128"/>
                </a:lnTo>
                <a:close/>
                <a:moveTo>
                  <a:pt x="1243612" y="747450"/>
                </a:moveTo>
                <a:cubicBezTo>
                  <a:pt x="1477312" y="740021"/>
                  <a:pt x="1674794" y="919019"/>
                  <a:pt x="1690322" y="1152128"/>
                </a:cubicBezTo>
                <a:lnTo>
                  <a:pt x="1626622" y="1152128"/>
                </a:lnTo>
                <a:cubicBezTo>
                  <a:pt x="1611628" y="955005"/>
                  <a:pt x="1443876" y="804288"/>
                  <a:pt x="1245620" y="810590"/>
                </a:cubicBezTo>
                <a:cubicBezTo>
                  <a:pt x="1189595" y="812371"/>
                  <a:pt x="1136798" y="826511"/>
                  <a:pt x="1090488" y="851592"/>
                </a:cubicBezTo>
                <a:cubicBezTo>
                  <a:pt x="1079087" y="833319"/>
                  <a:pt x="1065672" y="816545"/>
                  <a:pt x="1049512" y="802255"/>
                </a:cubicBezTo>
                <a:cubicBezTo>
                  <a:pt x="1106685" y="768739"/>
                  <a:pt x="1172955" y="749696"/>
                  <a:pt x="1243612" y="747450"/>
                </a:cubicBezTo>
                <a:close/>
                <a:moveTo>
                  <a:pt x="562417" y="606836"/>
                </a:moveTo>
                <a:cubicBezTo>
                  <a:pt x="877321" y="596825"/>
                  <a:pt x="1143423" y="838020"/>
                  <a:pt x="1164346" y="1152128"/>
                </a:cubicBezTo>
                <a:lnTo>
                  <a:pt x="1078512" y="1152128"/>
                </a:lnTo>
                <a:cubicBezTo>
                  <a:pt x="1058307" y="886510"/>
                  <a:pt x="832267" y="683424"/>
                  <a:pt x="565122" y="691915"/>
                </a:cubicBezTo>
                <a:cubicBezTo>
                  <a:pt x="308709" y="700066"/>
                  <a:pt x="102467" y="900340"/>
                  <a:pt x="85124" y="1152128"/>
                </a:cubicBezTo>
                <a:lnTo>
                  <a:pt x="0" y="1152128"/>
                </a:lnTo>
                <a:cubicBezTo>
                  <a:pt x="17286" y="854342"/>
                  <a:pt x="260044" y="616447"/>
                  <a:pt x="562417" y="606836"/>
                </a:cubicBezTo>
                <a:close/>
                <a:moveTo>
                  <a:pt x="1257403" y="357877"/>
                </a:moveTo>
                <a:cubicBezTo>
                  <a:pt x="1175548" y="357877"/>
                  <a:pt x="1109192" y="424234"/>
                  <a:pt x="1109192" y="506089"/>
                </a:cubicBezTo>
                <a:cubicBezTo>
                  <a:pt x="1109192" y="587944"/>
                  <a:pt x="1175548" y="654300"/>
                  <a:pt x="1257403" y="654300"/>
                </a:cubicBezTo>
                <a:cubicBezTo>
                  <a:pt x="1339258" y="654300"/>
                  <a:pt x="1405614" y="587944"/>
                  <a:pt x="1405614" y="506089"/>
                </a:cubicBezTo>
                <a:cubicBezTo>
                  <a:pt x="1405614" y="424234"/>
                  <a:pt x="1339258" y="357877"/>
                  <a:pt x="1257403" y="357877"/>
                </a:cubicBezTo>
                <a:close/>
                <a:moveTo>
                  <a:pt x="1257403" y="297099"/>
                </a:moveTo>
                <a:cubicBezTo>
                  <a:pt x="1372825" y="297099"/>
                  <a:pt x="1466393" y="390667"/>
                  <a:pt x="1466393" y="506089"/>
                </a:cubicBezTo>
                <a:cubicBezTo>
                  <a:pt x="1466393" y="621511"/>
                  <a:pt x="1372825" y="715079"/>
                  <a:pt x="1257403" y="715079"/>
                </a:cubicBezTo>
                <a:cubicBezTo>
                  <a:pt x="1141981" y="715079"/>
                  <a:pt x="1048414" y="621511"/>
                  <a:pt x="1048414" y="506089"/>
                </a:cubicBezTo>
                <a:cubicBezTo>
                  <a:pt x="1048414" y="390667"/>
                  <a:pt x="1141981" y="297099"/>
                  <a:pt x="1257403" y="297099"/>
                </a:cubicBezTo>
                <a:close/>
                <a:moveTo>
                  <a:pt x="580999" y="81897"/>
                </a:moveTo>
                <a:cubicBezTo>
                  <a:pt x="470702" y="81897"/>
                  <a:pt x="381289" y="171311"/>
                  <a:pt x="381289" y="281608"/>
                </a:cubicBezTo>
                <a:cubicBezTo>
                  <a:pt x="381289" y="391906"/>
                  <a:pt x="470702" y="481318"/>
                  <a:pt x="580999" y="481318"/>
                </a:cubicBezTo>
                <a:cubicBezTo>
                  <a:pt x="691297" y="481318"/>
                  <a:pt x="780710" y="391906"/>
                  <a:pt x="780710" y="281608"/>
                </a:cubicBezTo>
                <a:cubicBezTo>
                  <a:pt x="780710" y="171311"/>
                  <a:pt x="691297" y="81897"/>
                  <a:pt x="580999" y="81897"/>
                </a:cubicBezTo>
                <a:close/>
                <a:moveTo>
                  <a:pt x="580999" y="0"/>
                </a:moveTo>
                <a:cubicBezTo>
                  <a:pt x="736527" y="0"/>
                  <a:pt x="862607" y="126080"/>
                  <a:pt x="862607" y="281608"/>
                </a:cubicBezTo>
                <a:cubicBezTo>
                  <a:pt x="862607" y="437136"/>
                  <a:pt x="736527" y="563216"/>
                  <a:pt x="580999" y="563216"/>
                </a:cubicBezTo>
                <a:cubicBezTo>
                  <a:pt x="425471" y="563216"/>
                  <a:pt x="299392" y="437136"/>
                  <a:pt x="299392" y="281608"/>
                </a:cubicBezTo>
                <a:cubicBezTo>
                  <a:pt x="299392" y="126080"/>
                  <a:pt x="425471" y="0"/>
                  <a:pt x="580999"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48" name="KSO_Shape"/>
          <p:cNvSpPr/>
          <p:nvPr/>
        </p:nvSpPr>
        <p:spPr bwMode="auto">
          <a:xfrm>
            <a:off x="9326879" y="1748110"/>
            <a:ext cx="2047337" cy="3241165"/>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49" name="Rectangle 41"/>
          <p:cNvSpPr>
            <a:spLocks noChangeArrowheads="1"/>
          </p:cNvSpPr>
          <p:nvPr/>
        </p:nvSpPr>
        <p:spPr bwMode="auto">
          <a:xfrm>
            <a:off x="8970046" y="5481456"/>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9" name="同心圆 3"/>
          <p:cNvSpPr/>
          <p:nvPr/>
        </p:nvSpPr>
        <p:spPr>
          <a:xfrm>
            <a:off x="2029767" y="1433251"/>
            <a:ext cx="1144812" cy="1144813"/>
          </a:xfrm>
          <a:prstGeom prst="donut">
            <a:avLst>
              <a:gd name="adj" fmla="val 273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A</a:t>
            </a:r>
            <a:endParaRPr lang="zh-CN" altLang="en-US" dirty="0">
              <a:solidFill>
                <a:schemeClr val="accent1"/>
              </a:solidFill>
            </a:endParaRPr>
          </a:p>
        </p:txBody>
      </p:sp>
      <p:sp>
        <p:nvSpPr>
          <p:cNvPr id="20" name="任意多边形 4"/>
          <p:cNvSpPr/>
          <p:nvPr/>
        </p:nvSpPr>
        <p:spPr>
          <a:xfrm>
            <a:off x="1854832" y="2717725"/>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圆角 23"/>
          <p:cNvSpPr/>
          <p:nvPr/>
        </p:nvSpPr>
        <p:spPr>
          <a:xfrm>
            <a:off x="1275219" y="3273084"/>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27" name="同心圆 3"/>
          <p:cNvSpPr/>
          <p:nvPr/>
        </p:nvSpPr>
        <p:spPr>
          <a:xfrm>
            <a:off x="5523594" y="1433251"/>
            <a:ext cx="1144812" cy="1144813"/>
          </a:xfrm>
          <a:prstGeom prst="donut">
            <a:avLst>
              <a:gd name="adj" fmla="val 273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B</a:t>
            </a:r>
            <a:endParaRPr lang="zh-CN" altLang="en-US" dirty="0">
              <a:solidFill>
                <a:schemeClr val="accent1"/>
              </a:solidFill>
            </a:endParaRPr>
          </a:p>
        </p:txBody>
      </p:sp>
      <p:sp>
        <p:nvSpPr>
          <p:cNvPr id="28" name="任意多边形 4"/>
          <p:cNvSpPr/>
          <p:nvPr/>
        </p:nvSpPr>
        <p:spPr>
          <a:xfrm>
            <a:off x="5348659" y="2717725"/>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圆角 29"/>
          <p:cNvSpPr/>
          <p:nvPr/>
        </p:nvSpPr>
        <p:spPr>
          <a:xfrm>
            <a:off x="4769046" y="3273084"/>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1" name="同心圆 3"/>
          <p:cNvSpPr/>
          <p:nvPr/>
        </p:nvSpPr>
        <p:spPr>
          <a:xfrm>
            <a:off x="9017421" y="1433251"/>
            <a:ext cx="1144812" cy="1144813"/>
          </a:xfrm>
          <a:prstGeom prst="donut">
            <a:avLst>
              <a:gd name="adj" fmla="val 2734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rPr>
              <a:t>C</a:t>
            </a:r>
            <a:endParaRPr lang="zh-CN" altLang="en-US" dirty="0">
              <a:solidFill>
                <a:schemeClr val="accent1"/>
              </a:solidFill>
            </a:endParaRPr>
          </a:p>
        </p:txBody>
      </p:sp>
      <p:sp>
        <p:nvSpPr>
          <p:cNvPr id="32" name="任意多边形 4"/>
          <p:cNvSpPr/>
          <p:nvPr/>
        </p:nvSpPr>
        <p:spPr>
          <a:xfrm>
            <a:off x="8842486" y="2717725"/>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圆角 32"/>
          <p:cNvSpPr/>
          <p:nvPr/>
        </p:nvSpPr>
        <p:spPr>
          <a:xfrm>
            <a:off x="8262873" y="3273084"/>
            <a:ext cx="2653908" cy="1351128"/>
          </a:xfrm>
          <a:prstGeom prst="roundRect">
            <a:avLst/>
          </a:prstGeom>
          <a:ln w="57150">
            <a:solidFill>
              <a:srgbClr val="FFFFFF"/>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请输入文本</a:t>
            </a:r>
            <a:endParaRPr lang="zh-CN" altLang="en-US" dirty="0"/>
          </a:p>
        </p:txBody>
      </p:sp>
      <p:sp>
        <p:nvSpPr>
          <p:cNvPr id="34" name="矩形 33"/>
          <p:cNvSpPr/>
          <p:nvPr/>
        </p:nvSpPr>
        <p:spPr>
          <a:xfrm>
            <a:off x="1136129" y="4749419"/>
            <a:ext cx="9919743" cy="19311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矩形 34"/>
          <p:cNvSpPr/>
          <p:nvPr/>
        </p:nvSpPr>
        <p:spPr>
          <a:xfrm>
            <a:off x="395784" y="5022373"/>
            <a:ext cx="163773" cy="1576317"/>
          </a:xfrm>
          <a:prstGeom prst="rect">
            <a:avLst/>
          </a:prstGeom>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3" name="组合 2"/>
          <p:cNvGrpSpPr/>
          <p:nvPr/>
        </p:nvGrpSpPr>
        <p:grpSpPr>
          <a:xfrm>
            <a:off x="740888" y="2031086"/>
            <a:ext cx="1595760" cy="1589467"/>
            <a:chOff x="7441489" y="2765604"/>
            <a:chExt cx="1595760" cy="1589467"/>
          </a:xfrm>
        </p:grpSpPr>
        <p:sp>
          <p:nvSpPr>
            <p:cNvPr id="36"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0"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chemeClr val="accen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p>
          </p:txBody>
        </p:sp>
      </p:grpSp>
      <p:sp>
        <p:nvSpPr>
          <p:cNvPr id="42" name="矩形 41"/>
          <p:cNvSpPr/>
          <p:nvPr/>
        </p:nvSpPr>
        <p:spPr>
          <a:xfrm>
            <a:off x="2615491" y="2263327"/>
            <a:ext cx="8472567" cy="1252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3" name="文本框 42"/>
          <p:cNvSpPr txBox="1"/>
          <p:nvPr/>
        </p:nvSpPr>
        <p:spPr>
          <a:xfrm flipV="1">
            <a:off x="10946036" y="151723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grpSp>
        <p:nvGrpSpPr>
          <p:cNvPr id="44" name="组合 43"/>
          <p:cNvGrpSpPr/>
          <p:nvPr/>
        </p:nvGrpSpPr>
        <p:grpSpPr>
          <a:xfrm>
            <a:off x="740888" y="4504463"/>
            <a:ext cx="1595760" cy="1589467"/>
            <a:chOff x="7441489" y="2765604"/>
            <a:chExt cx="1595760" cy="1589467"/>
          </a:xfrm>
        </p:grpSpPr>
        <p:sp>
          <p:nvSpPr>
            <p:cNvPr id="64" name="KSO_Shape"/>
            <p:cNvSpPr/>
            <p:nvPr/>
          </p:nvSpPr>
          <p:spPr bwMode="auto">
            <a:xfrm rot="589353">
              <a:off x="7773738" y="2765604"/>
              <a:ext cx="1263511" cy="1286194"/>
            </a:xfrm>
            <a:custGeom>
              <a:avLst/>
              <a:gdLst>
                <a:gd name="T0" fmla="*/ 542159 w 3294"/>
                <a:gd name="T1" fmla="*/ 1438813 h 3351"/>
                <a:gd name="T2" fmla="*/ 799000 w 3294"/>
                <a:gd name="T3" fmla="*/ 921421 h 3351"/>
                <a:gd name="T4" fmla="*/ 1095065 w 3294"/>
                <a:gd name="T5" fmla="*/ 449159 h 3351"/>
                <a:gd name="T6" fmla="*/ 1337398 w 3294"/>
                <a:gd name="T7" fmla="*/ 142377 h 3351"/>
                <a:gd name="T8" fmla="*/ 1452922 w 3294"/>
                <a:gd name="T9" fmla="*/ 45131 h 3351"/>
                <a:gd name="T10" fmla="*/ 1594238 w 3294"/>
                <a:gd name="T11" fmla="*/ 15581 h 3351"/>
                <a:gd name="T12" fmla="*/ 1744151 w 3294"/>
                <a:gd name="T13" fmla="*/ 0 h 3351"/>
                <a:gd name="T14" fmla="*/ 1769943 w 3294"/>
                <a:gd name="T15" fmla="*/ 19879 h 3351"/>
                <a:gd name="T16" fmla="*/ 1760809 w 3294"/>
                <a:gd name="T17" fmla="*/ 44056 h 3351"/>
                <a:gd name="T18" fmla="*/ 1707076 w 3294"/>
                <a:gd name="T19" fmla="*/ 95097 h 3351"/>
                <a:gd name="T20" fmla="*/ 1218649 w 3294"/>
                <a:gd name="T21" fmla="*/ 704363 h 3351"/>
                <a:gd name="T22" fmla="*/ 773208 w 3294"/>
                <a:gd name="T23" fmla="*/ 1550566 h 3351"/>
                <a:gd name="T24" fmla="*/ 673803 w 3294"/>
                <a:gd name="T25" fmla="*/ 1763325 h 3351"/>
                <a:gd name="T26" fmla="*/ 503472 w 3294"/>
                <a:gd name="T27" fmla="*/ 1800397 h 3351"/>
                <a:gd name="T28" fmla="*/ 379888 w 3294"/>
                <a:gd name="T29" fmla="*/ 1779443 h 3351"/>
                <a:gd name="T30" fmla="*/ 298214 w 3294"/>
                <a:gd name="T31" fmla="*/ 1665542 h 3351"/>
                <a:gd name="T32" fmla="*/ 66091 w 3294"/>
                <a:gd name="T33" fmla="*/ 1371117 h 3351"/>
                <a:gd name="T34" fmla="*/ 0 w 3294"/>
                <a:gd name="T35" fmla="*/ 1265812 h 3351"/>
                <a:gd name="T36" fmla="*/ 72001 w 3294"/>
                <a:gd name="T37" fmla="*/ 1165879 h 3351"/>
                <a:gd name="T38" fmla="*/ 192362 w 3294"/>
                <a:gd name="T39" fmla="*/ 1115376 h 3351"/>
                <a:gd name="T40" fmla="*/ 342812 w 3294"/>
                <a:gd name="T41" fmla="*/ 1182535 h 3351"/>
                <a:gd name="T42" fmla="*/ 542159 w 3294"/>
                <a:gd name="T43" fmla="*/ 1438813 h 33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94" h="3351">
                  <a:moveTo>
                    <a:pt x="1009" y="2678"/>
                  </a:moveTo>
                  <a:cubicBezTo>
                    <a:pt x="1157" y="2345"/>
                    <a:pt x="1317" y="2024"/>
                    <a:pt x="1487" y="1715"/>
                  </a:cubicBezTo>
                  <a:cubicBezTo>
                    <a:pt x="1658" y="1407"/>
                    <a:pt x="1842" y="1113"/>
                    <a:pt x="2038" y="836"/>
                  </a:cubicBezTo>
                  <a:cubicBezTo>
                    <a:pt x="2235" y="558"/>
                    <a:pt x="2385" y="368"/>
                    <a:pt x="2489" y="265"/>
                  </a:cubicBezTo>
                  <a:cubicBezTo>
                    <a:pt x="2592" y="162"/>
                    <a:pt x="2664" y="101"/>
                    <a:pt x="2704" y="84"/>
                  </a:cubicBezTo>
                  <a:cubicBezTo>
                    <a:pt x="2743" y="66"/>
                    <a:pt x="2831" y="48"/>
                    <a:pt x="2967" y="29"/>
                  </a:cubicBezTo>
                  <a:cubicBezTo>
                    <a:pt x="3102" y="10"/>
                    <a:pt x="3195" y="0"/>
                    <a:pt x="3246" y="0"/>
                  </a:cubicBezTo>
                  <a:cubicBezTo>
                    <a:pt x="3278" y="0"/>
                    <a:pt x="3294" y="13"/>
                    <a:pt x="3294" y="37"/>
                  </a:cubicBezTo>
                  <a:cubicBezTo>
                    <a:pt x="3294" y="52"/>
                    <a:pt x="3288" y="67"/>
                    <a:pt x="3277" y="82"/>
                  </a:cubicBezTo>
                  <a:cubicBezTo>
                    <a:pt x="3265" y="96"/>
                    <a:pt x="3232" y="128"/>
                    <a:pt x="3177" y="177"/>
                  </a:cubicBezTo>
                  <a:cubicBezTo>
                    <a:pt x="2902" y="433"/>
                    <a:pt x="2599" y="811"/>
                    <a:pt x="2268" y="1311"/>
                  </a:cubicBezTo>
                  <a:cubicBezTo>
                    <a:pt x="1938" y="1811"/>
                    <a:pt x="1661" y="2336"/>
                    <a:pt x="1439" y="2886"/>
                  </a:cubicBezTo>
                  <a:cubicBezTo>
                    <a:pt x="1349" y="3106"/>
                    <a:pt x="1287" y="3238"/>
                    <a:pt x="1254" y="3282"/>
                  </a:cubicBezTo>
                  <a:cubicBezTo>
                    <a:pt x="1221" y="3328"/>
                    <a:pt x="1115" y="3351"/>
                    <a:pt x="937" y="3351"/>
                  </a:cubicBezTo>
                  <a:cubicBezTo>
                    <a:pt x="809" y="3351"/>
                    <a:pt x="732" y="3338"/>
                    <a:pt x="707" y="3312"/>
                  </a:cubicBezTo>
                  <a:cubicBezTo>
                    <a:pt x="682" y="3286"/>
                    <a:pt x="631" y="3215"/>
                    <a:pt x="555" y="3100"/>
                  </a:cubicBezTo>
                  <a:cubicBezTo>
                    <a:pt x="430" y="2907"/>
                    <a:pt x="286" y="2724"/>
                    <a:pt x="123" y="2552"/>
                  </a:cubicBezTo>
                  <a:cubicBezTo>
                    <a:pt x="41" y="2466"/>
                    <a:pt x="0" y="2400"/>
                    <a:pt x="0" y="2356"/>
                  </a:cubicBezTo>
                  <a:cubicBezTo>
                    <a:pt x="0" y="2295"/>
                    <a:pt x="45" y="2233"/>
                    <a:pt x="134" y="2170"/>
                  </a:cubicBezTo>
                  <a:cubicBezTo>
                    <a:pt x="224" y="2107"/>
                    <a:pt x="298" y="2076"/>
                    <a:pt x="358" y="2076"/>
                  </a:cubicBezTo>
                  <a:cubicBezTo>
                    <a:pt x="434" y="2076"/>
                    <a:pt x="527" y="2118"/>
                    <a:pt x="638" y="2201"/>
                  </a:cubicBezTo>
                  <a:cubicBezTo>
                    <a:pt x="749" y="2285"/>
                    <a:pt x="873" y="2444"/>
                    <a:pt x="1009" y="2678"/>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5" name="Freeform 11"/>
            <p:cNvSpPr/>
            <p:nvPr/>
          </p:nvSpPr>
          <p:spPr bwMode="auto">
            <a:xfrm rot="20671620">
              <a:off x="7441489" y="3133875"/>
              <a:ext cx="1128781" cy="1221196"/>
            </a:xfrm>
            <a:custGeom>
              <a:avLst/>
              <a:gdLst>
                <a:gd name="T0" fmla="*/ 3 w 11"/>
                <a:gd name="T1" fmla="*/ 0 h 12"/>
                <a:gd name="T2" fmla="*/ 0 w 11"/>
                <a:gd name="T3" fmla="*/ 10 h 12"/>
                <a:gd name="T4" fmla="*/ 8 w 11"/>
                <a:gd name="T5" fmla="*/ 12 h 12"/>
                <a:gd name="T6" fmla="*/ 10 w 11"/>
                <a:gd name="T7" fmla="*/ 1 h 12"/>
                <a:gd name="T8" fmla="*/ 3 w 11"/>
                <a:gd name="T9" fmla="*/ 0 h 12"/>
              </a:gdLst>
              <a:ahLst/>
              <a:cxnLst>
                <a:cxn ang="0">
                  <a:pos x="T0" y="T1"/>
                </a:cxn>
                <a:cxn ang="0">
                  <a:pos x="T2" y="T3"/>
                </a:cxn>
                <a:cxn ang="0">
                  <a:pos x="T4" y="T5"/>
                </a:cxn>
                <a:cxn ang="0">
                  <a:pos x="T6" y="T7"/>
                </a:cxn>
                <a:cxn ang="0">
                  <a:pos x="T8" y="T9"/>
                </a:cxn>
              </a:cxnLst>
              <a:rect l="0" t="0" r="r" b="b"/>
              <a:pathLst>
                <a:path w="11" h="12">
                  <a:moveTo>
                    <a:pt x="3" y="0"/>
                  </a:moveTo>
                  <a:cubicBezTo>
                    <a:pt x="1" y="2"/>
                    <a:pt x="0" y="7"/>
                    <a:pt x="0" y="10"/>
                  </a:cubicBezTo>
                  <a:cubicBezTo>
                    <a:pt x="2" y="11"/>
                    <a:pt x="5" y="12"/>
                    <a:pt x="8" y="12"/>
                  </a:cubicBezTo>
                  <a:cubicBezTo>
                    <a:pt x="9" y="9"/>
                    <a:pt x="11" y="4"/>
                    <a:pt x="10" y="1"/>
                  </a:cubicBezTo>
                  <a:cubicBezTo>
                    <a:pt x="8" y="0"/>
                    <a:pt x="5" y="0"/>
                    <a:pt x="3" y="0"/>
                  </a:cubicBezTo>
                  <a:close/>
                </a:path>
              </a:pathLst>
            </a:custGeom>
            <a:noFill/>
            <a:ln w="28575" cap="rnd">
              <a:solidFill>
                <a:schemeClr val="accent1"/>
              </a:solidFill>
              <a:prstDash val="solid"/>
              <a:rou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dirty="0"/>
            </a:p>
          </p:txBody>
        </p:sp>
      </p:grpSp>
      <p:sp>
        <p:nvSpPr>
          <p:cNvPr id="66" name="矩形 65"/>
          <p:cNvSpPr/>
          <p:nvPr/>
        </p:nvSpPr>
        <p:spPr>
          <a:xfrm>
            <a:off x="2615491" y="4736704"/>
            <a:ext cx="8472567" cy="12525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67" name="文本框 66"/>
          <p:cNvSpPr txBox="1"/>
          <p:nvPr/>
        </p:nvSpPr>
        <p:spPr>
          <a:xfrm flipV="1">
            <a:off x="10946036" y="399061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36"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379335" y="6482048"/>
            <a:ext cx="3083718" cy="8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 name="自由: 形状 8"/>
          <p:cNvSpPr/>
          <p:nvPr>
            <p:custDataLst>
              <p:tags r:id="rId3"/>
            </p:custDataLst>
          </p:nvPr>
        </p:nvSpPr>
        <p:spPr>
          <a:xfrm>
            <a:off x="381125" y="4488267"/>
            <a:ext cx="3950730" cy="199773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43" name="自由: 形状 18"/>
          <p:cNvSpPr/>
          <p:nvPr>
            <p:custDataLst>
              <p:tags r:id="rId4"/>
            </p:custDataLst>
          </p:nvPr>
        </p:nvSpPr>
        <p:spPr>
          <a:xfrm>
            <a:off x="3543084" y="4488267"/>
            <a:ext cx="843506" cy="1989150"/>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64" name="矩形 63"/>
          <p:cNvSpPr/>
          <p:nvPr/>
        </p:nvSpPr>
        <p:spPr>
          <a:xfrm>
            <a:off x="1105400" y="480688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5" name="Freeform 66"/>
          <p:cNvSpPr>
            <a:spLocks noEditPoints="1"/>
          </p:cNvSpPr>
          <p:nvPr/>
        </p:nvSpPr>
        <p:spPr bwMode="auto">
          <a:xfrm rot="218059">
            <a:off x="614653" y="3912456"/>
            <a:ext cx="981495" cy="99171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pic>
        <p:nvPicPr>
          <p:cNvPr id="66" name="MH_Other_2"/>
          <p:cNvPicPr>
            <a:picLocks noChangeAspect="1" noChangeArrowheads="1"/>
          </p:cNvPicPr>
          <p:nvPr>
            <p:custDataLst>
              <p:tags r:id="rId5"/>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4092373" y="6482048"/>
            <a:ext cx="3083718" cy="8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自由: 形状 8"/>
          <p:cNvSpPr/>
          <p:nvPr>
            <p:custDataLst>
              <p:tags r:id="rId6"/>
            </p:custDataLst>
          </p:nvPr>
        </p:nvSpPr>
        <p:spPr>
          <a:xfrm>
            <a:off x="4094163" y="4488267"/>
            <a:ext cx="3950730" cy="199773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68" name="自由: 形状 18"/>
          <p:cNvSpPr/>
          <p:nvPr>
            <p:custDataLst>
              <p:tags r:id="rId7"/>
            </p:custDataLst>
          </p:nvPr>
        </p:nvSpPr>
        <p:spPr>
          <a:xfrm>
            <a:off x="7256122" y="4488267"/>
            <a:ext cx="843506" cy="1989150"/>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69" name="矩形 68"/>
          <p:cNvSpPr/>
          <p:nvPr/>
        </p:nvSpPr>
        <p:spPr>
          <a:xfrm>
            <a:off x="4818438" y="480688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0" name="Freeform 66"/>
          <p:cNvSpPr>
            <a:spLocks noEditPoints="1"/>
          </p:cNvSpPr>
          <p:nvPr/>
        </p:nvSpPr>
        <p:spPr bwMode="auto">
          <a:xfrm rot="218059">
            <a:off x="4327691" y="3912456"/>
            <a:ext cx="981495" cy="99171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pic>
        <p:nvPicPr>
          <p:cNvPr id="71" name="MH_Other_2"/>
          <p:cNvPicPr>
            <a:picLocks noChangeAspect="1" noChangeArrowheads="1"/>
          </p:cNvPicPr>
          <p:nvPr>
            <p:custDataLst>
              <p:tags r:id="rId8"/>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805411" y="6482048"/>
            <a:ext cx="3083718" cy="8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自由: 形状 8"/>
          <p:cNvSpPr/>
          <p:nvPr>
            <p:custDataLst>
              <p:tags r:id="rId9"/>
            </p:custDataLst>
          </p:nvPr>
        </p:nvSpPr>
        <p:spPr>
          <a:xfrm>
            <a:off x="7807201" y="4488267"/>
            <a:ext cx="3950730" cy="199773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73" name="自由: 形状 18"/>
          <p:cNvSpPr/>
          <p:nvPr>
            <p:custDataLst>
              <p:tags r:id="rId10"/>
            </p:custDataLst>
          </p:nvPr>
        </p:nvSpPr>
        <p:spPr>
          <a:xfrm>
            <a:off x="10969160" y="4488267"/>
            <a:ext cx="843506" cy="1989150"/>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74" name="矩形 73"/>
          <p:cNvSpPr/>
          <p:nvPr/>
        </p:nvSpPr>
        <p:spPr>
          <a:xfrm>
            <a:off x="8531476" y="480688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5" name="Freeform 66"/>
          <p:cNvSpPr>
            <a:spLocks noEditPoints="1"/>
          </p:cNvSpPr>
          <p:nvPr/>
        </p:nvSpPr>
        <p:spPr bwMode="auto">
          <a:xfrm rot="218059">
            <a:off x="8040729" y="3912456"/>
            <a:ext cx="981495" cy="991718"/>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accent1"/>
          </a:solidFill>
          <a:ln w="9525">
            <a:noFill/>
            <a:round/>
          </a:ln>
        </p:spPr>
        <p:txBody>
          <a:bodyPr vert="horz" wrap="square" lIns="91440" tIns="45720" rIns="91440" bIns="45720" numCol="1" anchor="t" anchorCtr="0" compatLnSpc="1"/>
          <a:lstStyle/>
          <a:p>
            <a:endParaRPr lang="zh-CN" altLang="en-US"/>
          </a:p>
        </p:txBody>
      </p:sp>
      <p:sp>
        <p:nvSpPr>
          <p:cNvPr id="76" name="矩形 75"/>
          <p:cNvSpPr/>
          <p:nvPr/>
        </p:nvSpPr>
        <p:spPr>
          <a:xfrm>
            <a:off x="1136129" y="1821359"/>
            <a:ext cx="9919743" cy="8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7" name="文本框 76"/>
          <p:cNvSpPr txBox="1"/>
          <p:nvPr/>
        </p:nvSpPr>
        <p:spPr>
          <a:xfrm>
            <a:off x="404621" y="193565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78" name="矩形 77"/>
          <p:cNvSpPr/>
          <p:nvPr/>
        </p:nvSpPr>
        <p:spPr>
          <a:xfrm>
            <a:off x="1136129" y="2882136"/>
            <a:ext cx="9919743" cy="8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2" name="矩形 71"/>
          <p:cNvSpPr/>
          <p:nvPr/>
        </p:nvSpPr>
        <p:spPr>
          <a:xfrm>
            <a:off x="172822"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73" name="圆角矩形 85"/>
          <p:cNvSpPr/>
          <p:nvPr/>
        </p:nvSpPr>
        <p:spPr>
          <a:xfrm>
            <a:off x="172823"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62"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1398389"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矩形 14"/>
          <p:cNvSpPr/>
          <p:nvPr/>
        </p:nvSpPr>
        <p:spPr>
          <a:xfrm>
            <a:off x="4220166"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85"/>
          <p:cNvSpPr/>
          <p:nvPr/>
        </p:nvSpPr>
        <p:spPr>
          <a:xfrm>
            <a:off x="4220167"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17"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5445733"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矩形 17"/>
          <p:cNvSpPr/>
          <p:nvPr/>
        </p:nvSpPr>
        <p:spPr>
          <a:xfrm>
            <a:off x="8267510" y="4719204"/>
            <a:ext cx="3693875" cy="1381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圆角矩形 85"/>
          <p:cNvSpPr/>
          <p:nvPr/>
        </p:nvSpPr>
        <p:spPr>
          <a:xfrm>
            <a:off x="8267511" y="3952524"/>
            <a:ext cx="3751668" cy="62771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pic>
        <p:nvPicPr>
          <p:cNvPr id="20" name="图片 11"/>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rot="19647356">
            <a:off x="9493077" y="2245157"/>
            <a:ext cx="1913244" cy="212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tags/tag1.xml><?xml version="1.0" encoding="utf-8"?>
<p:tagLst xmlns:p="http://schemas.openxmlformats.org/presentationml/2006/main">
  <p:tag name="MH" val="20161013012315"/>
  <p:tag name="MH_LIBRARY" val="GRAPHIC"/>
  <p:tag name="MH_TYPE" val="Other"/>
  <p:tag name="MH_ORDER" val="2"/>
</p:tagLst>
</file>

<file path=ppt/tags/tag10.xml><?xml version="1.0" encoding="utf-8"?>
<p:tagLst xmlns:p="http://schemas.openxmlformats.org/presentationml/2006/main">
  <p:tag name="MH" val="20160624112451"/>
  <p:tag name="MH_LIBRARY" val="GRAPHIC"/>
  <p:tag name="MH_TYPE" val="Other"/>
  <p:tag name="MH_ORDER" val="4"/>
</p:tagLst>
</file>

<file path=ppt/tags/tag11.xml><?xml version="1.0" encoding="utf-8"?>
<p:tagLst xmlns:p="http://schemas.openxmlformats.org/presentationml/2006/main">
  <p:tag name="MH" val="20160624112451"/>
  <p:tag name="MH_LIBRARY" val="GRAPHIC"/>
  <p:tag name="MH_TYPE" val="Other"/>
  <p:tag name="MH_ORDER" val="4"/>
</p:tagLst>
</file>

<file path=ppt/tags/tag12.xml><?xml version="1.0" encoding="utf-8"?>
<p:tagLst xmlns:p="http://schemas.openxmlformats.org/presentationml/2006/main">
  <p:tag name="MH" val="20160624112451"/>
  <p:tag name="MH_LIBRARY" val="GRAPHIC"/>
  <p:tag name="MH_TYPE" val="Other"/>
  <p:tag name="MH_ORDER" val="23"/>
</p:tagLst>
</file>

<file path=ppt/tags/tag13.xml><?xml version="1.0" encoding="utf-8"?>
<p:tagLst xmlns:p="http://schemas.openxmlformats.org/presentationml/2006/main">
  <p:tag name="MH" val="20160624112451"/>
  <p:tag name="MH_LIBRARY" val="GRAPHIC"/>
  <p:tag name="MH_TYPE" val="SubTitle"/>
  <p:tag name="MH_ORDER" val="4"/>
</p:tagLst>
</file>

<file path=ppt/tags/tag14.xml><?xml version="1.0" encoding="utf-8"?>
<p:tagLst xmlns:p="http://schemas.openxmlformats.org/presentationml/2006/main">
  <p:tag name="MH" val="20160624112451"/>
  <p:tag name="MH_LIBRARY" val="GRAPHIC"/>
  <p:tag name="MH_TYPE" val="Other"/>
  <p:tag name="MH_ORDER" val="27"/>
</p:tagLst>
</file>

<file path=ppt/tags/tag15.xml><?xml version="1.0" encoding="utf-8"?>
<p:tagLst xmlns:p="http://schemas.openxmlformats.org/presentationml/2006/main">
  <p:tag name="MH" val="20160624112451"/>
  <p:tag name="MH_LIBRARY" val="GRAPHIC"/>
  <p:tag name="MH_TYPE" val="Other"/>
  <p:tag name="MH_ORDER" val="23"/>
</p:tagLst>
</file>

<file path=ppt/tags/tag16.xml><?xml version="1.0" encoding="utf-8"?>
<p:tagLst xmlns:p="http://schemas.openxmlformats.org/presentationml/2006/main">
  <p:tag name="MH" val="20160624112451"/>
  <p:tag name="MH_LIBRARY" val="GRAPHIC"/>
  <p:tag name="MH_TYPE" val="SubTitle"/>
  <p:tag name="MH_ORDER" val="4"/>
</p:tagLst>
</file>

<file path=ppt/tags/tag17.xml><?xml version="1.0" encoding="utf-8"?>
<p:tagLst xmlns:p="http://schemas.openxmlformats.org/presentationml/2006/main">
  <p:tag name="MH" val="20160624112451"/>
  <p:tag name="MH_LIBRARY" val="GRAPHIC"/>
  <p:tag name="MH_TYPE" val="Other"/>
  <p:tag name="MH_ORDER" val="27"/>
</p:tagLst>
</file>

<file path=ppt/tags/tag18.xml><?xml version="1.0" encoding="utf-8"?>
<p:tagLst xmlns:p="http://schemas.openxmlformats.org/presentationml/2006/main">
  <p:tag name="MH" val="20160624112451"/>
  <p:tag name="MH_LIBRARY" val="GRAPHIC"/>
  <p:tag name="MH_TYPE" val="Other"/>
  <p:tag name="MH_ORDER" val="4"/>
</p:tagLst>
</file>

<file path=ppt/tags/tag19.xml><?xml version="1.0" encoding="utf-8"?>
<p:tagLst xmlns:p="http://schemas.openxmlformats.org/presentationml/2006/main">
  <p:tag name="MH" val="20160624112451"/>
  <p:tag name="MH_LIBRARY" val="GRAPHIC"/>
  <p:tag name="MH_TYPE" val="Other"/>
  <p:tag name="MH_ORDER" val="4"/>
</p:tagLst>
</file>

<file path=ppt/tags/tag2.xml><?xml version="1.0" encoding="utf-8"?>
<p:tagLst xmlns:p="http://schemas.openxmlformats.org/presentationml/2006/main">
  <p:tag name="MH" val="20161013012315"/>
  <p:tag name="MH_LIBRARY" val="GRAPHIC"/>
  <p:tag name="MH_TYPE" val="Desc"/>
  <p:tag name="MH_ORDER" val="1"/>
</p:tagLst>
</file>

<file path=ppt/tags/tag20.xml><?xml version="1.0" encoding="utf-8"?>
<p:tagLst xmlns:p="http://schemas.openxmlformats.org/presentationml/2006/main">
  <p:tag name="MH" val="20160624112451"/>
  <p:tag name="MH_LIBRARY" val="GRAPHIC"/>
  <p:tag name="MH_TYPE" val="Other"/>
  <p:tag name="MH_ORDER" val="4"/>
</p:tagLst>
</file>

<file path=ppt/tags/tag3.xml><?xml version="1.0" encoding="utf-8"?>
<p:tagLst xmlns:p="http://schemas.openxmlformats.org/presentationml/2006/main">
  <p:tag name="MH" val="20161013012315"/>
  <p:tag name="MH_LIBRARY" val="GRAPHIC"/>
  <p:tag name="MH_TYPE" val="Other"/>
  <p:tag name="MH_ORDER" val="5"/>
</p:tagLst>
</file>

<file path=ppt/tags/tag4.xml><?xml version="1.0" encoding="utf-8"?>
<p:tagLst xmlns:p="http://schemas.openxmlformats.org/presentationml/2006/main">
  <p:tag name="MH" val="20161013012315"/>
  <p:tag name="MH_LIBRARY" val="GRAPHIC"/>
  <p:tag name="MH_TYPE" val="Other"/>
  <p:tag name="MH_ORDER" val="2"/>
</p:tagLst>
</file>

<file path=ppt/tags/tag5.xml><?xml version="1.0" encoding="utf-8"?>
<p:tagLst xmlns:p="http://schemas.openxmlformats.org/presentationml/2006/main">
  <p:tag name="MH" val="20161013012315"/>
  <p:tag name="MH_LIBRARY" val="GRAPHIC"/>
  <p:tag name="MH_TYPE" val="Desc"/>
  <p:tag name="MH_ORDER" val="1"/>
</p:tagLst>
</file>

<file path=ppt/tags/tag6.xml><?xml version="1.0" encoding="utf-8"?>
<p:tagLst xmlns:p="http://schemas.openxmlformats.org/presentationml/2006/main">
  <p:tag name="MH" val="20161013012315"/>
  <p:tag name="MH_LIBRARY" val="GRAPHIC"/>
  <p:tag name="MH_TYPE" val="Other"/>
  <p:tag name="MH_ORDER" val="5"/>
</p:tagLst>
</file>

<file path=ppt/tags/tag7.xml><?xml version="1.0" encoding="utf-8"?>
<p:tagLst xmlns:p="http://schemas.openxmlformats.org/presentationml/2006/main">
  <p:tag name="MH" val="20161013012315"/>
  <p:tag name="MH_LIBRARY" val="GRAPHIC"/>
  <p:tag name="MH_TYPE" val="Other"/>
  <p:tag name="MH_ORDER" val="2"/>
</p:tagLst>
</file>

<file path=ppt/tags/tag8.xml><?xml version="1.0" encoding="utf-8"?>
<p:tagLst xmlns:p="http://schemas.openxmlformats.org/presentationml/2006/main">
  <p:tag name="MH" val="20161013012315"/>
  <p:tag name="MH_LIBRARY" val="GRAPHIC"/>
  <p:tag name="MH_TYPE" val="Desc"/>
  <p:tag name="MH_ORDER" val="1"/>
</p:tagLst>
</file>

<file path=ppt/tags/tag9.xml><?xml version="1.0" encoding="utf-8"?>
<p:tagLst xmlns:p="http://schemas.openxmlformats.org/presentationml/2006/main">
  <p:tag name="MH" val="20161013012315"/>
  <p:tag name="MH_LIBRARY" val="GRAPHIC"/>
  <p:tag name="MH_TYPE" val="Other"/>
  <p:tag name="MH_ORDER" val="5"/>
</p:tagLst>
</file>

<file path=ppt/theme/theme1.xml><?xml version="1.0" encoding="utf-8"?>
<a:theme xmlns:a="http://schemas.openxmlformats.org/drawingml/2006/main" name="A000120141119A01PPBG">
  <a:themeElements>
    <a:clrScheme name="自定义 130">
      <a:dk1>
        <a:srgbClr val="585858"/>
      </a:dk1>
      <a:lt1>
        <a:sysClr val="window" lastClr="FFFFFF"/>
      </a:lt1>
      <a:dk2>
        <a:srgbClr val="585858"/>
      </a:dk2>
      <a:lt2>
        <a:srgbClr val="FFFFFF"/>
      </a:lt2>
      <a:accent1>
        <a:srgbClr val="E61C32"/>
      </a:accent1>
      <a:accent2>
        <a:srgbClr val="DC5389"/>
      </a:accent2>
      <a:accent3>
        <a:srgbClr val="BB735D"/>
      </a:accent3>
      <a:accent4>
        <a:srgbClr val="57C1AD"/>
      </a:accent4>
      <a:accent5>
        <a:srgbClr val="42ADCA"/>
      </a:accent5>
      <a:accent6>
        <a:srgbClr val="92D050"/>
      </a:accent6>
      <a:hlink>
        <a:srgbClr val="00B050"/>
      </a:hlink>
      <a:folHlink>
        <a:srgbClr val="CC990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3420</Words>
  <Application>WPS 演示</Application>
  <PresentationFormat>宽屏</PresentationFormat>
  <Paragraphs>336</Paragraphs>
  <Slides>28</Slides>
  <Notes>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28</vt:i4>
      </vt:variant>
    </vt:vector>
  </HeadingPairs>
  <TitlesOfParts>
    <vt:vector size="46" baseType="lpstr">
      <vt:lpstr>Arial</vt:lpstr>
      <vt:lpstr>宋体</vt:lpstr>
      <vt:lpstr>Wingdings</vt:lpstr>
      <vt:lpstr>Calibri</vt:lpstr>
      <vt:lpstr>幼圆</vt:lpstr>
      <vt:lpstr>黑体</vt:lpstr>
      <vt:lpstr>Tempus Sans ITC</vt:lpstr>
      <vt:lpstr>Wingdings 2</vt:lpstr>
      <vt:lpstr>Bernard MT Condensed</vt:lpstr>
      <vt:lpstr>微软雅黑</vt:lpstr>
      <vt:lpstr>等线</vt:lpstr>
      <vt:lpstr>GoodVibrationsROB</vt:lpstr>
      <vt:lpstr>等线 Light</vt:lpstr>
      <vt:lpstr>Impact</vt:lpstr>
      <vt:lpstr>Gungsuh</vt:lpstr>
      <vt:lpstr>Calibri</vt:lpstr>
      <vt:lpstr>等线</vt:lpstr>
      <vt:lpstr>A000120141119A01PPBG</vt:lpstr>
      <vt:lpstr>幼儿园教育 教学可爱卡通模板</vt:lpstr>
      <vt:lpstr>PowerPoint 演示文稿</vt:lpstr>
      <vt:lpstr>请输入第一章的大标题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2017-05-10T09:08:18Z</dcterms:created>
  <dcterms:modified xsi:type="dcterms:W3CDTF">2017-05-10T09:08:18Z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