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0" r:id="rId3"/>
    <p:sldId id="292" r:id="rId5"/>
    <p:sldId id="262" r:id="rId6"/>
    <p:sldId id="336" r:id="rId7"/>
    <p:sldId id="329" r:id="rId8"/>
    <p:sldId id="334" r:id="rId9"/>
    <p:sldId id="264" r:id="rId10"/>
    <p:sldId id="324" r:id="rId11"/>
    <p:sldId id="326" r:id="rId12"/>
    <p:sldId id="333" r:id="rId13"/>
    <p:sldId id="325" r:id="rId14"/>
    <p:sldId id="263" r:id="rId15"/>
    <p:sldId id="331" r:id="rId16"/>
    <p:sldId id="335" r:id="rId17"/>
    <p:sldId id="319" r:id="rId18"/>
    <p:sldId id="320" r:id="rId19"/>
    <p:sldId id="330" r:id="rId20"/>
    <p:sldId id="298" r:id="rId21"/>
    <p:sldId id="317" r:id="rId22"/>
    <p:sldId id="328" r:id="rId23"/>
    <p:sldId id="316" r:id="rId24"/>
    <p:sldId id="327" r:id="rId25"/>
    <p:sldId id="332" r:id="rId26"/>
    <p:sldId id="296" r:id="rId27"/>
    <p:sldId id="266" r:id="rId28"/>
    <p:sldId id="307" r:id="rId29"/>
    <p:sldId id="314" r:id="rId30"/>
    <p:sldId id="313" r:id="rId31"/>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E7E5"/>
    <a:srgbClr val="FFFFFF"/>
    <a:srgbClr val="F2F2F2"/>
    <a:srgbClr val="239071"/>
    <a:srgbClr val="FCA821"/>
    <a:srgbClr val="F9FCFB"/>
    <a:srgbClr val="DC5389"/>
    <a:srgbClr val="57C0D5"/>
    <a:srgbClr val="F2EFEE"/>
    <a:srgbClr val="005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varScale="1">
        <p:scale>
          <a:sx n="62" d="100"/>
          <a:sy n="62" d="100"/>
        </p:scale>
        <p:origin x="97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151214" y="845128"/>
            <a:ext cx="7441077" cy="2604550"/>
          </a:xfrm>
        </p:spPr>
        <p:txBody>
          <a:bodyPr anchor="ctr">
            <a:normAutofit/>
          </a:bodyPr>
          <a:lstStyle>
            <a:lvl1pPr algn="ctr">
              <a:lnSpc>
                <a:spcPct val="150000"/>
              </a:lnSpc>
              <a:defRPr sz="4400" b="1" i="0">
                <a:solidFill>
                  <a:schemeClr val="accent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122524" y="3581521"/>
            <a:ext cx="7480178" cy="671821"/>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a:xfrm>
            <a:off x="290844" y="933148"/>
            <a:ext cx="7162901" cy="2467282"/>
          </a:xfrm>
        </p:spPr>
        <p:txBody>
          <a:bodyPr anchor="ctr"/>
          <a:lstStyle>
            <a:lvl1pPr algn="ctr">
              <a:lnSpc>
                <a:spcPct val="150000"/>
              </a:lnSpc>
              <a:defRPr sz="48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345968" y="3458940"/>
            <a:ext cx="7052653"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
        <p:nvSpPr>
          <p:cNvPr id="7" name="矩形 6"/>
          <p:cNvSpPr/>
          <p:nvPr userDrawn="1"/>
        </p:nvSpPr>
        <p:spPr>
          <a:xfrm>
            <a:off x="0" y="0"/>
            <a:ext cx="12192002" cy="6858001"/>
          </a:xfrm>
          <a:prstGeom prst="rect">
            <a:avLst/>
          </a:prstGeom>
          <a:solidFill>
            <a:srgbClr val="D1E7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769806"/>
            <a:ext cx="10680700" cy="458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754063" y="162393"/>
            <a:ext cx="10680700" cy="1115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accent1"/>
          </a:solidFill>
          <a:effectLst/>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6.xml"/><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8.xml"/><Relationship Id="rId1" Type="http://schemas.openxmlformats.org/officeDocument/2006/relationships/tags" Target="../tags/tag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rmAutofit/>
          </a:bodyPr>
          <a:lstStyle/>
          <a:p>
            <a:r>
              <a:rPr lang="zh-CN" altLang="en-US" sz="5400" dirty="0"/>
              <a:t>卡通可爱萌萌哒</a:t>
            </a:r>
            <a:br>
              <a:rPr lang="en-US" altLang="zh-CN" sz="5400" dirty="0"/>
            </a:br>
            <a:r>
              <a:rPr lang="zh-CN" altLang="en-US" sz="5400" dirty="0"/>
              <a:t>教育教学模板</a:t>
            </a:r>
            <a:endParaRPr lang="zh-CN" altLang="en-US" sz="5400" dirty="0"/>
          </a:p>
        </p:txBody>
      </p:sp>
      <p:sp>
        <p:nvSpPr>
          <p:cNvPr id="7" name="副标题 6"/>
          <p:cNvSpPr>
            <a:spLocks noGrp="1"/>
          </p:cNvSpPr>
          <p:nvPr>
            <p:ph type="subTitle" idx="1"/>
          </p:nvPr>
        </p:nvSpPr>
        <p:spPr>
          <a:xfrm>
            <a:off x="111729" y="3450076"/>
            <a:ext cx="7480178" cy="671821"/>
          </a:xfrm>
        </p:spPr>
        <p:txBody>
          <a:bodyPr/>
          <a:lstStyle/>
          <a:p>
            <a:r>
              <a:rPr sz="2000" dirty="0">
                <a:latin typeface="+mn-ea"/>
              </a:rPr>
              <a:t>讲课人：情缘素材   时间：2017年10月30日</a:t>
            </a:r>
            <a:endParaRPr sz="2000" dirty="0">
              <a:latin typeface="+mn-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AutoShape 4"/>
          <p:cNvSpPr/>
          <p:nvPr/>
        </p:nvSpPr>
        <p:spPr bwMode="auto">
          <a:xfrm>
            <a:off x="4306888" y="2080871"/>
            <a:ext cx="1761331" cy="17613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317" y="0"/>
                </a:moveTo>
                <a:cubicBezTo>
                  <a:pt x="13198" y="871"/>
                  <a:pt x="9277" y="2909"/>
                  <a:pt x="6078" y="6121"/>
                </a:cubicBezTo>
                <a:cubicBezTo>
                  <a:pt x="2898" y="9313"/>
                  <a:pt x="876" y="13222"/>
                  <a:pt x="0" y="17331"/>
                </a:cubicBezTo>
                <a:cubicBezTo>
                  <a:pt x="654" y="19787"/>
                  <a:pt x="2887" y="21599"/>
                  <a:pt x="5550" y="21599"/>
                </a:cubicBezTo>
                <a:lnTo>
                  <a:pt x="15850" y="21599"/>
                </a:lnTo>
                <a:cubicBezTo>
                  <a:pt x="19026" y="21600"/>
                  <a:pt x="21600" y="19026"/>
                  <a:pt x="21600" y="15851"/>
                </a:cubicBezTo>
                <a:lnTo>
                  <a:pt x="21600" y="5556"/>
                </a:lnTo>
                <a:cubicBezTo>
                  <a:pt x="21599" y="2889"/>
                  <a:pt x="19781" y="649"/>
                  <a:pt x="17317" y="0"/>
                </a:cubicBezTo>
                <a:close/>
              </a:path>
            </a:pathLst>
          </a:cu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13" name="AutoShape 5"/>
          <p:cNvSpPr/>
          <p:nvPr/>
        </p:nvSpPr>
        <p:spPr bwMode="auto">
          <a:xfrm>
            <a:off x="6119813" y="2080077"/>
            <a:ext cx="1765300" cy="17621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20" y="0"/>
                </a:moveTo>
                <a:cubicBezTo>
                  <a:pt x="1838" y="631"/>
                  <a:pt x="0" y="2881"/>
                  <a:pt x="0" y="5565"/>
                </a:cubicBezTo>
                <a:lnTo>
                  <a:pt x="0" y="15854"/>
                </a:lnTo>
                <a:cubicBezTo>
                  <a:pt x="0" y="19028"/>
                  <a:pt x="2566" y="21599"/>
                  <a:pt x="5733" y="21599"/>
                </a:cubicBezTo>
                <a:lnTo>
                  <a:pt x="16004" y="21599"/>
                </a:lnTo>
                <a:cubicBezTo>
                  <a:pt x="18745" y="21600"/>
                  <a:pt x="21032" y="19672"/>
                  <a:pt x="21600" y="17097"/>
                </a:cubicBezTo>
                <a:cubicBezTo>
                  <a:pt x="20699" y="13077"/>
                  <a:pt x="18699" y="9258"/>
                  <a:pt x="15589" y="6129"/>
                </a:cubicBezTo>
                <a:cubicBezTo>
                  <a:pt x="12384" y="2905"/>
                  <a:pt x="8450" y="864"/>
                  <a:pt x="4320" y="0"/>
                </a:cubicBezTo>
                <a:close/>
              </a:path>
            </a:pathLst>
          </a:cu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14" name="AutoShape 6"/>
          <p:cNvSpPr/>
          <p:nvPr/>
        </p:nvSpPr>
        <p:spPr bwMode="auto">
          <a:xfrm>
            <a:off x="4306888" y="3920784"/>
            <a:ext cx="1761331" cy="1760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50" y="0"/>
                </a:moveTo>
                <a:cubicBezTo>
                  <a:pt x="2888" y="0"/>
                  <a:pt x="655" y="1810"/>
                  <a:pt x="0" y="4265"/>
                </a:cubicBezTo>
                <a:cubicBezTo>
                  <a:pt x="877" y="8372"/>
                  <a:pt x="2900" y="12282"/>
                  <a:pt x="6078" y="15474"/>
                </a:cubicBezTo>
                <a:cubicBezTo>
                  <a:pt x="9283" y="18692"/>
                  <a:pt x="13214" y="20731"/>
                  <a:pt x="17342" y="21600"/>
                </a:cubicBezTo>
                <a:cubicBezTo>
                  <a:pt x="19793" y="20941"/>
                  <a:pt x="21600" y="18710"/>
                  <a:pt x="21600" y="16051"/>
                </a:cubicBezTo>
                <a:lnTo>
                  <a:pt x="21600" y="5750"/>
                </a:lnTo>
                <a:cubicBezTo>
                  <a:pt x="21599" y="2574"/>
                  <a:pt x="19026" y="0"/>
                  <a:pt x="15850" y="0"/>
                </a:cubicBezTo>
                <a:lnTo>
                  <a:pt x="5550" y="0"/>
                </a:lnTo>
                <a:close/>
              </a:path>
            </a:pathLst>
          </a:cu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21" name="AutoShape 7"/>
          <p:cNvSpPr/>
          <p:nvPr/>
        </p:nvSpPr>
        <p:spPr bwMode="auto">
          <a:xfrm>
            <a:off x="6119813" y="3920784"/>
            <a:ext cx="1765300" cy="17613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34" y="0"/>
                </a:moveTo>
                <a:cubicBezTo>
                  <a:pt x="2566" y="0"/>
                  <a:pt x="0" y="2572"/>
                  <a:pt x="0" y="5747"/>
                </a:cubicBezTo>
                <a:lnTo>
                  <a:pt x="0" y="16042"/>
                </a:lnTo>
                <a:cubicBezTo>
                  <a:pt x="0" y="18718"/>
                  <a:pt x="1827" y="20959"/>
                  <a:pt x="4297" y="21600"/>
                </a:cubicBezTo>
                <a:cubicBezTo>
                  <a:pt x="8435" y="20739"/>
                  <a:pt x="12379" y="18697"/>
                  <a:pt x="15591" y="15465"/>
                </a:cubicBezTo>
                <a:cubicBezTo>
                  <a:pt x="18700" y="12337"/>
                  <a:pt x="20698" y="8517"/>
                  <a:pt x="21600" y="4499"/>
                </a:cubicBezTo>
                <a:cubicBezTo>
                  <a:pt x="21030" y="1925"/>
                  <a:pt x="18745" y="0"/>
                  <a:pt x="16006" y="0"/>
                </a:cubicBezTo>
                <a:lnTo>
                  <a:pt x="5734" y="0"/>
                </a:lnTo>
                <a:close/>
              </a:path>
            </a:pathLst>
          </a:cu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22" name="KSO_Shape"/>
          <p:cNvSpPr/>
          <p:nvPr/>
        </p:nvSpPr>
        <p:spPr bwMode="auto">
          <a:xfrm>
            <a:off x="6469877" y="2846811"/>
            <a:ext cx="803920" cy="472973"/>
          </a:xfrm>
          <a:custGeom>
            <a:avLst/>
            <a:gdLst>
              <a:gd name="T0" fmla="*/ 1905000 w 6649"/>
              <a:gd name="T1" fmla="*/ 302090 h 3908"/>
              <a:gd name="T2" fmla="*/ 952357 w 6649"/>
              <a:gd name="T3" fmla="*/ 0 h 3908"/>
              <a:gd name="T4" fmla="*/ 0 w 6649"/>
              <a:gd name="T5" fmla="*/ 302090 h 3908"/>
              <a:gd name="T6" fmla="*/ 488785 w 6649"/>
              <a:gd name="T7" fmla="*/ 456861 h 3908"/>
              <a:gd name="T8" fmla="*/ 400540 w 6649"/>
              <a:gd name="T9" fmla="*/ 923753 h 3908"/>
              <a:gd name="T10" fmla="*/ 952357 w 6649"/>
              <a:gd name="T11" fmla="*/ 1120083 h 3908"/>
              <a:gd name="T12" fmla="*/ 1504460 w 6649"/>
              <a:gd name="T13" fmla="*/ 923753 h 3908"/>
              <a:gd name="T14" fmla="*/ 1416215 w 6649"/>
              <a:gd name="T15" fmla="*/ 456861 h 3908"/>
              <a:gd name="T16" fmla="*/ 1905000 w 6649"/>
              <a:gd name="T17" fmla="*/ 302090 h 39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49" h="3908">
                <a:moveTo>
                  <a:pt x="6649" y="1054"/>
                </a:moveTo>
                <a:lnTo>
                  <a:pt x="3324" y="0"/>
                </a:lnTo>
                <a:lnTo>
                  <a:pt x="0" y="1054"/>
                </a:lnTo>
                <a:lnTo>
                  <a:pt x="1706" y="1594"/>
                </a:lnTo>
                <a:lnTo>
                  <a:pt x="1398" y="3223"/>
                </a:lnTo>
                <a:lnTo>
                  <a:pt x="3324" y="3908"/>
                </a:lnTo>
                <a:lnTo>
                  <a:pt x="5251" y="3223"/>
                </a:lnTo>
                <a:lnTo>
                  <a:pt x="4943" y="1594"/>
                </a:lnTo>
                <a:lnTo>
                  <a:pt x="6649" y="1054"/>
                </a:lnTo>
                <a:close/>
              </a:path>
            </a:pathLst>
          </a:custGeom>
          <a:solidFill>
            <a:srgbClr val="FEFFFF"/>
          </a:solidFill>
          <a:ln>
            <a:noFill/>
          </a:ln>
        </p:spPr>
        <p:txBody>
          <a:bodyPr anchor="ctr" anchorCtr="1"/>
          <a:lstStyle/>
          <a:p>
            <a:endParaRPr lang="zh-CN" altLang="en-US">
              <a:ea typeface="宋体" panose="02010600030101010101" pitchFamily="2" charset="-122"/>
            </a:endParaRPr>
          </a:p>
        </p:txBody>
      </p:sp>
      <p:sp>
        <p:nvSpPr>
          <p:cNvPr id="23" name="KSO_Shape"/>
          <p:cNvSpPr/>
          <p:nvPr/>
        </p:nvSpPr>
        <p:spPr>
          <a:xfrm>
            <a:off x="4973294" y="2773374"/>
            <a:ext cx="803920" cy="635097"/>
          </a:xfrm>
          <a:prstGeom prst="wedgeEllipseCallout">
            <a:avLst>
              <a:gd name="adj1" fmla="val -25046"/>
              <a:gd name="adj2" fmla="val 65698"/>
            </a:avLst>
          </a:prstGeom>
          <a:solidFill>
            <a:srgbClr val="FEFFFF"/>
          </a:solidFill>
          <a:ln>
            <a:noFill/>
          </a:ln>
        </p:spPr>
        <p:txBody>
          <a:bodyPr anchor="ctr" anchorCtr="1"/>
          <a:lstStyle/>
          <a:p>
            <a:endParaRPr lang="zh-CN" altLang="en-US" dirty="0">
              <a:solidFill>
                <a:schemeClr val="tx1"/>
              </a:solidFill>
              <a:latin typeface="Calibri" panose="020F0502020204030204" pitchFamily="34" charset="0"/>
              <a:ea typeface="宋体" panose="02010600030101010101" pitchFamily="2" charset="-122"/>
            </a:endParaRPr>
          </a:p>
        </p:txBody>
      </p:sp>
      <p:sp>
        <p:nvSpPr>
          <p:cNvPr id="24" name="KSO_Shape"/>
          <p:cNvSpPr/>
          <p:nvPr/>
        </p:nvSpPr>
        <p:spPr bwMode="auto">
          <a:xfrm flipH="1">
            <a:off x="6578236" y="4298485"/>
            <a:ext cx="695560" cy="637596"/>
          </a:xfrm>
          <a:custGeom>
            <a:avLst/>
            <a:gdLst>
              <a:gd name="T0" fmla="*/ 2147483646 w 269"/>
              <a:gd name="T1" fmla="*/ 0 h 247"/>
              <a:gd name="T2" fmla="*/ 2147483646 w 269"/>
              <a:gd name="T3" fmla="*/ 0 h 247"/>
              <a:gd name="T4" fmla="*/ 2147483646 w 269"/>
              <a:gd name="T5" fmla="*/ 2147483646 h 247"/>
              <a:gd name="T6" fmla="*/ 2147483646 w 269"/>
              <a:gd name="T7" fmla="*/ 2147483646 h 247"/>
              <a:gd name="T8" fmla="*/ 2147483646 w 269"/>
              <a:gd name="T9" fmla="*/ 2147483646 h 247"/>
              <a:gd name="T10" fmla="*/ 2147483646 w 269"/>
              <a:gd name="T11" fmla="*/ 2147483646 h 247"/>
              <a:gd name="T12" fmla="*/ 2147483646 w 269"/>
              <a:gd name="T13" fmla="*/ 2147483646 h 247"/>
              <a:gd name="T14" fmla="*/ 2147483646 w 269"/>
              <a:gd name="T15" fmla="*/ 2147483646 h 247"/>
              <a:gd name="T16" fmla="*/ 2147483646 w 269"/>
              <a:gd name="T17" fmla="*/ 2147483646 h 247"/>
              <a:gd name="T18" fmla="*/ 2147483646 w 269"/>
              <a:gd name="T19" fmla="*/ 2147483646 h 247"/>
              <a:gd name="T20" fmla="*/ 2147483646 w 269"/>
              <a:gd name="T21" fmla="*/ 2147483646 h 247"/>
              <a:gd name="T22" fmla="*/ 2147483646 w 269"/>
              <a:gd name="T23" fmla="*/ 2147483646 h 247"/>
              <a:gd name="T24" fmla="*/ 2147483646 w 269"/>
              <a:gd name="T25" fmla="*/ 2147483646 h 247"/>
              <a:gd name="T26" fmla="*/ 2147483646 w 269"/>
              <a:gd name="T27" fmla="*/ 2147483646 h 247"/>
              <a:gd name="T28" fmla="*/ 2147483646 w 269"/>
              <a:gd name="T29" fmla="*/ 2147483646 h 247"/>
              <a:gd name="T30" fmla="*/ 2147483646 w 269"/>
              <a:gd name="T31" fmla="*/ 2147483646 h 247"/>
              <a:gd name="T32" fmla="*/ 2147483646 w 269"/>
              <a:gd name="T33" fmla="*/ 2147483646 h 247"/>
              <a:gd name="T34" fmla="*/ 2147483646 w 269"/>
              <a:gd name="T35" fmla="*/ 2147483646 h 247"/>
              <a:gd name="T36" fmla="*/ 2147483646 w 269"/>
              <a:gd name="T37" fmla="*/ 2147483646 h 247"/>
              <a:gd name="T38" fmla="*/ 2147483646 w 269"/>
              <a:gd name="T39" fmla="*/ 2147483646 h 247"/>
              <a:gd name="T40" fmla="*/ 2147483646 w 269"/>
              <a:gd name="T41" fmla="*/ 2147483646 h 247"/>
              <a:gd name="T42" fmla="*/ 2147483646 w 269"/>
              <a:gd name="T43" fmla="*/ 2147483646 h 247"/>
              <a:gd name="T44" fmla="*/ 2147483646 w 269"/>
              <a:gd name="T45" fmla="*/ 2147483646 h 247"/>
              <a:gd name="T46" fmla="*/ 2147483646 w 269"/>
              <a:gd name="T47" fmla="*/ 2147483646 h 247"/>
              <a:gd name="T48" fmla="*/ 2147483646 w 269"/>
              <a:gd name="T49" fmla="*/ 2147483646 h 247"/>
              <a:gd name="T50" fmla="*/ 2147483646 w 269"/>
              <a:gd name="T51" fmla="*/ 2147483646 h 247"/>
              <a:gd name="T52" fmla="*/ 2147483646 w 269"/>
              <a:gd name="T53" fmla="*/ 2147483646 h 247"/>
              <a:gd name="T54" fmla="*/ 2147483646 w 269"/>
              <a:gd name="T55" fmla="*/ 2147483646 h 247"/>
              <a:gd name="T56" fmla="*/ 2147483646 w 269"/>
              <a:gd name="T57" fmla="*/ 2147483646 h 247"/>
              <a:gd name="T58" fmla="*/ 2147483646 w 269"/>
              <a:gd name="T59" fmla="*/ 2147483646 h 247"/>
              <a:gd name="T60" fmla="*/ 2147483646 w 269"/>
              <a:gd name="T61" fmla="*/ 2147483646 h 247"/>
              <a:gd name="T62" fmla="*/ 2147483646 w 269"/>
              <a:gd name="T63" fmla="*/ 2147483646 h 247"/>
              <a:gd name="T64" fmla="*/ 2147483646 w 269"/>
              <a:gd name="T65" fmla="*/ 2147483646 h 247"/>
              <a:gd name="T66" fmla="*/ 2147483646 w 269"/>
              <a:gd name="T67" fmla="*/ 2147483646 h 247"/>
              <a:gd name="T68" fmla="*/ 2147483646 w 269"/>
              <a:gd name="T69" fmla="*/ 2147483646 h 247"/>
              <a:gd name="T70" fmla="*/ 2147483646 w 269"/>
              <a:gd name="T71" fmla="*/ 2147483646 h 247"/>
              <a:gd name="T72" fmla="*/ 2147483646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EFFFF"/>
          </a:solidFill>
          <a:ln>
            <a:noFill/>
          </a:ln>
        </p:spPr>
        <p:txBody>
          <a:bodyPr anchor="ctr" anchorCtr="1"/>
          <a:lstStyle/>
          <a:p>
            <a:endParaRPr lang="zh-CN" altLang="en-US">
              <a:ea typeface="宋体" panose="02010600030101010101" pitchFamily="2" charset="-122"/>
            </a:endParaRPr>
          </a:p>
        </p:txBody>
      </p:sp>
      <p:sp>
        <p:nvSpPr>
          <p:cNvPr id="25" name="KSO_Shape"/>
          <p:cNvSpPr/>
          <p:nvPr/>
        </p:nvSpPr>
        <p:spPr>
          <a:xfrm>
            <a:off x="4973294" y="4223071"/>
            <a:ext cx="803920" cy="609639"/>
          </a:xfrm>
          <a:custGeom>
            <a:avLst/>
            <a:gdLst>
              <a:gd name="connsiteX0" fmla="*/ 367281 w 529316"/>
              <a:gd name="connsiteY0" fmla="*/ 196274 h 401026"/>
              <a:gd name="connsiteX1" fmla="*/ 355293 w 529316"/>
              <a:gd name="connsiteY1" fmla="*/ 208263 h 401026"/>
              <a:gd name="connsiteX2" fmla="*/ 465090 w 529316"/>
              <a:gd name="connsiteY2" fmla="*/ 318060 h 401026"/>
              <a:gd name="connsiteX3" fmla="*/ 466739 w 529316"/>
              <a:gd name="connsiteY3" fmla="*/ 320716 h 401026"/>
              <a:gd name="connsiteX4" fmla="*/ 491723 w 529316"/>
              <a:gd name="connsiteY4" fmla="*/ 320716 h 401026"/>
              <a:gd name="connsiteX5" fmla="*/ 162035 w 529316"/>
              <a:gd name="connsiteY5" fmla="*/ 196274 h 401026"/>
              <a:gd name="connsiteX6" fmla="*/ 37593 w 529316"/>
              <a:gd name="connsiteY6" fmla="*/ 320716 h 401026"/>
              <a:gd name="connsiteX7" fmla="*/ 62577 w 529316"/>
              <a:gd name="connsiteY7" fmla="*/ 320716 h 401026"/>
              <a:gd name="connsiteX8" fmla="*/ 64225 w 529316"/>
              <a:gd name="connsiteY8" fmla="*/ 318061 h 401026"/>
              <a:gd name="connsiteX9" fmla="*/ 174023 w 529316"/>
              <a:gd name="connsiteY9" fmla="*/ 208263 h 401026"/>
              <a:gd name="connsiteX10" fmla="*/ 46349 w 529316"/>
              <a:gd name="connsiteY10" fmla="*/ 80311 h 401026"/>
              <a:gd name="connsiteX11" fmla="*/ 222791 w 529316"/>
              <a:gd name="connsiteY11" fmla="*/ 256753 h 401026"/>
              <a:gd name="connsiteX12" fmla="*/ 263500 w 529316"/>
              <a:gd name="connsiteY12" fmla="*/ 273616 h 401026"/>
              <a:gd name="connsiteX13" fmla="*/ 264659 w 529316"/>
              <a:gd name="connsiteY13" fmla="*/ 273504 h 401026"/>
              <a:gd name="connsiteX14" fmla="*/ 306525 w 529316"/>
              <a:gd name="connsiteY14" fmla="*/ 256753 h 401026"/>
              <a:gd name="connsiteX15" fmla="*/ 482968 w 529316"/>
              <a:gd name="connsiteY15" fmla="*/ 80311 h 401026"/>
              <a:gd name="connsiteX16" fmla="*/ 458990 w 529316"/>
              <a:gd name="connsiteY16" fmla="*/ 80311 h 401026"/>
              <a:gd name="connsiteX17" fmla="*/ 300904 w 529316"/>
              <a:gd name="connsiteY17" fmla="*/ 238397 h 401026"/>
              <a:gd name="connsiteX18" fmla="*/ 264659 w 529316"/>
              <a:gd name="connsiteY18" fmla="*/ 252899 h 401026"/>
              <a:gd name="connsiteX19" fmla="*/ 263656 w 529316"/>
              <a:gd name="connsiteY19" fmla="*/ 252995 h 401026"/>
              <a:gd name="connsiteX20" fmla="*/ 228412 w 529316"/>
              <a:gd name="connsiteY20" fmla="*/ 238397 h 401026"/>
              <a:gd name="connsiteX21" fmla="*/ 70326 w 529316"/>
              <a:gd name="connsiteY21" fmla="*/ 80311 h 401026"/>
              <a:gd name="connsiteX22" fmla="*/ 92015 w 529316"/>
              <a:gd name="connsiteY22" fmla="*/ 0 h 401026"/>
              <a:gd name="connsiteX23" fmla="*/ 437301 w 529316"/>
              <a:gd name="connsiteY23" fmla="*/ 0 h 401026"/>
              <a:gd name="connsiteX24" fmla="*/ 529316 w 529316"/>
              <a:gd name="connsiteY24" fmla="*/ 92015 h 401026"/>
              <a:gd name="connsiteX25" fmla="*/ 529316 w 529316"/>
              <a:gd name="connsiteY25" fmla="*/ 309011 h 401026"/>
              <a:gd name="connsiteX26" fmla="*/ 437301 w 529316"/>
              <a:gd name="connsiteY26" fmla="*/ 401026 h 401026"/>
              <a:gd name="connsiteX27" fmla="*/ 92015 w 529316"/>
              <a:gd name="connsiteY27" fmla="*/ 401026 h 401026"/>
              <a:gd name="connsiteX28" fmla="*/ 0 w 529316"/>
              <a:gd name="connsiteY28" fmla="*/ 309011 h 401026"/>
              <a:gd name="connsiteX29" fmla="*/ 0 w 529316"/>
              <a:gd name="connsiteY29" fmla="*/ 92015 h 401026"/>
              <a:gd name="connsiteX30" fmla="*/ 92015 w 529316"/>
              <a:gd name="connsiteY30" fmla="*/ 0 h 401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29316" h="401026">
                <a:moveTo>
                  <a:pt x="367281" y="196274"/>
                </a:moveTo>
                <a:lnTo>
                  <a:pt x="355293" y="208263"/>
                </a:lnTo>
                <a:lnTo>
                  <a:pt x="465090" y="318060"/>
                </a:lnTo>
                <a:cubicBezTo>
                  <a:pt x="465822" y="318792"/>
                  <a:pt x="466527" y="319541"/>
                  <a:pt x="466739" y="320716"/>
                </a:cubicBezTo>
                <a:lnTo>
                  <a:pt x="491723" y="320716"/>
                </a:lnTo>
                <a:close/>
                <a:moveTo>
                  <a:pt x="162035" y="196274"/>
                </a:moveTo>
                <a:lnTo>
                  <a:pt x="37593" y="320716"/>
                </a:lnTo>
                <a:lnTo>
                  <a:pt x="62577" y="320716"/>
                </a:lnTo>
                <a:lnTo>
                  <a:pt x="64225" y="318061"/>
                </a:lnTo>
                <a:lnTo>
                  <a:pt x="174023" y="208263"/>
                </a:lnTo>
                <a:close/>
                <a:moveTo>
                  <a:pt x="46349" y="80311"/>
                </a:moveTo>
                <a:lnTo>
                  <a:pt x="222791" y="256753"/>
                </a:lnTo>
                <a:cubicBezTo>
                  <a:pt x="234032" y="267995"/>
                  <a:pt x="248767" y="273616"/>
                  <a:pt x="263500" y="273616"/>
                </a:cubicBezTo>
                <a:cubicBezTo>
                  <a:pt x="263887" y="273616"/>
                  <a:pt x="264274" y="273611"/>
                  <a:pt x="264659" y="273504"/>
                </a:cubicBezTo>
                <a:cubicBezTo>
                  <a:pt x="279774" y="273906"/>
                  <a:pt x="294989" y="268289"/>
                  <a:pt x="306525" y="256753"/>
                </a:cubicBezTo>
                <a:lnTo>
                  <a:pt x="482968" y="80311"/>
                </a:lnTo>
                <a:lnTo>
                  <a:pt x="458990" y="80311"/>
                </a:lnTo>
                <a:lnTo>
                  <a:pt x="300904" y="238397"/>
                </a:lnTo>
                <a:cubicBezTo>
                  <a:pt x="290917" y="248385"/>
                  <a:pt x="277745" y="253247"/>
                  <a:pt x="264659" y="252899"/>
                </a:cubicBezTo>
                <a:cubicBezTo>
                  <a:pt x="264325" y="252991"/>
                  <a:pt x="263990" y="252995"/>
                  <a:pt x="263656" y="252995"/>
                </a:cubicBezTo>
                <a:cubicBezTo>
                  <a:pt x="250900" y="252995"/>
                  <a:pt x="238144" y="248128"/>
                  <a:pt x="228412" y="238397"/>
                </a:cubicBezTo>
                <a:lnTo>
                  <a:pt x="70326" y="80311"/>
                </a:lnTo>
                <a:close/>
                <a:moveTo>
                  <a:pt x="92015" y="0"/>
                </a:moveTo>
                <a:lnTo>
                  <a:pt x="437301" y="0"/>
                </a:lnTo>
                <a:cubicBezTo>
                  <a:pt x="488119" y="0"/>
                  <a:pt x="529316" y="41197"/>
                  <a:pt x="529316" y="92015"/>
                </a:cubicBezTo>
                <a:lnTo>
                  <a:pt x="529316" y="309011"/>
                </a:lnTo>
                <a:cubicBezTo>
                  <a:pt x="529316" y="359829"/>
                  <a:pt x="488119" y="401026"/>
                  <a:pt x="437301" y="401026"/>
                </a:cubicBezTo>
                <a:lnTo>
                  <a:pt x="92015" y="401026"/>
                </a:lnTo>
                <a:cubicBezTo>
                  <a:pt x="41197" y="401026"/>
                  <a:pt x="0" y="359829"/>
                  <a:pt x="0" y="309011"/>
                </a:cubicBezTo>
                <a:lnTo>
                  <a:pt x="0" y="92015"/>
                </a:lnTo>
                <a:cubicBezTo>
                  <a:pt x="0" y="41197"/>
                  <a:pt x="41197" y="0"/>
                  <a:pt x="92015" y="0"/>
                </a:cubicBezTo>
                <a:close/>
              </a:path>
            </a:pathLst>
          </a:custGeom>
          <a:solidFill>
            <a:srgbClr val="FEFFFF"/>
          </a:solidFill>
          <a:ln>
            <a:noFill/>
          </a:ln>
        </p:spPr>
        <p:txBody>
          <a:bodyPr anchor="ctr" anchorCtr="1"/>
          <a:lstStyle/>
          <a:p>
            <a:endParaRPr lang="zh-CN" altLang="en-US">
              <a:solidFill>
                <a:schemeClr val="tx1"/>
              </a:solidFill>
              <a:latin typeface="Calibri" panose="020F0502020204030204" pitchFamily="34" charset="0"/>
              <a:ea typeface="宋体" panose="02010600030101010101" pitchFamily="2" charset="-122"/>
            </a:endParaRPr>
          </a:p>
        </p:txBody>
      </p:sp>
      <p:sp>
        <p:nvSpPr>
          <p:cNvPr id="26" name="矩形 25"/>
          <p:cNvSpPr/>
          <p:nvPr/>
        </p:nvSpPr>
        <p:spPr>
          <a:xfrm>
            <a:off x="883873" y="257223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圆角矩形 34"/>
          <p:cNvSpPr/>
          <p:nvPr/>
        </p:nvSpPr>
        <p:spPr>
          <a:xfrm>
            <a:off x="1057645" y="179926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28" name="矩形 27"/>
          <p:cNvSpPr/>
          <p:nvPr/>
        </p:nvSpPr>
        <p:spPr>
          <a:xfrm>
            <a:off x="8084500" y="257223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9" name="圆角矩形 36"/>
          <p:cNvSpPr/>
          <p:nvPr/>
        </p:nvSpPr>
        <p:spPr>
          <a:xfrm>
            <a:off x="8258272" y="179926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30" name="矩形 29"/>
          <p:cNvSpPr/>
          <p:nvPr/>
        </p:nvSpPr>
        <p:spPr>
          <a:xfrm>
            <a:off x="883873" y="502456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1" name="圆角矩形 38"/>
          <p:cNvSpPr/>
          <p:nvPr/>
        </p:nvSpPr>
        <p:spPr>
          <a:xfrm>
            <a:off x="1057645" y="425159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32" name="矩形 31"/>
          <p:cNvSpPr/>
          <p:nvPr/>
        </p:nvSpPr>
        <p:spPr>
          <a:xfrm>
            <a:off x="8084500" y="5024567"/>
            <a:ext cx="3089812" cy="1495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圆角矩形 40"/>
          <p:cNvSpPr/>
          <p:nvPr/>
        </p:nvSpPr>
        <p:spPr>
          <a:xfrm>
            <a:off x="8258272" y="4251593"/>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4" name="自由: 形状 13"/>
          <p:cNvSpPr>
            <a:spLocks noChangeArrowheads="1"/>
          </p:cNvSpPr>
          <p:nvPr/>
        </p:nvSpPr>
        <p:spPr bwMode="auto">
          <a:xfrm rot="21599018">
            <a:off x="1683835" y="3285142"/>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charset="-122"/>
              <a:ea typeface="微软雅黑" panose="020B0503020204020204" charset="-122"/>
            </a:endParaRPr>
          </a:p>
        </p:txBody>
      </p:sp>
      <p:sp>
        <p:nvSpPr>
          <p:cNvPr id="15" name="AutoShape 8"/>
          <p:cNvSpPr>
            <a:spLocks noChangeArrowheads="1"/>
          </p:cNvSpPr>
          <p:nvPr/>
        </p:nvSpPr>
        <p:spPr bwMode="auto">
          <a:xfrm rot="21599018">
            <a:off x="3229337" y="3284910"/>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16" name="文本框 15"/>
          <p:cNvSpPr txBox="1"/>
          <p:nvPr/>
        </p:nvSpPr>
        <p:spPr>
          <a:xfrm>
            <a:off x="6114519" y="208212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7" name="MH_Other_4"/>
          <p:cNvSpPr/>
          <p:nvPr>
            <p:custDataLst>
              <p:tags r:id="rId1"/>
            </p:custDataLst>
          </p:nvPr>
        </p:nvSpPr>
        <p:spPr bwMode="auto">
          <a:xfrm>
            <a:off x="792163" y="3284875"/>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18" name="文本框 17"/>
          <p:cNvSpPr txBox="1"/>
          <p:nvPr/>
        </p:nvSpPr>
        <p:spPr>
          <a:xfrm>
            <a:off x="3473574" y="3040105"/>
            <a:ext cx="2132003" cy="830997"/>
          </a:xfrm>
          <a:prstGeom prst="rect">
            <a:avLst/>
          </a:prstGeom>
          <a:noFill/>
        </p:spPr>
        <p:txBody>
          <a:bodyPr wrap="square" rtlCol="0">
            <a:spAutoFit/>
          </a:bodyPr>
          <a:lstStyle/>
          <a:p>
            <a:pPr algn="ctr"/>
            <a:r>
              <a:rPr lang="en-US" altLang="zh-CN" sz="4800" b="1" dirty="0">
                <a:latin typeface="+mj-ea"/>
                <a:ea typeface="+mj-ea"/>
              </a:rPr>
              <a:t>72%</a:t>
            </a:r>
            <a:endParaRPr lang="zh-CN" altLang="en-US" sz="4800" b="1" dirty="0">
              <a:latin typeface="+mj-ea"/>
              <a:ea typeface="+mj-ea"/>
            </a:endParaRPr>
          </a:p>
        </p:txBody>
      </p:sp>
      <p:sp>
        <p:nvSpPr>
          <p:cNvPr id="20" name="矩形 19"/>
          <p:cNvSpPr/>
          <p:nvPr/>
        </p:nvSpPr>
        <p:spPr>
          <a:xfrm>
            <a:off x="792163" y="2030505"/>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1" name="自由: 形状 20"/>
          <p:cNvSpPr>
            <a:spLocks noChangeArrowheads="1"/>
          </p:cNvSpPr>
          <p:nvPr/>
        </p:nvSpPr>
        <p:spPr bwMode="auto">
          <a:xfrm rot="21599018">
            <a:off x="1683835" y="5710386"/>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charset="-122"/>
              <a:ea typeface="微软雅黑" panose="020B0503020204020204" charset="-122"/>
            </a:endParaRPr>
          </a:p>
        </p:txBody>
      </p:sp>
      <p:sp>
        <p:nvSpPr>
          <p:cNvPr id="22" name="AutoShape 8"/>
          <p:cNvSpPr>
            <a:spLocks noChangeArrowheads="1"/>
          </p:cNvSpPr>
          <p:nvPr/>
        </p:nvSpPr>
        <p:spPr bwMode="auto">
          <a:xfrm rot="21599018">
            <a:off x="3229337" y="5710154"/>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23" name="MH_Other_4"/>
          <p:cNvSpPr/>
          <p:nvPr>
            <p:custDataLst>
              <p:tags r:id="rId2"/>
            </p:custDataLst>
          </p:nvPr>
        </p:nvSpPr>
        <p:spPr bwMode="auto">
          <a:xfrm>
            <a:off x="792163" y="5710119"/>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24" name="文本框 23"/>
          <p:cNvSpPr txBox="1"/>
          <p:nvPr/>
        </p:nvSpPr>
        <p:spPr>
          <a:xfrm>
            <a:off x="3473574" y="5465349"/>
            <a:ext cx="2132003" cy="830997"/>
          </a:xfrm>
          <a:prstGeom prst="rect">
            <a:avLst/>
          </a:prstGeom>
          <a:noFill/>
        </p:spPr>
        <p:txBody>
          <a:bodyPr wrap="square" rtlCol="0">
            <a:spAutoFit/>
          </a:bodyPr>
          <a:lstStyle/>
          <a:p>
            <a:pPr algn="ctr"/>
            <a:r>
              <a:rPr lang="en-US" altLang="zh-CN" sz="4800" b="1" dirty="0">
                <a:latin typeface="+mj-ea"/>
                <a:ea typeface="+mj-ea"/>
              </a:rPr>
              <a:t>96%</a:t>
            </a:r>
            <a:endParaRPr lang="zh-CN" altLang="en-US" sz="4800" b="1" dirty="0">
              <a:latin typeface="+mj-ea"/>
              <a:ea typeface="+mj-ea"/>
            </a:endParaRPr>
          </a:p>
        </p:txBody>
      </p:sp>
      <p:sp>
        <p:nvSpPr>
          <p:cNvPr id="25" name="矩形 24"/>
          <p:cNvSpPr/>
          <p:nvPr/>
        </p:nvSpPr>
        <p:spPr>
          <a:xfrm>
            <a:off x="792163" y="4455749"/>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31" name="矩形 30"/>
          <p:cNvSpPr/>
          <p:nvPr/>
        </p:nvSpPr>
        <p:spPr>
          <a:xfrm>
            <a:off x="6727033" y="205590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9" name="Freeform 66"/>
          <p:cNvSpPr>
            <a:spLocks noEditPoints="1"/>
          </p:cNvSpPr>
          <p:nvPr/>
        </p:nvSpPr>
        <p:spPr bwMode="auto">
          <a:xfrm rot="218059">
            <a:off x="1268534" y="3372878"/>
            <a:ext cx="581136" cy="587189"/>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rgbClr val="F9FCFB"/>
          </a:solidFill>
          <a:ln w="9525">
            <a:noFill/>
            <a:round/>
          </a:ln>
        </p:spPr>
        <p:txBody>
          <a:bodyPr vert="horz" wrap="square" lIns="91440" tIns="45720" rIns="91440" bIns="45720" numCol="1" anchor="t" anchorCtr="0" compatLnSpc="1"/>
          <a:lstStyle/>
          <a:p>
            <a:endParaRPr lang="zh-CN" altLang="en-US"/>
          </a:p>
        </p:txBody>
      </p:sp>
      <p:sp>
        <p:nvSpPr>
          <p:cNvPr id="26" name="Freeform 66"/>
          <p:cNvSpPr>
            <a:spLocks noEditPoints="1"/>
          </p:cNvSpPr>
          <p:nvPr/>
        </p:nvSpPr>
        <p:spPr bwMode="auto">
          <a:xfrm rot="218059">
            <a:off x="1268534" y="5783587"/>
            <a:ext cx="581136" cy="587189"/>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rgbClr val="F9FCFB"/>
          </a:solidFill>
          <a:ln w="9525">
            <a:noFill/>
            <a:round/>
          </a:ln>
        </p:spPr>
        <p:txBody>
          <a:bodyPr vert="horz" wrap="square" lIns="91440" tIns="45720" rIns="91440" bIns="45720" numCol="1" anchor="t" anchorCtr="0" compatLnSpc="1"/>
          <a:lstStyle/>
          <a:p>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5"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17"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8" name="矩形 17"/>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MH_Other_3"/>
          <p:cNvSpPr/>
          <p:nvPr>
            <p:custDataLst>
              <p:tags r:id="rId2"/>
            </p:custDataLst>
          </p:nvPr>
        </p:nvSpPr>
        <p:spPr>
          <a:xfrm>
            <a:off x="420977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1" name="矩形 20"/>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2"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MH_Other_3"/>
          <p:cNvSpPr/>
          <p:nvPr>
            <p:custDataLst>
              <p:tags r:id="rId3"/>
            </p:custDataLst>
          </p:nvPr>
        </p:nvSpPr>
        <p:spPr>
          <a:xfrm>
            <a:off x="692971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4" name="矩形 23"/>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MH_Other_3"/>
          <p:cNvSpPr/>
          <p:nvPr>
            <p:custDataLst>
              <p:tags r:id="rId4"/>
            </p:custDataLst>
          </p:nvPr>
        </p:nvSpPr>
        <p:spPr>
          <a:xfrm>
            <a:off x="964965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7" name="矩形 26"/>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0"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2" name="矩形 21"/>
          <p:cNvSpPr/>
          <p:nvPr/>
        </p:nvSpPr>
        <p:spPr>
          <a:xfrm>
            <a:off x="1170330" y="2087626"/>
            <a:ext cx="3448165" cy="30144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2" name="组合 1"/>
          <p:cNvGrpSpPr/>
          <p:nvPr/>
        </p:nvGrpSpPr>
        <p:grpSpPr>
          <a:xfrm>
            <a:off x="4288772" y="2535589"/>
            <a:ext cx="3614457" cy="3407837"/>
            <a:chOff x="1026385" y="2535589"/>
            <a:chExt cx="3614457" cy="3407837"/>
          </a:xfrm>
        </p:grpSpPr>
        <p:sp>
          <p:nvSpPr>
            <p:cNvPr id="21" name="KSO_Shape"/>
            <p:cNvSpPr/>
            <p:nvPr/>
          </p:nvSpPr>
          <p:spPr bwMode="auto">
            <a:xfrm>
              <a:off x="1679369" y="2535589"/>
              <a:ext cx="2308490" cy="2566497"/>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3" name="타원 108"/>
            <p:cNvSpPr/>
            <p:nvPr/>
          </p:nvSpPr>
          <p:spPr>
            <a:xfrm>
              <a:off x="1026385" y="5358303"/>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grpSp>
      <p:sp>
        <p:nvSpPr>
          <p:cNvPr id="24" name="文本框 23"/>
          <p:cNvSpPr txBox="1"/>
          <p:nvPr/>
        </p:nvSpPr>
        <p:spPr>
          <a:xfrm>
            <a:off x="324771" y="193357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0" name="矩形 9"/>
          <p:cNvSpPr/>
          <p:nvPr/>
        </p:nvSpPr>
        <p:spPr>
          <a:xfrm>
            <a:off x="8419066" y="2087626"/>
            <a:ext cx="3448165" cy="30144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1" name="文本框 10"/>
          <p:cNvSpPr txBox="1"/>
          <p:nvPr/>
        </p:nvSpPr>
        <p:spPr>
          <a:xfrm>
            <a:off x="7573507" y="193357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3" name="椭圆 12"/>
          <p:cNvSpPr/>
          <p:nvPr/>
        </p:nvSpPr>
        <p:spPr>
          <a:xfrm>
            <a:off x="9084841" y="4176400"/>
            <a:ext cx="1942625" cy="1942625"/>
          </a:xfrm>
          <a:prstGeom prst="ellipse">
            <a:avLst/>
          </a:prstGeom>
          <a:solidFill>
            <a:schemeClr val="accent1"/>
          </a:solidFill>
          <a:ln>
            <a:no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3333"/>
              </a:solidFill>
              <a:latin typeface="Arial" panose="020B0604020202020204" pitchFamily="34" charset="0"/>
              <a:ea typeface="黑体" panose="02010609060101010101" pitchFamily="49" charset="-122"/>
            </a:endParaRPr>
          </a:p>
        </p:txBody>
      </p:sp>
      <p:sp>
        <p:nvSpPr>
          <p:cNvPr id="14" name="椭圆 13"/>
          <p:cNvSpPr/>
          <p:nvPr/>
        </p:nvSpPr>
        <p:spPr>
          <a:xfrm>
            <a:off x="7594616" y="4176400"/>
            <a:ext cx="1942625" cy="1942625"/>
          </a:xfrm>
          <a:prstGeom prst="ellipse">
            <a:avLst/>
          </a:prstGeom>
          <a:solidFill>
            <a:schemeClr val="accent1"/>
          </a:solidFill>
          <a:ln>
            <a:no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3333"/>
              </a:solidFill>
              <a:latin typeface="Arial" panose="020B0604020202020204" pitchFamily="34" charset="0"/>
              <a:ea typeface="黑体" panose="02010609060101010101" pitchFamily="49" charset="-122"/>
            </a:endParaRPr>
          </a:p>
        </p:txBody>
      </p:sp>
      <p:sp>
        <p:nvSpPr>
          <p:cNvPr id="15" name="椭圆 14"/>
          <p:cNvSpPr/>
          <p:nvPr/>
        </p:nvSpPr>
        <p:spPr>
          <a:xfrm>
            <a:off x="6104391" y="4176400"/>
            <a:ext cx="1942625" cy="1942625"/>
          </a:xfrm>
          <a:prstGeom prst="ellipse">
            <a:avLst/>
          </a:prstGeom>
          <a:solidFill>
            <a:schemeClr val="accent1"/>
          </a:solidFill>
          <a:ln>
            <a:no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3333"/>
              </a:solidFill>
              <a:latin typeface="Arial" panose="020B0604020202020204" pitchFamily="34" charset="0"/>
              <a:ea typeface="黑体" panose="02010609060101010101" pitchFamily="49" charset="-122"/>
            </a:endParaRPr>
          </a:p>
        </p:txBody>
      </p:sp>
      <p:sp>
        <p:nvSpPr>
          <p:cNvPr id="26" name="椭圆 25"/>
          <p:cNvSpPr/>
          <p:nvPr/>
        </p:nvSpPr>
        <p:spPr>
          <a:xfrm>
            <a:off x="6469576" y="4541585"/>
            <a:ext cx="1212261" cy="1212259"/>
          </a:xfrm>
          <a:prstGeom prst="ellipse">
            <a:avLst/>
          </a:prstGeom>
          <a:solidFill>
            <a:srgbClr val="FFFFFF"/>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zh-CN" altLang="en-US" sz="2000" dirty="0">
                <a:solidFill>
                  <a:schemeClr val="tx1"/>
                </a:solidFill>
                <a:latin typeface="+mn-ea"/>
              </a:rPr>
              <a:t>文本</a:t>
            </a:r>
            <a:endParaRPr lang="zh-CN" altLang="en-US" sz="2000" dirty="0">
              <a:solidFill>
                <a:schemeClr val="tx1"/>
              </a:solidFill>
              <a:latin typeface="+mn-ea"/>
            </a:endParaRPr>
          </a:p>
        </p:txBody>
      </p:sp>
      <p:sp>
        <p:nvSpPr>
          <p:cNvPr id="27" name="椭圆 26"/>
          <p:cNvSpPr/>
          <p:nvPr/>
        </p:nvSpPr>
        <p:spPr>
          <a:xfrm>
            <a:off x="7959800" y="4541585"/>
            <a:ext cx="1212261" cy="1212259"/>
          </a:xfrm>
          <a:prstGeom prst="ellipse">
            <a:avLst/>
          </a:prstGeom>
          <a:solidFill>
            <a:srgbClr val="FFFFFF"/>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zh-CN" altLang="en-US" sz="2000" dirty="0">
                <a:solidFill>
                  <a:schemeClr val="tx1"/>
                </a:solidFill>
                <a:latin typeface="+mn-ea"/>
              </a:rPr>
              <a:t>文本</a:t>
            </a:r>
            <a:endParaRPr lang="zh-CN" altLang="en-US" sz="2000" dirty="0">
              <a:solidFill>
                <a:schemeClr val="tx1"/>
              </a:solidFill>
              <a:latin typeface="+mn-ea"/>
            </a:endParaRPr>
          </a:p>
        </p:txBody>
      </p:sp>
      <p:sp>
        <p:nvSpPr>
          <p:cNvPr id="28" name="椭圆 27"/>
          <p:cNvSpPr/>
          <p:nvPr/>
        </p:nvSpPr>
        <p:spPr>
          <a:xfrm>
            <a:off x="9450025" y="4541585"/>
            <a:ext cx="1212261" cy="1212259"/>
          </a:xfrm>
          <a:prstGeom prst="ellipse">
            <a:avLst/>
          </a:prstGeom>
          <a:solidFill>
            <a:srgbClr val="FFFFFF"/>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zh-CN" altLang="en-US" sz="2000" dirty="0">
                <a:solidFill>
                  <a:schemeClr val="tx1"/>
                </a:solidFill>
                <a:latin typeface="+mn-ea"/>
              </a:rPr>
              <a:t>文本</a:t>
            </a:r>
            <a:endParaRPr lang="zh-CN" altLang="en-US" sz="2000" dirty="0">
              <a:solidFill>
                <a:schemeClr val="tx1"/>
              </a:solidFill>
              <a:latin typeface="+mn-ea"/>
            </a:endParaRPr>
          </a:p>
        </p:txBody>
      </p:sp>
      <p:sp>
        <p:nvSpPr>
          <p:cNvPr id="29" name="矩形 28"/>
          <p:cNvSpPr/>
          <p:nvPr/>
        </p:nvSpPr>
        <p:spPr>
          <a:xfrm>
            <a:off x="6081420" y="1814165"/>
            <a:ext cx="4932789" cy="2224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n-ea"/>
              </a:rPr>
              <a:t>请输入文本请输入文本请输入文本请输入文本请输入文本请输入文本请输入文本请输入文本请输入文本请输入文本请输入文本请输入文本请输入文本请输入文本</a:t>
            </a:r>
            <a:endParaRPr lang="zh-CN" altLang="zh-CN" sz="2000" dirty="0">
              <a:solidFill>
                <a:schemeClr val="tx1"/>
              </a:solidFill>
              <a:latin typeface="+mn-ea"/>
            </a:endParaRPr>
          </a:p>
        </p:txBody>
      </p:sp>
      <p:sp>
        <p:nvSpPr>
          <p:cNvPr id="30" name="KSO_Shape"/>
          <p:cNvSpPr/>
          <p:nvPr/>
        </p:nvSpPr>
        <p:spPr bwMode="auto">
          <a:xfrm>
            <a:off x="1725191" y="1958232"/>
            <a:ext cx="2508866" cy="1956916"/>
          </a:xfrm>
          <a:custGeom>
            <a:avLst/>
            <a:gdLst/>
            <a:ahLst/>
            <a:cxnLst/>
            <a:rect l="0" t="0" r="r" b="b"/>
            <a:pathLst>
              <a:path w="1978026" h="1543050">
                <a:moveTo>
                  <a:pt x="617079" y="488950"/>
                </a:moveTo>
                <a:lnTo>
                  <a:pt x="622366" y="496097"/>
                </a:lnTo>
                <a:lnTo>
                  <a:pt x="627653" y="502980"/>
                </a:lnTo>
                <a:lnTo>
                  <a:pt x="633468" y="509598"/>
                </a:lnTo>
                <a:lnTo>
                  <a:pt x="639548" y="515422"/>
                </a:lnTo>
                <a:lnTo>
                  <a:pt x="646157" y="521246"/>
                </a:lnTo>
                <a:lnTo>
                  <a:pt x="653030" y="526540"/>
                </a:lnTo>
                <a:lnTo>
                  <a:pt x="660431" y="531569"/>
                </a:lnTo>
                <a:lnTo>
                  <a:pt x="667833" y="536070"/>
                </a:lnTo>
                <a:lnTo>
                  <a:pt x="675763" y="540040"/>
                </a:lnTo>
                <a:lnTo>
                  <a:pt x="683694" y="543482"/>
                </a:lnTo>
                <a:lnTo>
                  <a:pt x="691888" y="546394"/>
                </a:lnTo>
                <a:lnTo>
                  <a:pt x="700612" y="549041"/>
                </a:lnTo>
                <a:lnTo>
                  <a:pt x="709071" y="551158"/>
                </a:lnTo>
                <a:lnTo>
                  <a:pt x="718059" y="552482"/>
                </a:lnTo>
                <a:lnTo>
                  <a:pt x="727311" y="553541"/>
                </a:lnTo>
                <a:lnTo>
                  <a:pt x="736563" y="553806"/>
                </a:lnTo>
                <a:lnTo>
                  <a:pt x="745815" y="553541"/>
                </a:lnTo>
                <a:lnTo>
                  <a:pt x="755067" y="552482"/>
                </a:lnTo>
                <a:lnTo>
                  <a:pt x="764055" y="551158"/>
                </a:lnTo>
                <a:lnTo>
                  <a:pt x="772778" y="549041"/>
                </a:lnTo>
                <a:lnTo>
                  <a:pt x="781237" y="546394"/>
                </a:lnTo>
                <a:lnTo>
                  <a:pt x="789432" y="543482"/>
                </a:lnTo>
                <a:lnTo>
                  <a:pt x="797626" y="540040"/>
                </a:lnTo>
                <a:lnTo>
                  <a:pt x="805292" y="536070"/>
                </a:lnTo>
                <a:lnTo>
                  <a:pt x="812958" y="531569"/>
                </a:lnTo>
                <a:lnTo>
                  <a:pt x="820096" y="526540"/>
                </a:lnTo>
                <a:lnTo>
                  <a:pt x="826969" y="521246"/>
                </a:lnTo>
                <a:lnTo>
                  <a:pt x="833577" y="515422"/>
                </a:lnTo>
                <a:lnTo>
                  <a:pt x="839657" y="509598"/>
                </a:lnTo>
                <a:lnTo>
                  <a:pt x="845473" y="502980"/>
                </a:lnTo>
                <a:lnTo>
                  <a:pt x="851024" y="496097"/>
                </a:lnTo>
                <a:lnTo>
                  <a:pt x="855782" y="488950"/>
                </a:lnTo>
                <a:lnTo>
                  <a:pt x="861598" y="497156"/>
                </a:lnTo>
                <a:lnTo>
                  <a:pt x="867678" y="504568"/>
                </a:lnTo>
                <a:lnTo>
                  <a:pt x="874286" y="511716"/>
                </a:lnTo>
                <a:lnTo>
                  <a:pt x="881424" y="518334"/>
                </a:lnTo>
                <a:lnTo>
                  <a:pt x="889090" y="524422"/>
                </a:lnTo>
                <a:lnTo>
                  <a:pt x="897020" y="529981"/>
                </a:lnTo>
                <a:lnTo>
                  <a:pt x="905215" y="535275"/>
                </a:lnTo>
                <a:lnTo>
                  <a:pt x="914202" y="539776"/>
                </a:lnTo>
                <a:lnTo>
                  <a:pt x="911823" y="549570"/>
                </a:lnTo>
                <a:lnTo>
                  <a:pt x="910502" y="560159"/>
                </a:lnTo>
                <a:lnTo>
                  <a:pt x="909180" y="570483"/>
                </a:lnTo>
                <a:lnTo>
                  <a:pt x="908915" y="581071"/>
                </a:lnTo>
                <a:lnTo>
                  <a:pt x="909180" y="590072"/>
                </a:lnTo>
                <a:lnTo>
                  <a:pt x="909973" y="599337"/>
                </a:lnTo>
                <a:lnTo>
                  <a:pt x="911030" y="608337"/>
                </a:lnTo>
                <a:lnTo>
                  <a:pt x="912616" y="617073"/>
                </a:lnTo>
                <a:lnTo>
                  <a:pt x="914731" y="625808"/>
                </a:lnTo>
                <a:lnTo>
                  <a:pt x="917110" y="634015"/>
                </a:lnTo>
                <a:lnTo>
                  <a:pt x="920018" y="642486"/>
                </a:lnTo>
                <a:lnTo>
                  <a:pt x="923190" y="650692"/>
                </a:lnTo>
                <a:lnTo>
                  <a:pt x="926627" y="658369"/>
                </a:lnTo>
                <a:lnTo>
                  <a:pt x="930592" y="666310"/>
                </a:lnTo>
                <a:lnTo>
                  <a:pt x="935086" y="673722"/>
                </a:lnTo>
                <a:lnTo>
                  <a:pt x="939579" y="680869"/>
                </a:lnTo>
                <a:lnTo>
                  <a:pt x="944602" y="688017"/>
                </a:lnTo>
                <a:lnTo>
                  <a:pt x="949625" y="694635"/>
                </a:lnTo>
                <a:lnTo>
                  <a:pt x="955440" y="701253"/>
                </a:lnTo>
                <a:lnTo>
                  <a:pt x="961256" y="707341"/>
                </a:lnTo>
                <a:lnTo>
                  <a:pt x="967600" y="713429"/>
                </a:lnTo>
                <a:lnTo>
                  <a:pt x="973945" y="718724"/>
                </a:lnTo>
                <a:lnTo>
                  <a:pt x="980818" y="724018"/>
                </a:lnTo>
                <a:lnTo>
                  <a:pt x="987690" y="729312"/>
                </a:lnTo>
                <a:lnTo>
                  <a:pt x="995092" y="733813"/>
                </a:lnTo>
                <a:lnTo>
                  <a:pt x="1002494" y="738048"/>
                </a:lnTo>
                <a:lnTo>
                  <a:pt x="1010160" y="742019"/>
                </a:lnTo>
                <a:lnTo>
                  <a:pt x="1018090" y="745460"/>
                </a:lnTo>
                <a:lnTo>
                  <a:pt x="1026285" y="748901"/>
                </a:lnTo>
                <a:lnTo>
                  <a:pt x="1034215" y="751549"/>
                </a:lnTo>
                <a:lnTo>
                  <a:pt x="1042939" y="754196"/>
                </a:lnTo>
                <a:lnTo>
                  <a:pt x="1051398" y="756049"/>
                </a:lnTo>
                <a:lnTo>
                  <a:pt x="1060385" y="757637"/>
                </a:lnTo>
                <a:lnTo>
                  <a:pt x="1069109" y="758696"/>
                </a:lnTo>
                <a:lnTo>
                  <a:pt x="1078096" y="759225"/>
                </a:lnTo>
                <a:lnTo>
                  <a:pt x="1087348" y="759490"/>
                </a:lnTo>
                <a:lnTo>
                  <a:pt x="1281113" y="759490"/>
                </a:lnTo>
                <a:lnTo>
                  <a:pt x="1280056" y="772196"/>
                </a:lnTo>
                <a:lnTo>
                  <a:pt x="1278205" y="785697"/>
                </a:lnTo>
                <a:lnTo>
                  <a:pt x="1276355" y="799727"/>
                </a:lnTo>
                <a:lnTo>
                  <a:pt x="1273447" y="814551"/>
                </a:lnTo>
                <a:lnTo>
                  <a:pt x="1270011" y="829905"/>
                </a:lnTo>
                <a:lnTo>
                  <a:pt x="1267632" y="837317"/>
                </a:lnTo>
                <a:lnTo>
                  <a:pt x="1265252" y="845258"/>
                </a:lnTo>
                <a:lnTo>
                  <a:pt x="1262873" y="852935"/>
                </a:lnTo>
                <a:lnTo>
                  <a:pt x="1259966" y="861141"/>
                </a:lnTo>
                <a:lnTo>
                  <a:pt x="1257322" y="868818"/>
                </a:lnTo>
                <a:lnTo>
                  <a:pt x="1254150" y="877024"/>
                </a:lnTo>
                <a:lnTo>
                  <a:pt x="1250449" y="884701"/>
                </a:lnTo>
                <a:lnTo>
                  <a:pt x="1246748" y="892642"/>
                </a:lnTo>
                <a:lnTo>
                  <a:pt x="1243048" y="900849"/>
                </a:lnTo>
                <a:lnTo>
                  <a:pt x="1238818" y="908525"/>
                </a:lnTo>
                <a:lnTo>
                  <a:pt x="1234060" y="916467"/>
                </a:lnTo>
                <a:lnTo>
                  <a:pt x="1229566" y="924144"/>
                </a:lnTo>
                <a:lnTo>
                  <a:pt x="1224279" y="931820"/>
                </a:lnTo>
                <a:lnTo>
                  <a:pt x="1218728" y="939497"/>
                </a:lnTo>
                <a:lnTo>
                  <a:pt x="1212912" y="946909"/>
                </a:lnTo>
                <a:lnTo>
                  <a:pt x="1207097" y="954321"/>
                </a:lnTo>
                <a:lnTo>
                  <a:pt x="1200488" y="961469"/>
                </a:lnTo>
                <a:lnTo>
                  <a:pt x="1193615" y="968616"/>
                </a:lnTo>
                <a:lnTo>
                  <a:pt x="1186478" y="975499"/>
                </a:lnTo>
                <a:lnTo>
                  <a:pt x="1179076" y="982381"/>
                </a:lnTo>
                <a:lnTo>
                  <a:pt x="1171146" y="988999"/>
                </a:lnTo>
                <a:lnTo>
                  <a:pt x="1162687" y="995352"/>
                </a:lnTo>
                <a:lnTo>
                  <a:pt x="1266574" y="1543050"/>
                </a:lnTo>
                <a:lnTo>
                  <a:pt x="417763" y="1543050"/>
                </a:lnTo>
                <a:lnTo>
                  <a:pt x="521122" y="995352"/>
                </a:lnTo>
                <a:lnTo>
                  <a:pt x="514513" y="990323"/>
                </a:lnTo>
                <a:lnTo>
                  <a:pt x="508433" y="985558"/>
                </a:lnTo>
                <a:lnTo>
                  <a:pt x="502353" y="980263"/>
                </a:lnTo>
                <a:lnTo>
                  <a:pt x="496538" y="974704"/>
                </a:lnTo>
                <a:lnTo>
                  <a:pt x="491251" y="969675"/>
                </a:lnTo>
                <a:lnTo>
                  <a:pt x="485700" y="964116"/>
                </a:lnTo>
                <a:lnTo>
                  <a:pt x="480677" y="958557"/>
                </a:lnTo>
                <a:lnTo>
                  <a:pt x="475919" y="952733"/>
                </a:lnTo>
                <a:lnTo>
                  <a:pt x="470896" y="946909"/>
                </a:lnTo>
                <a:lnTo>
                  <a:pt x="466667" y="941085"/>
                </a:lnTo>
                <a:lnTo>
                  <a:pt x="462173" y="935526"/>
                </a:lnTo>
                <a:lnTo>
                  <a:pt x="457943" y="929438"/>
                </a:lnTo>
                <a:lnTo>
                  <a:pt x="454242" y="923614"/>
                </a:lnTo>
                <a:lnTo>
                  <a:pt x="450542" y="917526"/>
                </a:lnTo>
                <a:lnTo>
                  <a:pt x="443404" y="905349"/>
                </a:lnTo>
                <a:lnTo>
                  <a:pt x="437060" y="892907"/>
                </a:lnTo>
                <a:lnTo>
                  <a:pt x="431509" y="880730"/>
                </a:lnTo>
                <a:lnTo>
                  <a:pt x="426486" y="868288"/>
                </a:lnTo>
                <a:lnTo>
                  <a:pt x="421992" y="855847"/>
                </a:lnTo>
                <a:lnTo>
                  <a:pt x="418027" y="843670"/>
                </a:lnTo>
                <a:lnTo>
                  <a:pt x="414591" y="832022"/>
                </a:lnTo>
                <a:lnTo>
                  <a:pt x="411683" y="820110"/>
                </a:lnTo>
                <a:lnTo>
                  <a:pt x="409568" y="808463"/>
                </a:lnTo>
                <a:lnTo>
                  <a:pt x="407454" y="797080"/>
                </a:lnTo>
                <a:lnTo>
                  <a:pt x="405603" y="786226"/>
                </a:lnTo>
                <a:lnTo>
                  <a:pt x="404281" y="775638"/>
                </a:lnTo>
                <a:lnTo>
                  <a:pt x="403488" y="765314"/>
                </a:lnTo>
                <a:lnTo>
                  <a:pt x="402431" y="755784"/>
                </a:lnTo>
                <a:lnTo>
                  <a:pt x="401902" y="746784"/>
                </a:lnTo>
                <a:lnTo>
                  <a:pt x="401638" y="730901"/>
                </a:lnTo>
                <a:lnTo>
                  <a:pt x="401638" y="717665"/>
                </a:lnTo>
                <a:lnTo>
                  <a:pt x="402167" y="707606"/>
                </a:lnTo>
                <a:lnTo>
                  <a:pt x="402695" y="699135"/>
                </a:lnTo>
                <a:lnTo>
                  <a:pt x="402695" y="517275"/>
                </a:lnTo>
                <a:lnTo>
                  <a:pt x="407718" y="521246"/>
                </a:lnTo>
                <a:lnTo>
                  <a:pt x="412740" y="525481"/>
                </a:lnTo>
                <a:lnTo>
                  <a:pt x="417763" y="529187"/>
                </a:lnTo>
                <a:lnTo>
                  <a:pt x="423314" y="532628"/>
                </a:lnTo>
                <a:lnTo>
                  <a:pt x="428865" y="535805"/>
                </a:lnTo>
                <a:lnTo>
                  <a:pt x="434417" y="538717"/>
                </a:lnTo>
                <a:lnTo>
                  <a:pt x="439968" y="541629"/>
                </a:lnTo>
                <a:lnTo>
                  <a:pt x="446048" y="544276"/>
                </a:lnTo>
                <a:lnTo>
                  <a:pt x="452128" y="546129"/>
                </a:lnTo>
                <a:lnTo>
                  <a:pt x="458208" y="548247"/>
                </a:lnTo>
                <a:lnTo>
                  <a:pt x="464552" y="549835"/>
                </a:lnTo>
                <a:lnTo>
                  <a:pt x="471161" y="551423"/>
                </a:lnTo>
                <a:lnTo>
                  <a:pt x="477505" y="552217"/>
                </a:lnTo>
                <a:lnTo>
                  <a:pt x="484113" y="553011"/>
                </a:lnTo>
                <a:lnTo>
                  <a:pt x="490986" y="553806"/>
                </a:lnTo>
                <a:lnTo>
                  <a:pt x="497859" y="553806"/>
                </a:lnTo>
                <a:lnTo>
                  <a:pt x="507111" y="553541"/>
                </a:lnTo>
                <a:lnTo>
                  <a:pt x="516363" y="552482"/>
                </a:lnTo>
                <a:lnTo>
                  <a:pt x="525351" y="551158"/>
                </a:lnTo>
                <a:lnTo>
                  <a:pt x="533810" y="549041"/>
                </a:lnTo>
                <a:lnTo>
                  <a:pt x="542534" y="546394"/>
                </a:lnTo>
                <a:lnTo>
                  <a:pt x="550728" y="543482"/>
                </a:lnTo>
                <a:lnTo>
                  <a:pt x="558659" y="540040"/>
                </a:lnTo>
                <a:lnTo>
                  <a:pt x="566589" y="536070"/>
                </a:lnTo>
                <a:lnTo>
                  <a:pt x="573991" y="531569"/>
                </a:lnTo>
                <a:lnTo>
                  <a:pt x="581392" y="526540"/>
                </a:lnTo>
                <a:lnTo>
                  <a:pt x="588265" y="521246"/>
                </a:lnTo>
                <a:lnTo>
                  <a:pt x="594874" y="515422"/>
                </a:lnTo>
                <a:lnTo>
                  <a:pt x="600954" y="509598"/>
                </a:lnTo>
                <a:lnTo>
                  <a:pt x="606769" y="502980"/>
                </a:lnTo>
                <a:lnTo>
                  <a:pt x="612056" y="496097"/>
                </a:lnTo>
                <a:lnTo>
                  <a:pt x="617079" y="488950"/>
                </a:lnTo>
                <a:close/>
                <a:moveTo>
                  <a:pt x="1087362" y="449263"/>
                </a:moveTo>
                <a:lnTo>
                  <a:pt x="1284628" y="449263"/>
                </a:lnTo>
                <a:lnTo>
                  <a:pt x="1291239" y="449528"/>
                </a:lnTo>
                <a:lnTo>
                  <a:pt x="1298378" y="449793"/>
                </a:lnTo>
                <a:lnTo>
                  <a:pt x="1304725" y="450852"/>
                </a:lnTo>
                <a:lnTo>
                  <a:pt x="1311335" y="451912"/>
                </a:lnTo>
                <a:lnTo>
                  <a:pt x="1317682" y="453766"/>
                </a:lnTo>
                <a:lnTo>
                  <a:pt x="1323764" y="455355"/>
                </a:lnTo>
                <a:lnTo>
                  <a:pt x="1329846" y="457473"/>
                </a:lnTo>
                <a:lnTo>
                  <a:pt x="1335927" y="459857"/>
                </a:lnTo>
                <a:lnTo>
                  <a:pt x="1341745" y="462241"/>
                </a:lnTo>
                <a:lnTo>
                  <a:pt x="1347298" y="465154"/>
                </a:lnTo>
                <a:lnTo>
                  <a:pt x="1352851" y="468332"/>
                </a:lnTo>
                <a:lnTo>
                  <a:pt x="1358140" y="472040"/>
                </a:lnTo>
                <a:lnTo>
                  <a:pt x="1363164" y="475748"/>
                </a:lnTo>
                <a:lnTo>
                  <a:pt x="1368452" y="479456"/>
                </a:lnTo>
                <a:lnTo>
                  <a:pt x="1373212" y="483694"/>
                </a:lnTo>
                <a:lnTo>
                  <a:pt x="1377708" y="488196"/>
                </a:lnTo>
                <a:lnTo>
                  <a:pt x="1381938" y="492698"/>
                </a:lnTo>
                <a:lnTo>
                  <a:pt x="1386169" y="497466"/>
                </a:lnTo>
                <a:lnTo>
                  <a:pt x="1390136" y="502233"/>
                </a:lnTo>
                <a:lnTo>
                  <a:pt x="1393573" y="507530"/>
                </a:lnTo>
                <a:lnTo>
                  <a:pt x="1397011" y="513092"/>
                </a:lnTo>
                <a:lnTo>
                  <a:pt x="1400184" y="518389"/>
                </a:lnTo>
                <a:lnTo>
                  <a:pt x="1403093" y="523951"/>
                </a:lnTo>
                <a:lnTo>
                  <a:pt x="1406002" y="530042"/>
                </a:lnTo>
                <a:lnTo>
                  <a:pt x="1408382" y="535869"/>
                </a:lnTo>
                <a:lnTo>
                  <a:pt x="1410233" y="541960"/>
                </a:lnTo>
                <a:lnTo>
                  <a:pt x="1412084" y="548317"/>
                </a:lnTo>
                <a:lnTo>
                  <a:pt x="1413406" y="554673"/>
                </a:lnTo>
                <a:lnTo>
                  <a:pt x="1414728" y="561030"/>
                </a:lnTo>
                <a:lnTo>
                  <a:pt x="1415521" y="567651"/>
                </a:lnTo>
                <a:lnTo>
                  <a:pt x="1416050" y="574272"/>
                </a:lnTo>
                <a:lnTo>
                  <a:pt x="1416050" y="581158"/>
                </a:lnTo>
                <a:lnTo>
                  <a:pt x="1416050" y="588044"/>
                </a:lnTo>
                <a:lnTo>
                  <a:pt x="1415521" y="594665"/>
                </a:lnTo>
                <a:lnTo>
                  <a:pt x="1414728" y="601287"/>
                </a:lnTo>
                <a:lnTo>
                  <a:pt x="1413406" y="607643"/>
                </a:lnTo>
                <a:lnTo>
                  <a:pt x="1412084" y="613999"/>
                </a:lnTo>
                <a:lnTo>
                  <a:pt x="1410233" y="620356"/>
                </a:lnTo>
                <a:lnTo>
                  <a:pt x="1408382" y="626447"/>
                </a:lnTo>
                <a:lnTo>
                  <a:pt x="1406002" y="632539"/>
                </a:lnTo>
                <a:lnTo>
                  <a:pt x="1403093" y="638365"/>
                </a:lnTo>
                <a:lnTo>
                  <a:pt x="1400184" y="643662"/>
                </a:lnTo>
                <a:lnTo>
                  <a:pt x="1397011" y="649489"/>
                </a:lnTo>
                <a:lnTo>
                  <a:pt x="1393573" y="654786"/>
                </a:lnTo>
                <a:lnTo>
                  <a:pt x="1390136" y="660083"/>
                </a:lnTo>
                <a:lnTo>
                  <a:pt x="1386169" y="664850"/>
                </a:lnTo>
                <a:lnTo>
                  <a:pt x="1381938" y="669883"/>
                </a:lnTo>
                <a:lnTo>
                  <a:pt x="1377708" y="674120"/>
                </a:lnTo>
                <a:lnTo>
                  <a:pt x="1373212" y="678887"/>
                </a:lnTo>
                <a:lnTo>
                  <a:pt x="1368452" y="682860"/>
                </a:lnTo>
                <a:lnTo>
                  <a:pt x="1363164" y="686568"/>
                </a:lnTo>
                <a:lnTo>
                  <a:pt x="1358140" y="690276"/>
                </a:lnTo>
                <a:lnTo>
                  <a:pt x="1352851" y="693719"/>
                </a:lnTo>
                <a:lnTo>
                  <a:pt x="1347298" y="696897"/>
                </a:lnTo>
                <a:lnTo>
                  <a:pt x="1341745" y="699811"/>
                </a:lnTo>
                <a:lnTo>
                  <a:pt x="1335927" y="702459"/>
                </a:lnTo>
                <a:lnTo>
                  <a:pt x="1329846" y="704843"/>
                </a:lnTo>
                <a:lnTo>
                  <a:pt x="1323764" y="706961"/>
                </a:lnTo>
                <a:lnTo>
                  <a:pt x="1317682" y="708815"/>
                </a:lnTo>
                <a:lnTo>
                  <a:pt x="1311335" y="710404"/>
                </a:lnTo>
                <a:lnTo>
                  <a:pt x="1304725" y="711464"/>
                </a:lnTo>
                <a:lnTo>
                  <a:pt x="1298378" y="712258"/>
                </a:lnTo>
                <a:lnTo>
                  <a:pt x="1291239" y="712523"/>
                </a:lnTo>
                <a:lnTo>
                  <a:pt x="1284628" y="712788"/>
                </a:lnTo>
                <a:lnTo>
                  <a:pt x="1087362" y="712788"/>
                </a:lnTo>
                <a:lnTo>
                  <a:pt x="1080487" y="712523"/>
                </a:lnTo>
                <a:lnTo>
                  <a:pt x="1073876" y="712258"/>
                </a:lnTo>
                <a:lnTo>
                  <a:pt x="1067530" y="711464"/>
                </a:lnTo>
                <a:lnTo>
                  <a:pt x="1060919" y="710404"/>
                </a:lnTo>
                <a:lnTo>
                  <a:pt x="1054572" y="708815"/>
                </a:lnTo>
                <a:lnTo>
                  <a:pt x="1048491" y="706961"/>
                </a:lnTo>
                <a:lnTo>
                  <a:pt x="1042144" y="704843"/>
                </a:lnTo>
                <a:lnTo>
                  <a:pt x="1036327" y="702459"/>
                </a:lnTo>
                <a:lnTo>
                  <a:pt x="1030509" y="699811"/>
                </a:lnTo>
                <a:lnTo>
                  <a:pt x="1024692" y="696897"/>
                </a:lnTo>
                <a:lnTo>
                  <a:pt x="1019403" y="693719"/>
                </a:lnTo>
                <a:lnTo>
                  <a:pt x="1013850" y="690276"/>
                </a:lnTo>
                <a:lnTo>
                  <a:pt x="1008561" y="686568"/>
                </a:lnTo>
                <a:lnTo>
                  <a:pt x="1003802" y="682860"/>
                </a:lnTo>
                <a:lnTo>
                  <a:pt x="999042" y="678887"/>
                </a:lnTo>
                <a:lnTo>
                  <a:pt x="994547" y="674120"/>
                </a:lnTo>
                <a:lnTo>
                  <a:pt x="990051" y="669883"/>
                </a:lnTo>
                <a:lnTo>
                  <a:pt x="986085" y="664850"/>
                </a:lnTo>
                <a:lnTo>
                  <a:pt x="982118" y="660083"/>
                </a:lnTo>
                <a:lnTo>
                  <a:pt x="978152" y="654786"/>
                </a:lnTo>
                <a:lnTo>
                  <a:pt x="974714" y="649489"/>
                </a:lnTo>
                <a:lnTo>
                  <a:pt x="971541" y="643662"/>
                </a:lnTo>
                <a:lnTo>
                  <a:pt x="968632" y="638365"/>
                </a:lnTo>
                <a:lnTo>
                  <a:pt x="966252" y="632539"/>
                </a:lnTo>
                <a:lnTo>
                  <a:pt x="963872" y="626447"/>
                </a:lnTo>
                <a:lnTo>
                  <a:pt x="961757" y="620356"/>
                </a:lnTo>
                <a:lnTo>
                  <a:pt x="960170" y="613999"/>
                </a:lnTo>
                <a:lnTo>
                  <a:pt x="958584" y="607643"/>
                </a:lnTo>
                <a:lnTo>
                  <a:pt x="957526" y="601287"/>
                </a:lnTo>
                <a:lnTo>
                  <a:pt x="956468" y="594665"/>
                </a:lnTo>
                <a:lnTo>
                  <a:pt x="955940" y="588044"/>
                </a:lnTo>
                <a:lnTo>
                  <a:pt x="955675" y="581158"/>
                </a:lnTo>
                <a:lnTo>
                  <a:pt x="955940" y="574272"/>
                </a:lnTo>
                <a:lnTo>
                  <a:pt x="956468" y="567651"/>
                </a:lnTo>
                <a:lnTo>
                  <a:pt x="957526" y="561030"/>
                </a:lnTo>
                <a:lnTo>
                  <a:pt x="958584" y="554673"/>
                </a:lnTo>
                <a:lnTo>
                  <a:pt x="960170" y="548317"/>
                </a:lnTo>
                <a:lnTo>
                  <a:pt x="961757" y="541960"/>
                </a:lnTo>
                <a:lnTo>
                  <a:pt x="963872" y="535869"/>
                </a:lnTo>
                <a:lnTo>
                  <a:pt x="966252" y="530042"/>
                </a:lnTo>
                <a:lnTo>
                  <a:pt x="968632" y="523951"/>
                </a:lnTo>
                <a:lnTo>
                  <a:pt x="971541" y="518389"/>
                </a:lnTo>
                <a:lnTo>
                  <a:pt x="974714" y="513092"/>
                </a:lnTo>
                <a:lnTo>
                  <a:pt x="978152" y="507530"/>
                </a:lnTo>
                <a:lnTo>
                  <a:pt x="982118" y="502233"/>
                </a:lnTo>
                <a:lnTo>
                  <a:pt x="986085" y="497466"/>
                </a:lnTo>
                <a:lnTo>
                  <a:pt x="990051" y="492698"/>
                </a:lnTo>
                <a:lnTo>
                  <a:pt x="994547" y="488196"/>
                </a:lnTo>
                <a:lnTo>
                  <a:pt x="999042" y="483694"/>
                </a:lnTo>
                <a:lnTo>
                  <a:pt x="1003802" y="479456"/>
                </a:lnTo>
                <a:lnTo>
                  <a:pt x="1008561" y="475748"/>
                </a:lnTo>
                <a:lnTo>
                  <a:pt x="1013850" y="472040"/>
                </a:lnTo>
                <a:lnTo>
                  <a:pt x="1019403" y="468332"/>
                </a:lnTo>
                <a:lnTo>
                  <a:pt x="1024692" y="465154"/>
                </a:lnTo>
                <a:lnTo>
                  <a:pt x="1030509" y="462241"/>
                </a:lnTo>
                <a:lnTo>
                  <a:pt x="1036327" y="459857"/>
                </a:lnTo>
                <a:lnTo>
                  <a:pt x="1042144" y="457473"/>
                </a:lnTo>
                <a:lnTo>
                  <a:pt x="1048491" y="455355"/>
                </a:lnTo>
                <a:lnTo>
                  <a:pt x="1054572" y="453766"/>
                </a:lnTo>
                <a:lnTo>
                  <a:pt x="1060919" y="451912"/>
                </a:lnTo>
                <a:lnTo>
                  <a:pt x="1067530" y="450852"/>
                </a:lnTo>
                <a:lnTo>
                  <a:pt x="1073876" y="449793"/>
                </a:lnTo>
                <a:lnTo>
                  <a:pt x="1080487" y="449528"/>
                </a:lnTo>
                <a:lnTo>
                  <a:pt x="1087362" y="449263"/>
                </a:lnTo>
                <a:close/>
                <a:moveTo>
                  <a:pt x="1514740" y="425450"/>
                </a:moveTo>
                <a:lnTo>
                  <a:pt x="1519238" y="425450"/>
                </a:lnTo>
                <a:lnTo>
                  <a:pt x="1525058" y="425450"/>
                </a:lnTo>
                <a:lnTo>
                  <a:pt x="1532467" y="425981"/>
                </a:lnTo>
                <a:lnTo>
                  <a:pt x="1541727" y="426779"/>
                </a:lnTo>
                <a:lnTo>
                  <a:pt x="1552575" y="428107"/>
                </a:lnTo>
                <a:lnTo>
                  <a:pt x="1564217" y="429968"/>
                </a:lnTo>
                <a:lnTo>
                  <a:pt x="1577182" y="432625"/>
                </a:lnTo>
                <a:lnTo>
                  <a:pt x="1590675" y="435814"/>
                </a:lnTo>
                <a:lnTo>
                  <a:pt x="1597554" y="437940"/>
                </a:lnTo>
                <a:lnTo>
                  <a:pt x="1604434" y="439801"/>
                </a:lnTo>
                <a:lnTo>
                  <a:pt x="1611842" y="442458"/>
                </a:lnTo>
                <a:lnTo>
                  <a:pt x="1618986" y="445116"/>
                </a:lnTo>
                <a:lnTo>
                  <a:pt x="1625865" y="448305"/>
                </a:lnTo>
                <a:lnTo>
                  <a:pt x="1633009" y="451494"/>
                </a:lnTo>
                <a:lnTo>
                  <a:pt x="1640417" y="454949"/>
                </a:lnTo>
                <a:lnTo>
                  <a:pt x="1647296" y="458670"/>
                </a:lnTo>
                <a:lnTo>
                  <a:pt x="1654175" y="463188"/>
                </a:lnTo>
                <a:lnTo>
                  <a:pt x="1661055" y="467706"/>
                </a:lnTo>
                <a:lnTo>
                  <a:pt x="1667934" y="472489"/>
                </a:lnTo>
                <a:lnTo>
                  <a:pt x="1674284" y="477804"/>
                </a:lnTo>
                <a:lnTo>
                  <a:pt x="1680634" y="483385"/>
                </a:lnTo>
                <a:lnTo>
                  <a:pt x="1686190" y="489498"/>
                </a:lnTo>
                <a:lnTo>
                  <a:pt x="1692011" y="495610"/>
                </a:lnTo>
                <a:lnTo>
                  <a:pt x="1697303" y="502254"/>
                </a:lnTo>
                <a:lnTo>
                  <a:pt x="1702330" y="508898"/>
                </a:lnTo>
                <a:lnTo>
                  <a:pt x="1706828" y="516073"/>
                </a:lnTo>
                <a:lnTo>
                  <a:pt x="1710796" y="523249"/>
                </a:lnTo>
                <a:lnTo>
                  <a:pt x="1714501" y="530158"/>
                </a:lnTo>
                <a:lnTo>
                  <a:pt x="1718205" y="537334"/>
                </a:lnTo>
                <a:lnTo>
                  <a:pt x="1721380" y="545041"/>
                </a:lnTo>
                <a:lnTo>
                  <a:pt x="1724290" y="552216"/>
                </a:lnTo>
                <a:lnTo>
                  <a:pt x="1726671" y="559392"/>
                </a:lnTo>
                <a:lnTo>
                  <a:pt x="1729053" y="566833"/>
                </a:lnTo>
                <a:lnTo>
                  <a:pt x="1731169" y="574274"/>
                </a:lnTo>
                <a:lnTo>
                  <a:pt x="1733021" y="581184"/>
                </a:lnTo>
                <a:lnTo>
                  <a:pt x="1734609" y="588625"/>
                </a:lnTo>
                <a:lnTo>
                  <a:pt x="1737255" y="602179"/>
                </a:lnTo>
                <a:lnTo>
                  <a:pt x="1739107" y="615201"/>
                </a:lnTo>
                <a:lnTo>
                  <a:pt x="1740430" y="627160"/>
                </a:lnTo>
                <a:lnTo>
                  <a:pt x="1740959" y="637790"/>
                </a:lnTo>
                <a:lnTo>
                  <a:pt x="1741224" y="647092"/>
                </a:lnTo>
                <a:lnTo>
                  <a:pt x="1741488" y="654799"/>
                </a:lnTo>
                <a:lnTo>
                  <a:pt x="1741224" y="660645"/>
                </a:lnTo>
                <a:lnTo>
                  <a:pt x="1741224" y="665163"/>
                </a:lnTo>
                <a:lnTo>
                  <a:pt x="1736196" y="665163"/>
                </a:lnTo>
                <a:lnTo>
                  <a:pt x="1730640" y="665163"/>
                </a:lnTo>
                <a:lnTo>
                  <a:pt x="1722967" y="664632"/>
                </a:lnTo>
                <a:lnTo>
                  <a:pt x="1713707" y="663834"/>
                </a:lnTo>
                <a:lnTo>
                  <a:pt x="1703123" y="662506"/>
                </a:lnTo>
                <a:lnTo>
                  <a:pt x="1691217" y="660645"/>
                </a:lnTo>
                <a:lnTo>
                  <a:pt x="1678517" y="658253"/>
                </a:lnTo>
                <a:lnTo>
                  <a:pt x="1665023" y="654799"/>
                </a:lnTo>
                <a:lnTo>
                  <a:pt x="1657880" y="652673"/>
                </a:lnTo>
                <a:lnTo>
                  <a:pt x="1651000" y="650546"/>
                </a:lnTo>
                <a:lnTo>
                  <a:pt x="1643857" y="648155"/>
                </a:lnTo>
                <a:lnTo>
                  <a:pt x="1636713" y="645497"/>
                </a:lnTo>
                <a:lnTo>
                  <a:pt x="1629569" y="642574"/>
                </a:lnTo>
                <a:lnTo>
                  <a:pt x="1622425" y="639119"/>
                </a:lnTo>
                <a:lnTo>
                  <a:pt x="1615282" y="635664"/>
                </a:lnTo>
                <a:lnTo>
                  <a:pt x="1608402" y="631678"/>
                </a:lnTo>
                <a:lnTo>
                  <a:pt x="1601259" y="627426"/>
                </a:lnTo>
                <a:lnTo>
                  <a:pt x="1594379" y="623173"/>
                </a:lnTo>
                <a:lnTo>
                  <a:pt x="1587765" y="618124"/>
                </a:lnTo>
                <a:lnTo>
                  <a:pt x="1581415" y="612809"/>
                </a:lnTo>
                <a:lnTo>
                  <a:pt x="1575065" y="607228"/>
                </a:lnTo>
                <a:lnTo>
                  <a:pt x="1568979" y="601381"/>
                </a:lnTo>
                <a:lnTo>
                  <a:pt x="1563423" y="595003"/>
                </a:lnTo>
                <a:lnTo>
                  <a:pt x="1558396" y="588359"/>
                </a:lnTo>
                <a:lnTo>
                  <a:pt x="1553369" y="581450"/>
                </a:lnTo>
                <a:lnTo>
                  <a:pt x="1548606" y="574540"/>
                </a:lnTo>
                <a:lnTo>
                  <a:pt x="1544638" y="567630"/>
                </a:lnTo>
                <a:lnTo>
                  <a:pt x="1540934" y="560455"/>
                </a:lnTo>
                <a:lnTo>
                  <a:pt x="1537494" y="553014"/>
                </a:lnTo>
                <a:lnTo>
                  <a:pt x="1534319" y="545838"/>
                </a:lnTo>
                <a:lnTo>
                  <a:pt x="1531408" y="538397"/>
                </a:lnTo>
                <a:lnTo>
                  <a:pt x="1528763" y="530956"/>
                </a:lnTo>
                <a:lnTo>
                  <a:pt x="1526381" y="523780"/>
                </a:lnTo>
                <a:lnTo>
                  <a:pt x="1524529" y="516605"/>
                </a:lnTo>
                <a:lnTo>
                  <a:pt x="1522413" y="509164"/>
                </a:lnTo>
                <a:lnTo>
                  <a:pt x="1521090" y="501988"/>
                </a:lnTo>
                <a:lnTo>
                  <a:pt x="1518444" y="488435"/>
                </a:lnTo>
                <a:lnTo>
                  <a:pt x="1516592" y="475412"/>
                </a:lnTo>
                <a:lnTo>
                  <a:pt x="1515269" y="463453"/>
                </a:lnTo>
                <a:lnTo>
                  <a:pt x="1514740" y="452557"/>
                </a:lnTo>
                <a:lnTo>
                  <a:pt x="1514475" y="443256"/>
                </a:lnTo>
                <a:lnTo>
                  <a:pt x="1514475" y="435814"/>
                </a:lnTo>
                <a:lnTo>
                  <a:pt x="1514475" y="429968"/>
                </a:lnTo>
                <a:lnTo>
                  <a:pt x="1514740" y="425450"/>
                </a:lnTo>
                <a:close/>
                <a:moveTo>
                  <a:pt x="1751277" y="388938"/>
                </a:moveTo>
                <a:lnTo>
                  <a:pt x="1756299" y="389203"/>
                </a:lnTo>
                <a:lnTo>
                  <a:pt x="1761848" y="389203"/>
                </a:lnTo>
                <a:lnTo>
                  <a:pt x="1769512" y="389734"/>
                </a:lnTo>
                <a:lnTo>
                  <a:pt x="1778498" y="390796"/>
                </a:lnTo>
                <a:lnTo>
                  <a:pt x="1789069" y="391858"/>
                </a:lnTo>
                <a:lnTo>
                  <a:pt x="1800961" y="393982"/>
                </a:lnTo>
                <a:lnTo>
                  <a:pt x="1813647" y="396105"/>
                </a:lnTo>
                <a:lnTo>
                  <a:pt x="1827389" y="399556"/>
                </a:lnTo>
                <a:lnTo>
                  <a:pt x="1834260" y="401680"/>
                </a:lnTo>
                <a:lnTo>
                  <a:pt x="1841395" y="403804"/>
                </a:lnTo>
                <a:lnTo>
                  <a:pt x="1848267" y="406458"/>
                </a:lnTo>
                <a:lnTo>
                  <a:pt x="1855666" y="408848"/>
                </a:lnTo>
                <a:lnTo>
                  <a:pt x="1862802" y="411768"/>
                </a:lnTo>
                <a:lnTo>
                  <a:pt x="1869937" y="415219"/>
                </a:lnTo>
                <a:lnTo>
                  <a:pt x="1876808" y="418935"/>
                </a:lnTo>
                <a:lnTo>
                  <a:pt x="1884208" y="422652"/>
                </a:lnTo>
                <a:lnTo>
                  <a:pt x="1891079" y="426899"/>
                </a:lnTo>
                <a:lnTo>
                  <a:pt x="1897686" y="431146"/>
                </a:lnTo>
                <a:lnTo>
                  <a:pt x="1904293" y="436190"/>
                </a:lnTo>
                <a:lnTo>
                  <a:pt x="1910900" y="441500"/>
                </a:lnTo>
                <a:lnTo>
                  <a:pt x="1916978" y="447340"/>
                </a:lnTo>
                <a:lnTo>
                  <a:pt x="1923057" y="452915"/>
                </a:lnTo>
                <a:lnTo>
                  <a:pt x="1928607" y="459286"/>
                </a:lnTo>
                <a:lnTo>
                  <a:pt x="1934156" y="466188"/>
                </a:lnTo>
                <a:lnTo>
                  <a:pt x="1938913" y="472824"/>
                </a:lnTo>
                <a:lnTo>
                  <a:pt x="1943406" y="479726"/>
                </a:lnTo>
                <a:lnTo>
                  <a:pt x="1947370" y="486628"/>
                </a:lnTo>
                <a:lnTo>
                  <a:pt x="1951334" y="493796"/>
                </a:lnTo>
                <a:lnTo>
                  <a:pt x="1954770" y="501229"/>
                </a:lnTo>
                <a:lnTo>
                  <a:pt x="1957941" y="508396"/>
                </a:lnTo>
                <a:lnTo>
                  <a:pt x="1960848" y="515829"/>
                </a:lnTo>
                <a:lnTo>
                  <a:pt x="1963491" y="523262"/>
                </a:lnTo>
                <a:lnTo>
                  <a:pt x="1965869" y="530430"/>
                </a:lnTo>
                <a:lnTo>
                  <a:pt x="1967984" y="537597"/>
                </a:lnTo>
                <a:lnTo>
                  <a:pt x="1969569" y="545030"/>
                </a:lnTo>
                <a:lnTo>
                  <a:pt x="1971419" y="551932"/>
                </a:lnTo>
                <a:lnTo>
                  <a:pt x="1973798" y="565736"/>
                </a:lnTo>
                <a:lnTo>
                  <a:pt x="1975648" y="578479"/>
                </a:lnTo>
                <a:lnTo>
                  <a:pt x="1976705" y="590690"/>
                </a:lnTo>
                <a:lnTo>
                  <a:pt x="1977762" y="601308"/>
                </a:lnTo>
                <a:lnTo>
                  <a:pt x="1978026" y="610600"/>
                </a:lnTo>
                <a:lnTo>
                  <a:pt x="1978026" y="618298"/>
                </a:lnTo>
                <a:lnTo>
                  <a:pt x="1978026" y="623873"/>
                </a:lnTo>
                <a:lnTo>
                  <a:pt x="1977762" y="628651"/>
                </a:lnTo>
                <a:lnTo>
                  <a:pt x="1972741" y="628651"/>
                </a:lnTo>
                <a:lnTo>
                  <a:pt x="1966927" y="628386"/>
                </a:lnTo>
                <a:lnTo>
                  <a:pt x="1959527" y="628120"/>
                </a:lnTo>
                <a:lnTo>
                  <a:pt x="1950277" y="627324"/>
                </a:lnTo>
                <a:lnTo>
                  <a:pt x="1939970" y="625731"/>
                </a:lnTo>
                <a:lnTo>
                  <a:pt x="1928078" y="624138"/>
                </a:lnTo>
                <a:lnTo>
                  <a:pt x="1915393" y="621484"/>
                </a:lnTo>
                <a:lnTo>
                  <a:pt x="1901650" y="618298"/>
                </a:lnTo>
                <a:lnTo>
                  <a:pt x="1894779" y="616174"/>
                </a:lnTo>
                <a:lnTo>
                  <a:pt x="1887644" y="614051"/>
                </a:lnTo>
                <a:lnTo>
                  <a:pt x="1880773" y="611662"/>
                </a:lnTo>
                <a:lnTo>
                  <a:pt x="1873373" y="609007"/>
                </a:lnTo>
                <a:lnTo>
                  <a:pt x="1866237" y="605821"/>
                </a:lnTo>
                <a:lnTo>
                  <a:pt x="1859102" y="602636"/>
                </a:lnTo>
                <a:lnTo>
                  <a:pt x="1851967" y="599185"/>
                </a:lnTo>
                <a:lnTo>
                  <a:pt x="1844831" y="595203"/>
                </a:lnTo>
                <a:lnTo>
                  <a:pt x="1837960" y="590955"/>
                </a:lnTo>
                <a:lnTo>
                  <a:pt x="1831353" y="586443"/>
                </a:lnTo>
                <a:lnTo>
                  <a:pt x="1824746" y="581399"/>
                </a:lnTo>
                <a:lnTo>
                  <a:pt x="1818139" y="576355"/>
                </a:lnTo>
                <a:lnTo>
                  <a:pt x="1812061" y="570780"/>
                </a:lnTo>
                <a:lnTo>
                  <a:pt x="1805983" y="564675"/>
                </a:lnTo>
                <a:lnTo>
                  <a:pt x="1800168" y="558303"/>
                </a:lnTo>
                <a:lnTo>
                  <a:pt x="1794883" y="551932"/>
                </a:lnTo>
                <a:lnTo>
                  <a:pt x="1790126" y="545296"/>
                </a:lnTo>
                <a:lnTo>
                  <a:pt x="1785633" y="538394"/>
                </a:lnTo>
                <a:lnTo>
                  <a:pt x="1781405" y="530961"/>
                </a:lnTo>
                <a:lnTo>
                  <a:pt x="1777705" y="524059"/>
                </a:lnTo>
                <a:lnTo>
                  <a:pt x="1774269" y="516891"/>
                </a:lnTo>
                <a:lnTo>
                  <a:pt x="1771098" y="509193"/>
                </a:lnTo>
                <a:lnTo>
                  <a:pt x="1768191" y="502025"/>
                </a:lnTo>
                <a:lnTo>
                  <a:pt x="1765548" y="494858"/>
                </a:lnTo>
                <a:lnTo>
                  <a:pt x="1763170" y="487159"/>
                </a:lnTo>
                <a:lnTo>
                  <a:pt x="1761056" y="479992"/>
                </a:lnTo>
                <a:lnTo>
                  <a:pt x="1759470" y="472824"/>
                </a:lnTo>
                <a:lnTo>
                  <a:pt x="1757620" y="465657"/>
                </a:lnTo>
                <a:lnTo>
                  <a:pt x="1754977" y="452118"/>
                </a:lnTo>
                <a:lnTo>
                  <a:pt x="1753392" y="439110"/>
                </a:lnTo>
                <a:lnTo>
                  <a:pt x="1752335" y="427165"/>
                </a:lnTo>
                <a:lnTo>
                  <a:pt x="1751277" y="416546"/>
                </a:lnTo>
                <a:lnTo>
                  <a:pt x="1751013" y="407255"/>
                </a:lnTo>
                <a:lnTo>
                  <a:pt x="1751013" y="399556"/>
                </a:lnTo>
                <a:lnTo>
                  <a:pt x="1751013" y="393982"/>
                </a:lnTo>
                <a:lnTo>
                  <a:pt x="1751277" y="388938"/>
                </a:lnTo>
                <a:close/>
                <a:moveTo>
                  <a:pt x="1336675" y="350838"/>
                </a:moveTo>
                <a:lnTo>
                  <a:pt x="1356533" y="350838"/>
                </a:lnTo>
                <a:lnTo>
                  <a:pt x="1701800" y="350838"/>
                </a:lnTo>
                <a:lnTo>
                  <a:pt x="1701800" y="398463"/>
                </a:lnTo>
                <a:lnTo>
                  <a:pt x="1356533" y="398463"/>
                </a:lnTo>
                <a:lnTo>
                  <a:pt x="1336675" y="398463"/>
                </a:lnTo>
                <a:lnTo>
                  <a:pt x="1336675" y="350838"/>
                </a:lnTo>
                <a:close/>
                <a:moveTo>
                  <a:pt x="0" y="350838"/>
                </a:moveTo>
                <a:lnTo>
                  <a:pt x="342900" y="350838"/>
                </a:lnTo>
                <a:lnTo>
                  <a:pt x="342900" y="398463"/>
                </a:lnTo>
                <a:lnTo>
                  <a:pt x="0" y="398463"/>
                </a:lnTo>
                <a:lnTo>
                  <a:pt x="0" y="350838"/>
                </a:lnTo>
                <a:close/>
                <a:moveTo>
                  <a:pt x="1972741" y="120650"/>
                </a:moveTo>
                <a:lnTo>
                  <a:pt x="1977762" y="120650"/>
                </a:lnTo>
                <a:lnTo>
                  <a:pt x="1978026" y="125688"/>
                </a:lnTo>
                <a:lnTo>
                  <a:pt x="1978026" y="131257"/>
                </a:lnTo>
                <a:lnTo>
                  <a:pt x="1978026" y="138947"/>
                </a:lnTo>
                <a:lnTo>
                  <a:pt x="1977762" y="148227"/>
                </a:lnTo>
                <a:lnTo>
                  <a:pt x="1976705" y="158834"/>
                </a:lnTo>
                <a:lnTo>
                  <a:pt x="1975648" y="170767"/>
                </a:lnTo>
                <a:lnTo>
                  <a:pt x="1973798" y="183495"/>
                </a:lnTo>
                <a:lnTo>
                  <a:pt x="1971419" y="197549"/>
                </a:lnTo>
                <a:lnTo>
                  <a:pt x="1969569" y="204443"/>
                </a:lnTo>
                <a:lnTo>
                  <a:pt x="1967984" y="211603"/>
                </a:lnTo>
                <a:lnTo>
                  <a:pt x="1965869" y="219028"/>
                </a:lnTo>
                <a:lnTo>
                  <a:pt x="1963491" y="226187"/>
                </a:lnTo>
                <a:lnTo>
                  <a:pt x="1960848" y="233612"/>
                </a:lnTo>
                <a:lnTo>
                  <a:pt x="1957941" y="241037"/>
                </a:lnTo>
                <a:lnTo>
                  <a:pt x="1954770" y="248196"/>
                </a:lnTo>
                <a:lnTo>
                  <a:pt x="1951334" y="255356"/>
                </a:lnTo>
                <a:lnTo>
                  <a:pt x="1947370" y="262781"/>
                </a:lnTo>
                <a:lnTo>
                  <a:pt x="1943406" y="269675"/>
                </a:lnTo>
                <a:lnTo>
                  <a:pt x="1938913" y="276569"/>
                </a:lnTo>
                <a:lnTo>
                  <a:pt x="1934156" y="283464"/>
                </a:lnTo>
                <a:lnTo>
                  <a:pt x="1928607" y="289828"/>
                </a:lnTo>
                <a:lnTo>
                  <a:pt x="1923057" y="296192"/>
                </a:lnTo>
                <a:lnTo>
                  <a:pt x="1916978" y="302291"/>
                </a:lnTo>
                <a:lnTo>
                  <a:pt x="1910900" y="307859"/>
                </a:lnTo>
                <a:lnTo>
                  <a:pt x="1904293" y="313163"/>
                </a:lnTo>
                <a:lnTo>
                  <a:pt x="1897686" y="317936"/>
                </a:lnTo>
                <a:lnTo>
                  <a:pt x="1891079" y="322709"/>
                </a:lnTo>
                <a:lnTo>
                  <a:pt x="1884208" y="326686"/>
                </a:lnTo>
                <a:lnTo>
                  <a:pt x="1876808" y="330399"/>
                </a:lnTo>
                <a:lnTo>
                  <a:pt x="1869937" y="334111"/>
                </a:lnTo>
                <a:lnTo>
                  <a:pt x="1862802" y="337293"/>
                </a:lnTo>
                <a:lnTo>
                  <a:pt x="1855666" y="340210"/>
                </a:lnTo>
                <a:lnTo>
                  <a:pt x="1848267" y="343127"/>
                </a:lnTo>
                <a:lnTo>
                  <a:pt x="1841395" y="345513"/>
                </a:lnTo>
                <a:lnTo>
                  <a:pt x="1834260" y="347900"/>
                </a:lnTo>
                <a:lnTo>
                  <a:pt x="1827389" y="349491"/>
                </a:lnTo>
                <a:lnTo>
                  <a:pt x="1813647" y="352938"/>
                </a:lnTo>
                <a:lnTo>
                  <a:pt x="1800961" y="355590"/>
                </a:lnTo>
                <a:lnTo>
                  <a:pt x="1789069" y="357446"/>
                </a:lnTo>
                <a:lnTo>
                  <a:pt x="1778498" y="358507"/>
                </a:lnTo>
                <a:lnTo>
                  <a:pt x="1769512" y="359302"/>
                </a:lnTo>
                <a:lnTo>
                  <a:pt x="1761848" y="360098"/>
                </a:lnTo>
                <a:lnTo>
                  <a:pt x="1756299" y="360363"/>
                </a:lnTo>
                <a:lnTo>
                  <a:pt x="1751277" y="360363"/>
                </a:lnTo>
                <a:lnTo>
                  <a:pt x="1751013" y="355325"/>
                </a:lnTo>
                <a:lnTo>
                  <a:pt x="1751013" y="349491"/>
                </a:lnTo>
                <a:lnTo>
                  <a:pt x="1751013" y="342066"/>
                </a:lnTo>
                <a:lnTo>
                  <a:pt x="1751277" y="332785"/>
                </a:lnTo>
                <a:lnTo>
                  <a:pt x="1752335" y="321913"/>
                </a:lnTo>
                <a:lnTo>
                  <a:pt x="1753392" y="310246"/>
                </a:lnTo>
                <a:lnTo>
                  <a:pt x="1754977" y="297253"/>
                </a:lnTo>
                <a:lnTo>
                  <a:pt x="1757620" y="283464"/>
                </a:lnTo>
                <a:lnTo>
                  <a:pt x="1759470" y="276569"/>
                </a:lnTo>
                <a:lnTo>
                  <a:pt x="1761056" y="269410"/>
                </a:lnTo>
                <a:lnTo>
                  <a:pt x="1763170" y="261985"/>
                </a:lnTo>
                <a:lnTo>
                  <a:pt x="1765548" y="254826"/>
                </a:lnTo>
                <a:lnTo>
                  <a:pt x="1768191" y="247401"/>
                </a:lnTo>
                <a:lnTo>
                  <a:pt x="1771098" y="239976"/>
                </a:lnTo>
                <a:lnTo>
                  <a:pt x="1774269" y="232816"/>
                </a:lnTo>
                <a:lnTo>
                  <a:pt x="1777705" y="225657"/>
                </a:lnTo>
                <a:lnTo>
                  <a:pt x="1781405" y="218232"/>
                </a:lnTo>
                <a:lnTo>
                  <a:pt x="1785633" y="211338"/>
                </a:lnTo>
                <a:lnTo>
                  <a:pt x="1790126" y="204443"/>
                </a:lnTo>
                <a:lnTo>
                  <a:pt x="1794883" y="197549"/>
                </a:lnTo>
                <a:lnTo>
                  <a:pt x="1800168" y="191185"/>
                </a:lnTo>
                <a:lnTo>
                  <a:pt x="1805983" y="184821"/>
                </a:lnTo>
                <a:lnTo>
                  <a:pt x="1812061" y="178722"/>
                </a:lnTo>
                <a:lnTo>
                  <a:pt x="1818139" y="173153"/>
                </a:lnTo>
                <a:lnTo>
                  <a:pt x="1824746" y="167850"/>
                </a:lnTo>
                <a:lnTo>
                  <a:pt x="1831353" y="163077"/>
                </a:lnTo>
                <a:lnTo>
                  <a:pt x="1837960" y="158304"/>
                </a:lnTo>
                <a:lnTo>
                  <a:pt x="1844831" y="154326"/>
                </a:lnTo>
                <a:lnTo>
                  <a:pt x="1851967" y="150349"/>
                </a:lnTo>
                <a:lnTo>
                  <a:pt x="1859102" y="146902"/>
                </a:lnTo>
                <a:lnTo>
                  <a:pt x="1866237" y="143720"/>
                </a:lnTo>
                <a:lnTo>
                  <a:pt x="1873373" y="140803"/>
                </a:lnTo>
                <a:lnTo>
                  <a:pt x="1880773" y="137886"/>
                </a:lnTo>
                <a:lnTo>
                  <a:pt x="1887644" y="135499"/>
                </a:lnTo>
                <a:lnTo>
                  <a:pt x="1894779" y="133113"/>
                </a:lnTo>
                <a:lnTo>
                  <a:pt x="1901650" y="131257"/>
                </a:lnTo>
                <a:lnTo>
                  <a:pt x="1915393" y="128075"/>
                </a:lnTo>
                <a:lnTo>
                  <a:pt x="1928078" y="125423"/>
                </a:lnTo>
                <a:lnTo>
                  <a:pt x="1939970" y="123567"/>
                </a:lnTo>
                <a:lnTo>
                  <a:pt x="1950277" y="122241"/>
                </a:lnTo>
                <a:lnTo>
                  <a:pt x="1959527" y="121180"/>
                </a:lnTo>
                <a:lnTo>
                  <a:pt x="1966927" y="120915"/>
                </a:lnTo>
                <a:lnTo>
                  <a:pt x="1972741" y="120650"/>
                </a:lnTo>
                <a:close/>
                <a:moveTo>
                  <a:pt x="492780" y="103188"/>
                </a:moveTo>
                <a:lnTo>
                  <a:pt x="497814" y="103188"/>
                </a:lnTo>
                <a:lnTo>
                  <a:pt x="502583" y="103188"/>
                </a:lnTo>
                <a:lnTo>
                  <a:pt x="507617" y="103452"/>
                </a:lnTo>
                <a:lnTo>
                  <a:pt x="512122" y="104246"/>
                </a:lnTo>
                <a:lnTo>
                  <a:pt x="517156" y="105039"/>
                </a:lnTo>
                <a:lnTo>
                  <a:pt x="521660" y="106096"/>
                </a:lnTo>
                <a:lnTo>
                  <a:pt x="526429" y="107683"/>
                </a:lnTo>
                <a:lnTo>
                  <a:pt x="530668" y="109005"/>
                </a:lnTo>
                <a:lnTo>
                  <a:pt x="535172" y="110856"/>
                </a:lnTo>
                <a:lnTo>
                  <a:pt x="539411" y="112442"/>
                </a:lnTo>
                <a:lnTo>
                  <a:pt x="543386" y="114822"/>
                </a:lnTo>
                <a:lnTo>
                  <a:pt x="547625" y="117202"/>
                </a:lnTo>
                <a:lnTo>
                  <a:pt x="551599" y="119317"/>
                </a:lnTo>
                <a:lnTo>
                  <a:pt x="555308" y="122225"/>
                </a:lnTo>
                <a:lnTo>
                  <a:pt x="558753" y="125134"/>
                </a:lnTo>
                <a:lnTo>
                  <a:pt x="562197" y="128042"/>
                </a:lnTo>
                <a:lnTo>
                  <a:pt x="565906" y="131215"/>
                </a:lnTo>
                <a:lnTo>
                  <a:pt x="569086" y="134653"/>
                </a:lnTo>
                <a:lnTo>
                  <a:pt x="571735" y="138090"/>
                </a:lnTo>
                <a:lnTo>
                  <a:pt x="574650" y="141792"/>
                </a:lnTo>
                <a:lnTo>
                  <a:pt x="577299" y="145494"/>
                </a:lnTo>
                <a:lnTo>
                  <a:pt x="579949" y="149460"/>
                </a:lnTo>
                <a:lnTo>
                  <a:pt x="582333" y="153426"/>
                </a:lnTo>
                <a:lnTo>
                  <a:pt x="584188" y="157657"/>
                </a:lnTo>
                <a:lnTo>
                  <a:pt x="586307" y="161887"/>
                </a:lnTo>
                <a:lnTo>
                  <a:pt x="588162" y="166118"/>
                </a:lnTo>
                <a:lnTo>
                  <a:pt x="589487" y="170613"/>
                </a:lnTo>
                <a:lnTo>
                  <a:pt x="591076" y="175108"/>
                </a:lnTo>
                <a:lnTo>
                  <a:pt x="592136" y="179867"/>
                </a:lnTo>
                <a:lnTo>
                  <a:pt x="592666" y="184626"/>
                </a:lnTo>
                <a:lnTo>
                  <a:pt x="593461" y="189386"/>
                </a:lnTo>
                <a:lnTo>
                  <a:pt x="593726" y="194145"/>
                </a:lnTo>
                <a:lnTo>
                  <a:pt x="593726" y="199169"/>
                </a:lnTo>
                <a:lnTo>
                  <a:pt x="593726" y="412020"/>
                </a:lnTo>
                <a:lnTo>
                  <a:pt x="593726" y="417044"/>
                </a:lnTo>
                <a:lnTo>
                  <a:pt x="593461" y="421803"/>
                </a:lnTo>
                <a:lnTo>
                  <a:pt x="592666" y="426562"/>
                </a:lnTo>
                <a:lnTo>
                  <a:pt x="592136" y="431322"/>
                </a:lnTo>
                <a:lnTo>
                  <a:pt x="591076" y="436081"/>
                </a:lnTo>
                <a:lnTo>
                  <a:pt x="589487" y="440312"/>
                </a:lnTo>
                <a:lnTo>
                  <a:pt x="588162" y="445071"/>
                </a:lnTo>
                <a:lnTo>
                  <a:pt x="586307" y="449302"/>
                </a:lnTo>
                <a:lnTo>
                  <a:pt x="584188" y="453533"/>
                </a:lnTo>
                <a:lnTo>
                  <a:pt x="582333" y="457763"/>
                </a:lnTo>
                <a:lnTo>
                  <a:pt x="579949" y="461729"/>
                </a:lnTo>
                <a:lnTo>
                  <a:pt x="577299" y="465431"/>
                </a:lnTo>
                <a:lnTo>
                  <a:pt x="574650" y="469133"/>
                </a:lnTo>
                <a:lnTo>
                  <a:pt x="571735" y="473099"/>
                </a:lnTo>
                <a:lnTo>
                  <a:pt x="569086" y="476536"/>
                </a:lnTo>
                <a:lnTo>
                  <a:pt x="565906" y="479974"/>
                </a:lnTo>
                <a:lnTo>
                  <a:pt x="562197" y="483147"/>
                </a:lnTo>
                <a:lnTo>
                  <a:pt x="558753" y="486055"/>
                </a:lnTo>
                <a:lnTo>
                  <a:pt x="555308" y="488964"/>
                </a:lnTo>
                <a:lnTo>
                  <a:pt x="551599" y="491343"/>
                </a:lnTo>
                <a:lnTo>
                  <a:pt x="547625" y="493987"/>
                </a:lnTo>
                <a:lnTo>
                  <a:pt x="543386" y="496367"/>
                </a:lnTo>
                <a:lnTo>
                  <a:pt x="539411" y="498482"/>
                </a:lnTo>
                <a:lnTo>
                  <a:pt x="535172" y="500333"/>
                </a:lnTo>
                <a:lnTo>
                  <a:pt x="530668" y="502184"/>
                </a:lnTo>
                <a:lnTo>
                  <a:pt x="526429" y="503506"/>
                </a:lnTo>
                <a:lnTo>
                  <a:pt x="521660" y="504828"/>
                </a:lnTo>
                <a:lnTo>
                  <a:pt x="517156" y="505886"/>
                </a:lnTo>
                <a:lnTo>
                  <a:pt x="512122" y="506679"/>
                </a:lnTo>
                <a:lnTo>
                  <a:pt x="507617" y="507472"/>
                </a:lnTo>
                <a:lnTo>
                  <a:pt x="502583" y="508001"/>
                </a:lnTo>
                <a:lnTo>
                  <a:pt x="497814" y="508001"/>
                </a:lnTo>
                <a:lnTo>
                  <a:pt x="492780" y="508001"/>
                </a:lnTo>
                <a:lnTo>
                  <a:pt x="488011" y="507472"/>
                </a:lnTo>
                <a:lnTo>
                  <a:pt x="482977" y="506679"/>
                </a:lnTo>
                <a:lnTo>
                  <a:pt x="478473" y="505886"/>
                </a:lnTo>
                <a:lnTo>
                  <a:pt x="473704" y="504828"/>
                </a:lnTo>
                <a:lnTo>
                  <a:pt x="469200" y="503506"/>
                </a:lnTo>
                <a:lnTo>
                  <a:pt x="464696" y="502184"/>
                </a:lnTo>
                <a:lnTo>
                  <a:pt x="460457" y="500333"/>
                </a:lnTo>
                <a:lnTo>
                  <a:pt x="456217" y="498482"/>
                </a:lnTo>
                <a:lnTo>
                  <a:pt x="451978" y="496367"/>
                </a:lnTo>
                <a:lnTo>
                  <a:pt x="448004" y="493987"/>
                </a:lnTo>
                <a:lnTo>
                  <a:pt x="444030" y="491343"/>
                </a:lnTo>
                <a:lnTo>
                  <a:pt x="440056" y="488964"/>
                </a:lnTo>
                <a:lnTo>
                  <a:pt x="436611" y="486055"/>
                </a:lnTo>
                <a:lnTo>
                  <a:pt x="433167" y="483147"/>
                </a:lnTo>
                <a:lnTo>
                  <a:pt x="429723" y="479974"/>
                </a:lnTo>
                <a:lnTo>
                  <a:pt x="426543" y="476536"/>
                </a:lnTo>
                <a:lnTo>
                  <a:pt x="423629" y="473099"/>
                </a:lnTo>
                <a:lnTo>
                  <a:pt x="420714" y="469133"/>
                </a:lnTo>
                <a:lnTo>
                  <a:pt x="417800" y="465431"/>
                </a:lnTo>
                <a:lnTo>
                  <a:pt x="415680" y="461729"/>
                </a:lnTo>
                <a:lnTo>
                  <a:pt x="413296" y="457763"/>
                </a:lnTo>
                <a:lnTo>
                  <a:pt x="410911" y="453533"/>
                </a:lnTo>
                <a:lnTo>
                  <a:pt x="409321" y="449302"/>
                </a:lnTo>
                <a:lnTo>
                  <a:pt x="407467" y="445071"/>
                </a:lnTo>
                <a:lnTo>
                  <a:pt x="406142" y="440312"/>
                </a:lnTo>
                <a:lnTo>
                  <a:pt x="404552" y="436081"/>
                </a:lnTo>
                <a:lnTo>
                  <a:pt x="403493" y="431322"/>
                </a:lnTo>
                <a:lnTo>
                  <a:pt x="402433" y="426562"/>
                </a:lnTo>
                <a:lnTo>
                  <a:pt x="401903" y="421803"/>
                </a:lnTo>
                <a:lnTo>
                  <a:pt x="401638" y="417044"/>
                </a:lnTo>
                <a:lnTo>
                  <a:pt x="401638" y="412020"/>
                </a:lnTo>
                <a:lnTo>
                  <a:pt x="401638" y="199169"/>
                </a:lnTo>
                <a:lnTo>
                  <a:pt x="401638" y="194145"/>
                </a:lnTo>
                <a:lnTo>
                  <a:pt x="401903" y="189386"/>
                </a:lnTo>
                <a:lnTo>
                  <a:pt x="402433" y="184626"/>
                </a:lnTo>
                <a:lnTo>
                  <a:pt x="403493" y="179867"/>
                </a:lnTo>
                <a:lnTo>
                  <a:pt x="404552" y="175108"/>
                </a:lnTo>
                <a:lnTo>
                  <a:pt x="406142" y="170613"/>
                </a:lnTo>
                <a:lnTo>
                  <a:pt x="407467" y="166118"/>
                </a:lnTo>
                <a:lnTo>
                  <a:pt x="409321" y="161887"/>
                </a:lnTo>
                <a:lnTo>
                  <a:pt x="410911" y="157657"/>
                </a:lnTo>
                <a:lnTo>
                  <a:pt x="413296" y="153426"/>
                </a:lnTo>
                <a:lnTo>
                  <a:pt x="415680" y="149460"/>
                </a:lnTo>
                <a:lnTo>
                  <a:pt x="417800" y="145494"/>
                </a:lnTo>
                <a:lnTo>
                  <a:pt x="420714" y="141792"/>
                </a:lnTo>
                <a:lnTo>
                  <a:pt x="423629" y="138090"/>
                </a:lnTo>
                <a:lnTo>
                  <a:pt x="426543" y="134653"/>
                </a:lnTo>
                <a:lnTo>
                  <a:pt x="429723" y="131215"/>
                </a:lnTo>
                <a:lnTo>
                  <a:pt x="433167" y="128042"/>
                </a:lnTo>
                <a:lnTo>
                  <a:pt x="436611" y="125134"/>
                </a:lnTo>
                <a:lnTo>
                  <a:pt x="440056" y="122225"/>
                </a:lnTo>
                <a:lnTo>
                  <a:pt x="444030" y="119317"/>
                </a:lnTo>
                <a:lnTo>
                  <a:pt x="448004" y="117202"/>
                </a:lnTo>
                <a:lnTo>
                  <a:pt x="451978" y="114822"/>
                </a:lnTo>
                <a:lnTo>
                  <a:pt x="456217" y="112442"/>
                </a:lnTo>
                <a:lnTo>
                  <a:pt x="460457" y="110856"/>
                </a:lnTo>
                <a:lnTo>
                  <a:pt x="464696" y="109005"/>
                </a:lnTo>
                <a:lnTo>
                  <a:pt x="469200" y="107683"/>
                </a:lnTo>
                <a:lnTo>
                  <a:pt x="473704" y="106096"/>
                </a:lnTo>
                <a:lnTo>
                  <a:pt x="478473" y="105039"/>
                </a:lnTo>
                <a:lnTo>
                  <a:pt x="482977" y="104246"/>
                </a:lnTo>
                <a:lnTo>
                  <a:pt x="488011" y="103452"/>
                </a:lnTo>
                <a:lnTo>
                  <a:pt x="492780" y="103188"/>
                </a:lnTo>
                <a:close/>
                <a:moveTo>
                  <a:pt x="1736196" y="84138"/>
                </a:moveTo>
                <a:lnTo>
                  <a:pt x="1741224" y="84138"/>
                </a:lnTo>
                <a:lnTo>
                  <a:pt x="1741224" y="88916"/>
                </a:lnTo>
                <a:lnTo>
                  <a:pt x="1741488" y="94491"/>
                </a:lnTo>
                <a:lnTo>
                  <a:pt x="1741224" y="102189"/>
                </a:lnTo>
                <a:lnTo>
                  <a:pt x="1740959" y="111481"/>
                </a:lnTo>
                <a:lnTo>
                  <a:pt x="1740430" y="122099"/>
                </a:lnTo>
                <a:lnTo>
                  <a:pt x="1739107" y="134310"/>
                </a:lnTo>
                <a:lnTo>
                  <a:pt x="1737255" y="147053"/>
                </a:lnTo>
                <a:lnTo>
                  <a:pt x="1734609" y="160857"/>
                </a:lnTo>
                <a:lnTo>
                  <a:pt x="1733021" y="167759"/>
                </a:lnTo>
                <a:lnTo>
                  <a:pt x="1731169" y="175192"/>
                </a:lnTo>
                <a:lnTo>
                  <a:pt x="1729053" y="182359"/>
                </a:lnTo>
                <a:lnTo>
                  <a:pt x="1726671" y="189527"/>
                </a:lnTo>
                <a:lnTo>
                  <a:pt x="1724290" y="197225"/>
                </a:lnTo>
                <a:lnTo>
                  <a:pt x="1721380" y="204393"/>
                </a:lnTo>
                <a:lnTo>
                  <a:pt x="1718205" y="211560"/>
                </a:lnTo>
                <a:lnTo>
                  <a:pt x="1714501" y="218993"/>
                </a:lnTo>
                <a:lnTo>
                  <a:pt x="1710796" y="226161"/>
                </a:lnTo>
                <a:lnTo>
                  <a:pt x="1706828" y="233063"/>
                </a:lnTo>
                <a:lnTo>
                  <a:pt x="1702330" y="239965"/>
                </a:lnTo>
                <a:lnTo>
                  <a:pt x="1697303" y="246601"/>
                </a:lnTo>
                <a:lnTo>
                  <a:pt x="1692011" y="253503"/>
                </a:lnTo>
                <a:lnTo>
                  <a:pt x="1686190" y="259874"/>
                </a:lnTo>
                <a:lnTo>
                  <a:pt x="1680634" y="265449"/>
                </a:lnTo>
                <a:lnTo>
                  <a:pt x="1674284" y="271289"/>
                </a:lnTo>
                <a:lnTo>
                  <a:pt x="1667934" y="276598"/>
                </a:lnTo>
                <a:lnTo>
                  <a:pt x="1661055" y="281642"/>
                </a:lnTo>
                <a:lnTo>
                  <a:pt x="1654175" y="285890"/>
                </a:lnTo>
                <a:lnTo>
                  <a:pt x="1647296" y="290137"/>
                </a:lnTo>
                <a:lnTo>
                  <a:pt x="1640417" y="294119"/>
                </a:lnTo>
                <a:lnTo>
                  <a:pt x="1633009" y="297836"/>
                </a:lnTo>
                <a:lnTo>
                  <a:pt x="1625865" y="301021"/>
                </a:lnTo>
                <a:lnTo>
                  <a:pt x="1618986" y="303941"/>
                </a:lnTo>
                <a:lnTo>
                  <a:pt x="1611842" y="306330"/>
                </a:lnTo>
                <a:lnTo>
                  <a:pt x="1604434" y="308985"/>
                </a:lnTo>
                <a:lnTo>
                  <a:pt x="1597554" y="311374"/>
                </a:lnTo>
                <a:lnTo>
                  <a:pt x="1590675" y="313232"/>
                </a:lnTo>
                <a:lnTo>
                  <a:pt x="1577182" y="316683"/>
                </a:lnTo>
                <a:lnTo>
                  <a:pt x="1564217" y="318807"/>
                </a:lnTo>
                <a:lnTo>
                  <a:pt x="1552575" y="320931"/>
                </a:lnTo>
                <a:lnTo>
                  <a:pt x="1541727" y="321993"/>
                </a:lnTo>
                <a:lnTo>
                  <a:pt x="1532467" y="323054"/>
                </a:lnTo>
                <a:lnTo>
                  <a:pt x="1525058" y="323585"/>
                </a:lnTo>
                <a:lnTo>
                  <a:pt x="1519238" y="323585"/>
                </a:lnTo>
                <a:lnTo>
                  <a:pt x="1514740" y="323851"/>
                </a:lnTo>
                <a:lnTo>
                  <a:pt x="1514475" y="318807"/>
                </a:lnTo>
                <a:lnTo>
                  <a:pt x="1514475" y="313232"/>
                </a:lnTo>
                <a:lnTo>
                  <a:pt x="1514475" y="305534"/>
                </a:lnTo>
                <a:lnTo>
                  <a:pt x="1514740" y="296243"/>
                </a:lnTo>
                <a:lnTo>
                  <a:pt x="1515269" y="285624"/>
                </a:lnTo>
                <a:lnTo>
                  <a:pt x="1516592" y="273678"/>
                </a:lnTo>
                <a:lnTo>
                  <a:pt x="1518444" y="260671"/>
                </a:lnTo>
                <a:lnTo>
                  <a:pt x="1521090" y="247132"/>
                </a:lnTo>
                <a:lnTo>
                  <a:pt x="1522413" y="239965"/>
                </a:lnTo>
                <a:lnTo>
                  <a:pt x="1524529" y="232797"/>
                </a:lnTo>
                <a:lnTo>
                  <a:pt x="1526381" y="225630"/>
                </a:lnTo>
                <a:lnTo>
                  <a:pt x="1528763" y="217931"/>
                </a:lnTo>
                <a:lnTo>
                  <a:pt x="1531408" y="210764"/>
                </a:lnTo>
                <a:lnTo>
                  <a:pt x="1534319" y="203596"/>
                </a:lnTo>
                <a:lnTo>
                  <a:pt x="1537494" y="195898"/>
                </a:lnTo>
                <a:lnTo>
                  <a:pt x="1540934" y="188730"/>
                </a:lnTo>
                <a:lnTo>
                  <a:pt x="1544638" y="181828"/>
                </a:lnTo>
                <a:lnTo>
                  <a:pt x="1548606" y="174395"/>
                </a:lnTo>
                <a:lnTo>
                  <a:pt x="1553369" y="167493"/>
                </a:lnTo>
                <a:lnTo>
                  <a:pt x="1558396" y="160857"/>
                </a:lnTo>
                <a:lnTo>
                  <a:pt x="1563423" y="154486"/>
                </a:lnTo>
                <a:lnTo>
                  <a:pt x="1568979" y="148114"/>
                </a:lnTo>
                <a:lnTo>
                  <a:pt x="1575065" y="142009"/>
                </a:lnTo>
                <a:lnTo>
                  <a:pt x="1581415" y="136434"/>
                </a:lnTo>
                <a:lnTo>
                  <a:pt x="1587765" y="131390"/>
                </a:lnTo>
                <a:lnTo>
                  <a:pt x="1594379" y="126346"/>
                </a:lnTo>
                <a:lnTo>
                  <a:pt x="1601259" y="121834"/>
                </a:lnTo>
                <a:lnTo>
                  <a:pt x="1608402" y="117586"/>
                </a:lnTo>
                <a:lnTo>
                  <a:pt x="1615282" y="113604"/>
                </a:lnTo>
                <a:lnTo>
                  <a:pt x="1622425" y="110153"/>
                </a:lnTo>
                <a:lnTo>
                  <a:pt x="1629569" y="106968"/>
                </a:lnTo>
                <a:lnTo>
                  <a:pt x="1636713" y="103782"/>
                </a:lnTo>
                <a:lnTo>
                  <a:pt x="1643857" y="101127"/>
                </a:lnTo>
                <a:lnTo>
                  <a:pt x="1651000" y="98738"/>
                </a:lnTo>
                <a:lnTo>
                  <a:pt x="1657880" y="96615"/>
                </a:lnTo>
                <a:lnTo>
                  <a:pt x="1665023" y="94491"/>
                </a:lnTo>
                <a:lnTo>
                  <a:pt x="1678517" y="91305"/>
                </a:lnTo>
                <a:lnTo>
                  <a:pt x="1691217" y="88651"/>
                </a:lnTo>
                <a:lnTo>
                  <a:pt x="1703123" y="87058"/>
                </a:lnTo>
                <a:lnTo>
                  <a:pt x="1713707" y="85465"/>
                </a:lnTo>
                <a:lnTo>
                  <a:pt x="1722967" y="84669"/>
                </a:lnTo>
                <a:lnTo>
                  <a:pt x="1730640" y="84403"/>
                </a:lnTo>
                <a:lnTo>
                  <a:pt x="1736196" y="84138"/>
                </a:lnTo>
                <a:close/>
                <a:moveTo>
                  <a:pt x="1213909" y="0"/>
                </a:moveTo>
                <a:lnTo>
                  <a:pt x="1218671" y="528"/>
                </a:lnTo>
                <a:lnTo>
                  <a:pt x="1223698" y="793"/>
                </a:lnTo>
                <a:lnTo>
                  <a:pt x="1228196" y="1321"/>
                </a:lnTo>
                <a:lnTo>
                  <a:pt x="1233223" y="2114"/>
                </a:lnTo>
                <a:lnTo>
                  <a:pt x="1237721" y="3171"/>
                </a:lnTo>
                <a:lnTo>
                  <a:pt x="1242219" y="4492"/>
                </a:lnTo>
                <a:lnTo>
                  <a:pt x="1246717" y="5813"/>
                </a:lnTo>
                <a:lnTo>
                  <a:pt x="1251215" y="7663"/>
                </a:lnTo>
                <a:lnTo>
                  <a:pt x="1255448" y="9777"/>
                </a:lnTo>
                <a:lnTo>
                  <a:pt x="1259417" y="11626"/>
                </a:lnTo>
                <a:lnTo>
                  <a:pt x="1263651" y="14005"/>
                </a:lnTo>
                <a:lnTo>
                  <a:pt x="1267355" y="16647"/>
                </a:lnTo>
                <a:lnTo>
                  <a:pt x="1271059" y="19289"/>
                </a:lnTo>
                <a:lnTo>
                  <a:pt x="1274763" y="21932"/>
                </a:lnTo>
                <a:lnTo>
                  <a:pt x="1278203" y="25367"/>
                </a:lnTo>
                <a:lnTo>
                  <a:pt x="1281642" y="28538"/>
                </a:lnTo>
                <a:lnTo>
                  <a:pt x="1285082" y="31708"/>
                </a:lnTo>
                <a:lnTo>
                  <a:pt x="1287728" y="35144"/>
                </a:lnTo>
                <a:lnTo>
                  <a:pt x="1290638" y="38843"/>
                </a:lnTo>
                <a:lnTo>
                  <a:pt x="1293284" y="42542"/>
                </a:lnTo>
                <a:lnTo>
                  <a:pt x="1295930" y="46242"/>
                </a:lnTo>
                <a:lnTo>
                  <a:pt x="1298311" y="50469"/>
                </a:lnTo>
                <a:lnTo>
                  <a:pt x="1300163" y="54697"/>
                </a:lnTo>
                <a:lnTo>
                  <a:pt x="1302280" y="58661"/>
                </a:lnTo>
                <a:lnTo>
                  <a:pt x="1304132" y="63153"/>
                </a:lnTo>
                <a:lnTo>
                  <a:pt x="1305455" y="67645"/>
                </a:lnTo>
                <a:lnTo>
                  <a:pt x="1307042" y="72401"/>
                </a:lnTo>
                <a:lnTo>
                  <a:pt x="1307836" y="76893"/>
                </a:lnTo>
                <a:lnTo>
                  <a:pt x="1308630" y="81649"/>
                </a:lnTo>
                <a:lnTo>
                  <a:pt x="1309159" y="86406"/>
                </a:lnTo>
                <a:lnTo>
                  <a:pt x="1309688" y="91162"/>
                </a:lnTo>
                <a:lnTo>
                  <a:pt x="1309688" y="95918"/>
                </a:lnTo>
                <a:lnTo>
                  <a:pt x="1309688" y="404813"/>
                </a:lnTo>
                <a:lnTo>
                  <a:pt x="1303338" y="404020"/>
                </a:lnTo>
                <a:lnTo>
                  <a:pt x="1297253" y="403492"/>
                </a:lnTo>
                <a:lnTo>
                  <a:pt x="1290638" y="402699"/>
                </a:lnTo>
                <a:lnTo>
                  <a:pt x="1284288" y="402699"/>
                </a:lnTo>
                <a:lnTo>
                  <a:pt x="1117600" y="402699"/>
                </a:lnTo>
                <a:lnTo>
                  <a:pt x="1117600" y="95918"/>
                </a:lnTo>
                <a:lnTo>
                  <a:pt x="1117865" y="91162"/>
                </a:lnTo>
                <a:lnTo>
                  <a:pt x="1118129" y="86406"/>
                </a:lnTo>
                <a:lnTo>
                  <a:pt x="1118658" y="81649"/>
                </a:lnTo>
                <a:lnTo>
                  <a:pt x="1119717" y="76893"/>
                </a:lnTo>
                <a:lnTo>
                  <a:pt x="1120775" y="72401"/>
                </a:lnTo>
                <a:lnTo>
                  <a:pt x="1121833" y="67645"/>
                </a:lnTo>
                <a:lnTo>
                  <a:pt x="1123686" y="63153"/>
                </a:lnTo>
                <a:lnTo>
                  <a:pt x="1125008" y="58661"/>
                </a:lnTo>
                <a:lnTo>
                  <a:pt x="1127125" y="54697"/>
                </a:lnTo>
                <a:lnTo>
                  <a:pt x="1129242" y="50469"/>
                </a:lnTo>
                <a:lnTo>
                  <a:pt x="1131623" y="46242"/>
                </a:lnTo>
                <a:lnTo>
                  <a:pt x="1134004" y="42542"/>
                </a:lnTo>
                <a:lnTo>
                  <a:pt x="1136650" y="38843"/>
                </a:lnTo>
                <a:lnTo>
                  <a:pt x="1139561" y="35144"/>
                </a:lnTo>
                <a:lnTo>
                  <a:pt x="1142736" y="31708"/>
                </a:lnTo>
                <a:lnTo>
                  <a:pt x="1145911" y="28538"/>
                </a:lnTo>
                <a:lnTo>
                  <a:pt x="1149086" y="25367"/>
                </a:lnTo>
                <a:lnTo>
                  <a:pt x="1152525" y="21932"/>
                </a:lnTo>
                <a:lnTo>
                  <a:pt x="1156229" y="19289"/>
                </a:lnTo>
                <a:lnTo>
                  <a:pt x="1160198" y="16647"/>
                </a:lnTo>
                <a:lnTo>
                  <a:pt x="1163902" y="14005"/>
                </a:lnTo>
                <a:lnTo>
                  <a:pt x="1167871" y="11626"/>
                </a:lnTo>
                <a:lnTo>
                  <a:pt x="1172369" y="9777"/>
                </a:lnTo>
                <a:lnTo>
                  <a:pt x="1176338" y="7663"/>
                </a:lnTo>
                <a:lnTo>
                  <a:pt x="1180571" y="5813"/>
                </a:lnTo>
                <a:lnTo>
                  <a:pt x="1185334" y="4492"/>
                </a:lnTo>
                <a:lnTo>
                  <a:pt x="1189832" y="3171"/>
                </a:lnTo>
                <a:lnTo>
                  <a:pt x="1194594" y="2114"/>
                </a:lnTo>
                <a:lnTo>
                  <a:pt x="1199092" y="1321"/>
                </a:lnTo>
                <a:lnTo>
                  <a:pt x="1204119" y="793"/>
                </a:lnTo>
                <a:lnTo>
                  <a:pt x="1208882" y="528"/>
                </a:lnTo>
                <a:lnTo>
                  <a:pt x="1213909" y="0"/>
                </a:lnTo>
                <a:close/>
                <a:moveTo>
                  <a:pt x="975519" y="0"/>
                </a:moveTo>
                <a:lnTo>
                  <a:pt x="980546" y="529"/>
                </a:lnTo>
                <a:lnTo>
                  <a:pt x="985573" y="794"/>
                </a:lnTo>
                <a:lnTo>
                  <a:pt x="990071" y="1323"/>
                </a:lnTo>
                <a:lnTo>
                  <a:pt x="995098" y="2118"/>
                </a:lnTo>
                <a:lnTo>
                  <a:pt x="999596" y="3177"/>
                </a:lnTo>
                <a:lnTo>
                  <a:pt x="1004094" y="4500"/>
                </a:lnTo>
                <a:lnTo>
                  <a:pt x="1008592" y="5824"/>
                </a:lnTo>
                <a:lnTo>
                  <a:pt x="1012825" y="7677"/>
                </a:lnTo>
                <a:lnTo>
                  <a:pt x="1017323" y="9795"/>
                </a:lnTo>
                <a:lnTo>
                  <a:pt x="1021292" y="11648"/>
                </a:lnTo>
                <a:lnTo>
                  <a:pt x="1025261" y="14030"/>
                </a:lnTo>
                <a:lnTo>
                  <a:pt x="1029230" y="16678"/>
                </a:lnTo>
                <a:lnTo>
                  <a:pt x="1032934" y="19325"/>
                </a:lnTo>
                <a:lnTo>
                  <a:pt x="1036638" y="21972"/>
                </a:lnTo>
                <a:lnTo>
                  <a:pt x="1040078" y="25413"/>
                </a:lnTo>
                <a:lnTo>
                  <a:pt x="1043517" y="28590"/>
                </a:lnTo>
                <a:lnTo>
                  <a:pt x="1046692" y="31767"/>
                </a:lnTo>
                <a:lnTo>
                  <a:pt x="1049603" y="35208"/>
                </a:lnTo>
                <a:lnTo>
                  <a:pt x="1052513" y="38914"/>
                </a:lnTo>
                <a:lnTo>
                  <a:pt x="1055159" y="42621"/>
                </a:lnTo>
                <a:lnTo>
                  <a:pt x="1057805" y="46327"/>
                </a:lnTo>
                <a:lnTo>
                  <a:pt x="1059921" y="50562"/>
                </a:lnTo>
                <a:lnTo>
                  <a:pt x="1062038" y="54798"/>
                </a:lnTo>
                <a:lnTo>
                  <a:pt x="1064155" y="58769"/>
                </a:lnTo>
                <a:lnTo>
                  <a:pt x="1065742" y="63269"/>
                </a:lnTo>
                <a:lnTo>
                  <a:pt x="1067330" y="67769"/>
                </a:lnTo>
                <a:lnTo>
                  <a:pt x="1068653" y="72534"/>
                </a:lnTo>
                <a:lnTo>
                  <a:pt x="1069446" y="77035"/>
                </a:lnTo>
                <a:lnTo>
                  <a:pt x="1070505" y="81800"/>
                </a:lnTo>
                <a:lnTo>
                  <a:pt x="1071034" y="86565"/>
                </a:lnTo>
                <a:lnTo>
                  <a:pt x="1071563" y="91330"/>
                </a:lnTo>
                <a:lnTo>
                  <a:pt x="1071563" y="96095"/>
                </a:lnTo>
                <a:lnTo>
                  <a:pt x="1071563" y="404499"/>
                </a:lnTo>
                <a:lnTo>
                  <a:pt x="1065742" y="405028"/>
                </a:lnTo>
                <a:lnTo>
                  <a:pt x="1060451" y="405823"/>
                </a:lnTo>
                <a:lnTo>
                  <a:pt x="1054894" y="406617"/>
                </a:lnTo>
                <a:lnTo>
                  <a:pt x="1049338" y="407940"/>
                </a:lnTo>
                <a:lnTo>
                  <a:pt x="1043782" y="408999"/>
                </a:lnTo>
                <a:lnTo>
                  <a:pt x="1038490" y="410588"/>
                </a:lnTo>
                <a:lnTo>
                  <a:pt x="1033198" y="412176"/>
                </a:lnTo>
                <a:lnTo>
                  <a:pt x="1027907" y="414029"/>
                </a:lnTo>
                <a:lnTo>
                  <a:pt x="1017588" y="418000"/>
                </a:lnTo>
                <a:lnTo>
                  <a:pt x="1007798" y="422500"/>
                </a:lnTo>
                <a:lnTo>
                  <a:pt x="998273" y="427795"/>
                </a:lnTo>
                <a:lnTo>
                  <a:pt x="989013" y="433619"/>
                </a:lnTo>
                <a:lnTo>
                  <a:pt x="980017" y="439707"/>
                </a:lnTo>
                <a:lnTo>
                  <a:pt x="971550" y="446590"/>
                </a:lnTo>
                <a:lnTo>
                  <a:pt x="963877" y="453738"/>
                </a:lnTo>
                <a:lnTo>
                  <a:pt x="956204" y="461680"/>
                </a:lnTo>
                <a:lnTo>
                  <a:pt x="949060" y="469622"/>
                </a:lnTo>
                <a:lnTo>
                  <a:pt x="942446" y="478357"/>
                </a:lnTo>
                <a:lnTo>
                  <a:pt x="936360" y="487358"/>
                </a:lnTo>
                <a:lnTo>
                  <a:pt x="930804" y="496888"/>
                </a:lnTo>
                <a:lnTo>
                  <a:pt x="925248" y="493447"/>
                </a:lnTo>
                <a:lnTo>
                  <a:pt x="919956" y="490005"/>
                </a:lnTo>
                <a:lnTo>
                  <a:pt x="914929" y="486299"/>
                </a:lnTo>
                <a:lnTo>
                  <a:pt x="910167" y="481799"/>
                </a:lnTo>
                <a:lnTo>
                  <a:pt x="905404" y="477299"/>
                </a:lnTo>
                <a:lnTo>
                  <a:pt x="901435" y="472533"/>
                </a:lnTo>
                <a:lnTo>
                  <a:pt x="897202" y="467504"/>
                </a:lnTo>
                <a:lnTo>
                  <a:pt x="893762" y="462209"/>
                </a:lnTo>
                <a:lnTo>
                  <a:pt x="890587" y="456385"/>
                </a:lnTo>
                <a:lnTo>
                  <a:pt x="887677" y="450561"/>
                </a:lnTo>
                <a:lnTo>
                  <a:pt x="885296" y="444472"/>
                </a:lnTo>
                <a:lnTo>
                  <a:pt x="883179" y="438648"/>
                </a:lnTo>
                <a:lnTo>
                  <a:pt x="881592" y="431766"/>
                </a:lnTo>
                <a:lnTo>
                  <a:pt x="880533" y="425412"/>
                </a:lnTo>
                <a:lnTo>
                  <a:pt x="879739" y="418529"/>
                </a:lnTo>
                <a:lnTo>
                  <a:pt x="879475" y="411911"/>
                </a:lnTo>
                <a:lnTo>
                  <a:pt x="879475" y="96095"/>
                </a:lnTo>
                <a:lnTo>
                  <a:pt x="879739" y="91330"/>
                </a:lnTo>
                <a:lnTo>
                  <a:pt x="880004" y="86565"/>
                </a:lnTo>
                <a:lnTo>
                  <a:pt x="880533" y="81800"/>
                </a:lnTo>
                <a:lnTo>
                  <a:pt x="881327" y="77035"/>
                </a:lnTo>
                <a:lnTo>
                  <a:pt x="882650" y="72534"/>
                </a:lnTo>
                <a:lnTo>
                  <a:pt x="883708" y="67769"/>
                </a:lnTo>
                <a:lnTo>
                  <a:pt x="885560" y="63269"/>
                </a:lnTo>
                <a:lnTo>
                  <a:pt x="887148" y="58769"/>
                </a:lnTo>
                <a:lnTo>
                  <a:pt x="889000" y="54798"/>
                </a:lnTo>
                <a:lnTo>
                  <a:pt x="891381" y="50562"/>
                </a:lnTo>
                <a:lnTo>
                  <a:pt x="893498" y="46327"/>
                </a:lnTo>
                <a:lnTo>
                  <a:pt x="895879" y="42621"/>
                </a:lnTo>
                <a:lnTo>
                  <a:pt x="898790" y="38914"/>
                </a:lnTo>
                <a:lnTo>
                  <a:pt x="901435" y="35208"/>
                </a:lnTo>
                <a:lnTo>
                  <a:pt x="904610" y="31767"/>
                </a:lnTo>
                <a:lnTo>
                  <a:pt x="907785" y="28590"/>
                </a:lnTo>
                <a:lnTo>
                  <a:pt x="910960" y="25413"/>
                </a:lnTo>
                <a:lnTo>
                  <a:pt x="914400" y="21972"/>
                </a:lnTo>
                <a:lnTo>
                  <a:pt x="918104" y="19325"/>
                </a:lnTo>
                <a:lnTo>
                  <a:pt x="921808" y="16678"/>
                </a:lnTo>
                <a:lnTo>
                  <a:pt x="926042" y="14030"/>
                </a:lnTo>
                <a:lnTo>
                  <a:pt x="929746" y="11648"/>
                </a:lnTo>
                <a:lnTo>
                  <a:pt x="933979" y="9795"/>
                </a:lnTo>
                <a:lnTo>
                  <a:pt x="937948" y="7677"/>
                </a:lnTo>
                <a:lnTo>
                  <a:pt x="942710" y="5824"/>
                </a:lnTo>
                <a:lnTo>
                  <a:pt x="946944" y="4500"/>
                </a:lnTo>
                <a:lnTo>
                  <a:pt x="951706" y="3177"/>
                </a:lnTo>
                <a:lnTo>
                  <a:pt x="956204" y="2118"/>
                </a:lnTo>
                <a:lnTo>
                  <a:pt x="960967" y="1323"/>
                </a:lnTo>
                <a:lnTo>
                  <a:pt x="965730" y="794"/>
                </a:lnTo>
                <a:lnTo>
                  <a:pt x="970757" y="529"/>
                </a:lnTo>
                <a:lnTo>
                  <a:pt x="975519" y="0"/>
                </a:lnTo>
                <a:close/>
                <a:moveTo>
                  <a:pt x="735674" y="0"/>
                </a:moveTo>
                <a:lnTo>
                  <a:pt x="740708" y="529"/>
                </a:lnTo>
                <a:lnTo>
                  <a:pt x="745478" y="794"/>
                </a:lnTo>
                <a:lnTo>
                  <a:pt x="750512" y="1323"/>
                </a:lnTo>
                <a:lnTo>
                  <a:pt x="755016" y="2118"/>
                </a:lnTo>
                <a:lnTo>
                  <a:pt x="759785" y="3177"/>
                </a:lnTo>
                <a:lnTo>
                  <a:pt x="764289" y="4500"/>
                </a:lnTo>
                <a:lnTo>
                  <a:pt x="768793" y="5824"/>
                </a:lnTo>
                <a:lnTo>
                  <a:pt x="773032" y="7677"/>
                </a:lnTo>
                <a:lnTo>
                  <a:pt x="777271" y="9795"/>
                </a:lnTo>
                <a:lnTo>
                  <a:pt x="781511" y="11648"/>
                </a:lnTo>
                <a:lnTo>
                  <a:pt x="785485" y="14030"/>
                </a:lnTo>
                <a:lnTo>
                  <a:pt x="789459" y="16677"/>
                </a:lnTo>
                <a:lnTo>
                  <a:pt x="793433" y="19325"/>
                </a:lnTo>
                <a:lnTo>
                  <a:pt x="796878" y="21972"/>
                </a:lnTo>
                <a:lnTo>
                  <a:pt x="800322" y="25413"/>
                </a:lnTo>
                <a:lnTo>
                  <a:pt x="803766" y="28590"/>
                </a:lnTo>
                <a:lnTo>
                  <a:pt x="806946" y="31766"/>
                </a:lnTo>
                <a:lnTo>
                  <a:pt x="809860" y="35208"/>
                </a:lnTo>
                <a:lnTo>
                  <a:pt x="812775" y="38914"/>
                </a:lnTo>
                <a:lnTo>
                  <a:pt x="815424" y="42620"/>
                </a:lnTo>
                <a:lnTo>
                  <a:pt x="817809" y="46326"/>
                </a:lnTo>
                <a:lnTo>
                  <a:pt x="820193" y="50562"/>
                </a:lnTo>
                <a:lnTo>
                  <a:pt x="822313" y="54797"/>
                </a:lnTo>
                <a:lnTo>
                  <a:pt x="824167" y="58768"/>
                </a:lnTo>
                <a:lnTo>
                  <a:pt x="826022" y="63268"/>
                </a:lnTo>
                <a:lnTo>
                  <a:pt x="827347" y="67769"/>
                </a:lnTo>
                <a:lnTo>
                  <a:pt x="828936" y="72533"/>
                </a:lnTo>
                <a:lnTo>
                  <a:pt x="829731" y="77034"/>
                </a:lnTo>
                <a:lnTo>
                  <a:pt x="830526" y="81799"/>
                </a:lnTo>
                <a:lnTo>
                  <a:pt x="831586" y="86564"/>
                </a:lnTo>
                <a:lnTo>
                  <a:pt x="831851" y="91329"/>
                </a:lnTo>
                <a:lnTo>
                  <a:pt x="831851" y="96094"/>
                </a:lnTo>
                <a:lnTo>
                  <a:pt x="831851" y="411906"/>
                </a:lnTo>
                <a:lnTo>
                  <a:pt x="831851" y="416936"/>
                </a:lnTo>
                <a:lnTo>
                  <a:pt x="831586" y="421701"/>
                </a:lnTo>
                <a:lnTo>
                  <a:pt x="830526" y="426466"/>
                </a:lnTo>
                <a:lnTo>
                  <a:pt x="829731" y="431231"/>
                </a:lnTo>
                <a:lnTo>
                  <a:pt x="828936" y="435996"/>
                </a:lnTo>
                <a:lnTo>
                  <a:pt x="827347" y="440231"/>
                </a:lnTo>
                <a:lnTo>
                  <a:pt x="826022" y="444996"/>
                </a:lnTo>
                <a:lnTo>
                  <a:pt x="824167" y="449232"/>
                </a:lnTo>
                <a:lnTo>
                  <a:pt x="822313" y="453468"/>
                </a:lnTo>
                <a:lnTo>
                  <a:pt x="820193" y="457703"/>
                </a:lnTo>
                <a:lnTo>
                  <a:pt x="817809" y="461674"/>
                </a:lnTo>
                <a:lnTo>
                  <a:pt x="815424" y="465380"/>
                </a:lnTo>
                <a:lnTo>
                  <a:pt x="812775" y="469086"/>
                </a:lnTo>
                <a:lnTo>
                  <a:pt x="809860" y="473057"/>
                </a:lnTo>
                <a:lnTo>
                  <a:pt x="806946" y="476498"/>
                </a:lnTo>
                <a:lnTo>
                  <a:pt x="803766" y="479940"/>
                </a:lnTo>
                <a:lnTo>
                  <a:pt x="800322" y="483116"/>
                </a:lnTo>
                <a:lnTo>
                  <a:pt x="796878" y="486028"/>
                </a:lnTo>
                <a:lnTo>
                  <a:pt x="793433" y="488940"/>
                </a:lnTo>
                <a:lnTo>
                  <a:pt x="789459" y="491323"/>
                </a:lnTo>
                <a:lnTo>
                  <a:pt x="785485" y="493970"/>
                </a:lnTo>
                <a:lnTo>
                  <a:pt x="781511" y="496352"/>
                </a:lnTo>
                <a:lnTo>
                  <a:pt x="777271" y="498470"/>
                </a:lnTo>
                <a:lnTo>
                  <a:pt x="773032" y="500323"/>
                </a:lnTo>
                <a:lnTo>
                  <a:pt x="768793" y="502176"/>
                </a:lnTo>
                <a:lnTo>
                  <a:pt x="764289" y="503500"/>
                </a:lnTo>
                <a:lnTo>
                  <a:pt x="759785" y="504823"/>
                </a:lnTo>
                <a:lnTo>
                  <a:pt x="755016" y="505882"/>
                </a:lnTo>
                <a:lnTo>
                  <a:pt x="750512" y="506677"/>
                </a:lnTo>
                <a:lnTo>
                  <a:pt x="745478" y="507471"/>
                </a:lnTo>
                <a:lnTo>
                  <a:pt x="740708" y="508000"/>
                </a:lnTo>
                <a:lnTo>
                  <a:pt x="735674" y="508000"/>
                </a:lnTo>
                <a:lnTo>
                  <a:pt x="730905" y="508000"/>
                </a:lnTo>
                <a:lnTo>
                  <a:pt x="725871" y="507471"/>
                </a:lnTo>
                <a:lnTo>
                  <a:pt x="721367" y="506677"/>
                </a:lnTo>
                <a:lnTo>
                  <a:pt x="716333" y="505882"/>
                </a:lnTo>
                <a:lnTo>
                  <a:pt x="711564" y="504823"/>
                </a:lnTo>
                <a:lnTo>
                  <a:pt x="707060" y="503500"/>
                </a:lnTo>
                <a:lnTo>
                  <a:pt x="702821" y="502176"/>
                </a:lnTo>
                <a:lnTo>
                  <a:pt x="698317" y="500323"/>
                </a:lnTo>
                <a:lnTo>
                  <a:pt x="694077" y="498470"/>
                </a:lnTo>
                <a:lnTo>
                  <a:pt x="690103" y="496352"/>
                </a:lnTo>
                <a:lnTo>
                  <a:pt x="685864" y="493970"/>
                </a:lnTo>
                <a:lnTo>
                  <a:pt x="681890" y="491323"/>
                </a:lnTo>
                <a:lnTo>
                  <a:pt x="678180" y="488940"/>
                </a:lnTo>
                <a:lnTo>
                  <a:pt x="674736" y="486028"/>
                </a:lnTo>
                <a:lnTo>
                  <a:pt x="671292" y="483116"/>
                </a:lnTo>
                <a:lnTo>
                  <a:pt x="667583" y="479940"/>
                </a:lnTo>
                <a:lnTo>
                  <a:pt x="664403" y="476498"/>
                </a:lnTo>
                <a:lnTo>
                  <a:pt x="661754" y="473057"/>
                </a:lnTo>
                <a:lnTo>
                  <a:pt x="658839" y="469086"/>
                </a:lnTo>
                <a:lnTo>
                  <a:pt x="655925" y="465380"/>
                </a:lnTo>
                <a:lnTo>
                  <a:pt x="653540" y="461674"/>
                </a:lnTo>
                <a:lnTo>
                  <a:pt x="651156" y="457703"/>
                </a:lnTo>
                <a:lnTo>
                  <a:pt x="648771" y="453468"/>
                </a:lnTo>
                <a:lnTo>
                  <a:pt x="647181" y="449232"/>
                </a:lnTo>
                <a:lnTo>
                  <a:pt x="645327" y="444996"/>
                </a:lnTo>
                <a:lnTo>
                  <a:pt x="643737" y="440231"/>
                </a:lnTo>
                <a:lnTo>
                  <a:pt x="642412" y="435996"/>
                </a:lnTo>
                <a:lnTo>
                  <a:pt x="641353" y="431231"/>
                </a:lnTo>
                <a:lnTo>
                  <a:pt x="640558" y="426466"/>
                </a:lnTo>
                <a:lnTo>
                  <a:pt x="640028" y="421701"/>
                </a:lnTo>
                <a:lnTo>
                  <a:pt x="639763" y="416936"/>
                </a:lnTo>
                <a:lnTo>
                  <a:pt x="639763" y="411906"/>
                </a:lnTo>
                <a:lnTo>
                  <a:pt x="639763" y="198805"/>
                </a:lnTo>
                <a:lnTo>
                  <a:pt x="639763" y="96094"/>
                </a:lnTo>
                <a:lnTo>
                  <a:pt x="639763" y="91329"/>
                </a:lnTo>
                <a:lnTo>
                  <a:pt x="640028" y="86564"/>
                </a:lnTo>
                <a:lnTo>
                  <a:pt x="640558" y="81799"/>
                </a:lnTo>
                <a:lnTo>
                  <a:pt x="641353" y="77034"/>
                </a:lnTo>
                <a:lnTo>
                  <a:pt x="642412" y="72533"/>
                </a:lnTo>
                <a:lnTo>
                  <a:pt x="643737" y="67769"/>
                </a:lnTo>
                <a:lnTo>
                  <a:pt x="645327" y="63268"/>
                </a:lnTo>
                <a:lnTo>
                  <a:pt x="647181" y="58768"/>
                </a:lnTo>
                <a:lnTo>
                  <a:pt x="648771" y="54797"/>
                </a:lnTo>
                <a:lnTo>
                  <a:pt x="651156" y="50562"/>
                </a:lnTo>
                <a:lnTo>
                  <a:pt x="653540" y="46326"/>
                </a:lnTo>
                <a:lnTo>
                  <a:pt x="655925" y="42620"/>
                </a:lnTo>
                <a:lnTo>
                  <a:pt x="658839" y="38914"/>
                </a:lnTo>
                <a:lnTo>
                  <a:pt x="661754" y="35208"/>
                </a:lnTo>
                <a:lnTo>
                  <a:pt x="664403" y="31766"/>
                </a:lnTo>
                <a:lnTo>
                  <a:pt x="667583" y="28590"/>
                </a:lnTo>
                <a:lnTo>
                  <a:pt x="671292" y="25413"/>
                </a:lnTo>
                <a:lnTo>
                  <a:pt x="674736" y="21972"/>
                </a:lnTo>
                <a:lnTo>
                  <a:pt x="678180" y="19325"/>
                </a:lnTo>
                <a:lnTo>
                  <a:pt x="681890" y="16677"/>
                </a:lnTo>
                <a:lnTo>
                  <a:pt x="685864" y="14030"/>
                </a:lnTo>
                <a:lnTo>
                  <a:pt x="690103" y="11648"/>
                </a:lnTo>
                <a:lnTo>
                  <a:pt x="694077" y="9795"/>
                </a:lnTo>
                <a:lnTo>
                  <a:pt x="698317" y="7677"/>
                </a:lnTo>
                <a:lnTo>
                  <a:pt x="702821" y="5824"/>
                </a:lnTo>
                <a:lnTo>
                  <a:pt x="707060" y="4500"/>
                </a:lnTo>
                <a:lnTo>
                  <a:pt x="711564" y="3177"/>
                </a:lnTo>
                <a:lnTo>
                  <a:pt x="716333" y="2118"/>
                </a:lnTo>
                <a:lnTo>
                  <a:pt x="721367" y="1323"/>
                </a:lnTo>
                <a:lnTo>
                  <a:pt x="725871" y="794"/>
                </a:lnTo>
                <a:lnTo>
                  <a:pt x="730905" y="529"/>
                </a:lnTo>
                <a:lnTo>
                  <a:pt x="735674"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cxnSp>
        <p:nvCxnSpPr>
          <p:cNvPr id="31" name="直接连接符 30"/>
          <p:cNvCxnSpPr/>
          <p:nvPr/>
        </p:nvCxnSpPr>
        <p:spPr>
          <a:xfrm>
            <a:off x="792163" y="3991437"/>
            <a:ext cx="4374923"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792163" y="4136577"/>
            <a:ext cx="4374924" cy="2224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n-ea"/>
              </a:rPr>
              <a:t>请输入文本请输入文本请输入文本请输入文本请输入文本请输入文本请输入文本请输入文本请输入文本请输入文本请输入文本请输入文本请输入文本请输入文本</a:t>
            </a:r>
            <a:endParaRPr lang="zh-CN" altLang="zh-CN" sz="2000" dirty="0">
              <a:solidFill>
                <a:schemeClr val="tx1"/>
              </a:solidFill>
              <a:latin typeface="+mn-ea"/>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6" name="Freeform 7"/>
          <p:cNvSpPr/>
          <p:nvPr/>
        </p:nvSpPr>
        <p:spPr bwMode="auto">
          <a:xfrm rot="18900000">
            <a:off x="3011654" y="3019043"/>
            <a:ext cx="2203094" cy="2067672"/>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7" name="矩形 16"/>
          <p:cNvSpPr/>
          <p:nvPr/>
        </p:nvSpPr>
        <p:spPr>
          <a:xfrm>
            <a:off x="6524934" y="1908023"/>
            <a:ext cx="4987345" cy="15998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KSO_Shape"/>
          <p:cNvSpPr/>
          <p:nvPr/>
        </p:nvSpPr>
        <p:spPr bwMode="auto">
          <a:xfrm flipH="1">
            <a:off x="5920812" y="2060232"/>
            <a:ext cx="451786" cy="129538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9" name="星形: 五角 18"/>
          <p:cNvSpPr/>
          <p:nvPr/>
        </p:nvSpPr>
        <p:spPr>
          <a:xfrm>
            <a:off x="5019769" y="2406237"/>
            <a:ext cx="603376" cy="603375"/>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6524934" y="4514949"/>
            <a:ext cx="4987345" cy="15998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KSO_Shape"/>
          <p:cNvSpPr/>
          <p:nvPr/>
        </p:nvSpPr>
        <p:spPr bwMode="auto">
          <a:xfrm flipH="1">
            <a:off x="5920812" y="4667158"/>
            <a:ext cx="451786" cy="129538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2" name="星形: 五角 21"/>
          <p:cNvSpPr/>
          <p:nvPr/>
        </p:nvSpPr>
        <p:spPr>
          <a:xfrm>
            <a:off x="5019769" y="5013163"/>
            <a:ext cx="603376" cy="603375"/>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583091" y="3703640"/>
            <a:ext cx="2020166" cy="707886"/>
          </a:xfrm>
          <a:prstGeom prst="rect">
            <a:avLst/>
          </a:prstGeom>
          <a:noFill/>
        </p:spPr>
        <p:txBody>
          <a:bodyPr wrap="square" rtlCol="0">
            <a:spAutoFit/>
          </a:bodyPr>
          <a:lstStyle/>
          <a:p>
            <a:pPr algn="ctr"/>
            <a:r>
              <a:rPr lang="en-US" altLang="zh-CN" sz="4000" b="1" dirty="0">
                <a:latin typeface="+mj-ea"/>
                <a:ea typeface="+mj-ea"/>
              </a:rPr>
              <a:t>8380</a:t>
            </a:r>
            <a:r>
              <a:rPr lang="zh-CN" altLang="en-US" sz="2000" dirty="0">
                <a:latin typeface="+mj-ea"/>
                <a:ea typeface="+mj-ea"/>
              </a:rPr>
              <a:t>万</a:t>
            </a:r>
            <a:endParaRPr lang="zh-CN" altLang="en-US" sz="4000" dirty="0">
              <a:latin typeface="+mj-ea"/>
              <a:ea typeface="+mj-ea"/>
            </a:endParaRPr>
          </a:p>
        </p:txBody>
      </p:sp>
      <p:sp>
        <p:nvSpPr>
          <p:cNvPr id="24" name="타원 108"/>
          <p:cNvSpPr/>
          <p:nvPr/>
        </p:nvSpPr>
        <p:spPr>
          <a:xfrm>
            <a:off x="440234" y="4551887"/>
            <a:ext cx="2305879" cy="116178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solidFill>
                  <a:schemeClr val="accent1"/>
                </a:solidFill>
                <a:latin typeface="+mj-ea"/>
                <a:ea typeface="+mj-ea"/>
              </a:rPr>
              <a:t>请输入您的小标题</a:t>
            </a:r>
            <a:endParaRPr lang="en-US" altLang="zh-CN" sz="2000" dirty="0">
              <a:solidFill>
                <a:schemeClr val="accent1"/>
              </a:solidFill>
              <a:latin typeface="+mj-ea"/>
              <a:ea typeface="+mj-ea"/>
            </a:endParaRPr>
          </a:p>
          <a:p>
            <a:pPr algn="ctr">
              <a:defRPr/>
            </a:pPr>
            <a:r>
              <a:rPr lang="zh-CN" altLang="en-US" sz="2000" dirty="0">
                <a:solidFill>
                  <a:schemeClr val="accent1"/>
                </a:solidFill>
                <a:latin typeface="+mj-ea"/>
                <a:ea typeface="+mj-ea"/>
              </a:rPr>
              <a:t>请输入您的小标题</a:t>
            </a:r>
            <a:endParaRPr lang="ko-KR" altLang="en-US" sz="2000" dirty="0">
              <a:solidFill>
                <a:schemeClr val="accent1"/>
              </a:solidFill>
              <a:latin typeface="+mj-ea"/>
              <a:ea typeface="+mj-ea"/>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 name="组合 1"/>
          <p:cNvGrpSpPr/>
          <p:nvPr/>
        </p:nvGrpSpPr>
        <p:grpSpPr>
          <a:xfrm>
            <a:off x="2307417" y="3590000"/>
            <a:ext cx="3792618" cy="403538"/>
            <a:chOff x="1287565" y="3839790"/>
            <a:chExt cx="3792618" cy="403538"/>
          </a:xfrm>
        </p:grpSpPr>
        <p:sp>
          <p:nvSpPr>
            <p:cNvPr id="36"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0"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2"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3"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4"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4"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5"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6"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7"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grpSp>
      <p:grpSp>
        <p:nvGrpSpPr>
          <p:cNvPr id="5" name="组合 4"/>
          <p:cNvGrpSpPr/>
          <p:nvPr/>
        </p:nvGrpSpPr>
        <p:grpSpPr>
          <a:xfrm>
            <a:off x="1210440" y="2229495"/>
            <a:ext cx="836766" cy="836766"/>
            <a:chOff x="2886353" y="3300603"/>
            <a:chExt cx="836766" cy="836766"/>
          </a:xfrm>
        </p:grpSpPr>
        <p:sp>
          <p:nvSpPr>
            <p:cNvPr id="184" name="椭圆 183"/>
            <p:cNvSpPr/>
            <p:nvPr/>
          </p:nvSpPr>
          <p:spPr>
            <a:xfrm>
              <a:off x="2886353"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89" name="KSO_Shape"/>
            <p:cNvSpPr/>
            <p:nvPr/>
          </p:nvSpPr>
          <p:spPr bwMode="auto">
            <a:xfrm>
              <a:off x="3146563" y="3560813"/>
              <a:ext cx="316346" cy="316346"/>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92" name="矩形 191"/>
          <p:cNvSpPr/>
          <p:nvPr/>
        </p:nvSpPr>
        <p:spPr>
          <a:xfrm>
            <a:off x="2307417" y="2038578"/>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3" name="组合 2"/>
          <p:cNvGrpSpPr/>
          <p:nvPr/>
        </p:nvGrpSpPr>
        <p:grpSpPr>
          <a:xfrm>
            <a:off x="3426698" y="4758182"/>
            <a:ext cx="836766" cy="836766"/>
            <a:chOff x="10705281" y="3300603"/>
            <a:chExt cx="836766" cy="836766"/>
          </a:xfrm>
        </p:grpSpPr>
        <p:sp>
          <p:nvSpPr>
            <p:cNvPr id="188" name="椭圆 187"/>
            <p:cNvSpPr/>
            <p:nvPr/>
          </p:nvSpPr>
          <p:spPr>
            <a:xfrm>
              <a:off x="10705281"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1" name="KSO_Shape"/>
            <p:cNvSpPr/>
            <p:nvPr/>
          </p:nvSpPr>
          <p:spPr bwMode="auto">
            <a:xfrm>
              <a:off x="10969032" y="3528798"/>
              <a:ext cx="309265" cy="380376"/>
            </a:xfrm>
            <a:custGeom>
              <a:avLst/>
              <a:gdLst>
                <a:gd name="T0" fmla="*/ 1379976 w 3177"/>
                <a:gd name="T1" fmla="*/ 481089 h 3907"/>
                <a:gd name="T2" fmla="*/ 1463834 w 3177"/>
                <a:gd name="T3" fmla="*/ 622559 h 3907"/>
                <a:gd name="T4" fmla="*/ 1104902 w 3177"/>
                <a:gd name="T5" fmla="*/ 1244196 h 3907"/>
                <a:gd name="T6" fmla="*/ 1082325 w 3177"/>
                <a:gd name="T7" fmla="*/ 1244196 h 3907"/>
                <a:gd name="T8" fmla="*/ 1113196 w 3177"/>
                <a:gd name="T9" fmla="*/ 1399029 h 3907"/>
                <a:gd name="T10" fmla="*/ 711874 w 3177"/>
                <a:gd name="T11" fmla="*/ 1800397 h 3907"/>
                <a:gd name="T12" fmla="*/ 310552 w 3177"/>
                <a:gd name="T13" fmla="*/ 1399029 h 3907"/>
                <a:gd name="T14" fmla="*/ 349256 w 3177"/>
                <a:gd name="T15" fmla="*/ 1227145 h 3907"/>
                <a:gd name="T16" fmla="*/ 0 w 3177"/>
                <a:gd name="T17" fmla="*/ 622559 h 3907"/>
                <a:gd name="T18" fmla="*/ 84319 w 3177"/>
                <a:gd name="T19" fmla="*/ 481089 h 3907"/>
                <a:gd name="T20" fmla="*/ 442790 w 3177"/>
                <a:gd name="T21" fmla="*/ 1101804 h 3907"/>
                <a:gd name="T22" fmla="*/ 564892 w 3177"/>
                <a:gd name="T23" fmla="*/ 1025770 h 3907"/>
                <a:gd name="T24" fmla="*/ 221165 w 3177"/>
                <a:gd name="T25" fmla="*/ 430860 h 3907"/>
                <a:gd name="T26" fmla="*/ 102749 w 3177"/>
                <a:gd name="T27" fmla="*/ 430860 h 3907"/>
                <a:gd name="T28" fmla="*/ 183382 w 3177"/>
                <a:gd name="T29" fmla="*/ 287087 h 3907"/>
                <a:gd name="T30" fmla="*/ 1222396 w 3177"/>
                <a:gd name="T31" fmla="*/ 287087 h 3907"/>
                <a:gd name="T32" fmla="*/ 1303029 w 3177"/>
                <a:gd name="T33" fmla="*/ 430860 h 3907"/>
                <a:gd name="T34" fmla="*/ 1242669 w 3177"/>
                <a:gd name="T35" fmla="*/ 430860 h 3907"/>
                <a:gd name="T36" fmla="*/ 891110 w 3177"/>
                <a:gd name="T37" fmla="*/ 1040055 h 3907"/>
                <a:gd name="T38" fmla="*/ 1006760 w 3177"/>
                <a:gd name="T39" fmla="*/ 1127149 h 3907"/>
                <a:gd name="T40" fmla="*/ 1379976 w 3177"/>
                <a:gd name="T41" fmla="*/ 481089 h 3907"/>
                <a:gd name="T42" fmla="*/ 570421 w 3177"/>
                <a:gd name="T43" fmla="*/ 1322534 h 3907"/>
                <a:gd name="T44" fmla="*/ 665337 w 3177"/>
                <a:gd name="T45" fmla="*/ 1322534 h 3907"/>
                <a:gd name="T46" fmla="*/ 665337 w 3177"/>
                <a:gd name="T47" fmla="*/ 1650633 h 3907"/>
                <a:gd name="T48" fmla="*/ 806330 w 3177"/>
                <a:gd name="T49" fmla="*/ 1650633 h 3907"/>
                <a:gd name="T50" fmla="*/ 806330 w 3177"/>
                <a:gd name="T51" fmla="*/ 1148807 h 3907"/>
                <a:gd name="T52" fmla="*/ 702198 w 3177"/>
                <a:gd name="T53" fmla="*/ 1148807 h 3907"/>
                <a:gd name="T54" fmla="*/ 660730 w 3177"/>
                <a:gd name="T55" fmla="*/ 1223459 h 3907"/>
                <a:gd name="T56" fmla="*/ 570421 w 3177"/>
                <a:gd name="T57" fmla="*/ 1240048 h 3907"/>
                <a:gd name="T58" fmla="*/ 570421 w 3177"/>
                <a:gd name="T59" fmla="*/ 1322534 h 3907"/>
                <a:gd name="T60" fmla="*/ 1077256 w 3177"/>
                <a:gd name="T61" fmla="*/ 430860 h 3907"/>
                <a:gd name="T62" fmla="*/ 387038 w 3177"/>
                <a:gd name="T63" fmla="*/ 430860 h 3907"/>
                <a:gd name="T64" fmla="*/ 714178 w 3177"/>
                <a:gd name="T65" fmla="*/ 997660 h 3907"/>
                <a:gd name="T66" fmla="*/ 748735 w 3177"/>
                <a:gd name="T67" fmla="*/ 999504 h 3907"/>
                <a:gd name="T68" fmla="*/ 1077256 w 3177"/>
                <a:gd name="T69" fmla="*/ 430860 h 3907"/>
                <a:gd name="T70" fmla="*/ 343727 w 3177"/>
                <a:gd name="T71" fmla="*/ 0 h 3907"/>
                <a:gd name="T72" fmla="*/ 1062051 w 3177"/>
                <a:gd name="T73" fmla="*/ 0 h 3907"/>
                <a:gd name="T74" fmla="*/ 1142224 w 3177"/>
                <a:gd name="T75" fmla="*/ 143313 h 3907"/>
                <a:gd name="T76" fmla="*/ 263555 w 3177"/>
                <a:gd name="T77" fmla="*/ 143313 h 3907"/>
                <a:gd name="T78" fmla="*/ 343727 w 3177"/>
                <a:gd name="T79" fmla="*/ 0 h 390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7" h="3907">
                  <a:moveTo>
                    <a:pt x="2995" y="1044"/>
                  </a:moveTo>
                  <a:cubicBezTo>
                    <a:pt x="3177" y="1351"/>
                    <a:pt x="3177" y="1351"/>
                    <a:pt x="3177" y="1351"/>
                  </a:cubicBezTo>
                  <a:cubicBezTo>
                    <a:pt x="2398" y="2700"/>
                    <a:pt x="2398" y="2700"/>
                    <a:pt x="2398" y="2700"/>
                  </a:cubicBezTo>
                  <a:cubicBezTo>
                    <a:pt x="2349" y="2700"/>
                    <a:pt x="2349" y="2700"/>
                    <a:pt x="2349" y="2700"/>
                  </a:cubicBezTo>
                  <a:cubicBezTo>
                    <a:pt x="2392" y="2803"/>
                    <a:pt x="2416" y="2917"/>
                    <a:pt x="2416" y="3036"/>
                  </a:cubicBezTo>
                  <a:cubicBezTo>
                    <a:pt x="2416" y="3517"/>
                    <a:pt x="2026" y="3907"/>
                    <a:pt x="1545" y="3907"/>
                  </a:cubicBezTo>
                  <a:cubicBezTo>
                    <a:pt x="1064" y="3907"/>
                    <a:pt x="674" y="3517"/>
                    <a:pt x="674" y="3036"/>
                  </a:cubicBezTo>
                  <a:cubicBezTo>
                    <a:pt x="674" y="2902"/>
                    <a:pt x="705" y="2776"/>
                    <a:pt x="758" y="2663"/>
                  </a:cubicBezTo>
                  <a:cubicBezTo>
                    <a:pt x="0" y="1351"/>
                    <a:pt x="0" y="1351"/>
                    <a:pt x="0" y="1351"/>
                  </a:cubicBezTo>
                  <a:cubicBezTo>
                    <a:pt x="183" y="1044"/>
                    <a:pt x="183" y="1044"/>
                    <a:pt x="183" y="1044"/>
                  </a:cubicBezTo>
                  <a:cubicBezTo>
                    <a:pt x="961" y="2391"/>
                    <a:pt x="961" y="2391"/>
                    <a:pt x="961" y="2391"/>
                  </a:cubicBezTo>
                  <a:cubicBezTo>
                    <a:pt x="1038" y="2321"/>
                    <a:pt x="1127" y="2265"/>
                    <a:pt x="1226" y="2226"/>
                  </a:cubicBezTo>
                  <a:cubicBezTo>
                    <a:pt x="480" y="935"/>
                    <a:pt x="480" y="935"/>
                    <a:pt x="480" y="935"/>
                  </a:cubicBezTo>
                  <a:cubicBezTo>
                    <a:pt x="223" y="935"/>
                    <a:pt x="223" y="935"/>
                    <a:pt x="223" y="935"/>
                  </a:cubicBezTo>
                  <a:cubicBezTo>
                    <a:pt x="398" y="623"/>
                    <a:pt x="398" y="623"/>
                    <a:pt x="398" y="623"/>
                  </a:cubicBezTo>
                  <a:cubicBezTo>
                    <a:pt x="2653" y="623"/>
                    <a:pt x="2653" y="623"/>
                    <a:pt x="2653" y="623"/>
                  </a:cubicBezTo>
                  <a:cubicBezTo>
                    <a:pt x="2828" y="935"/>
                    <a:pt x="2828" y="935"/>
                    <a:pt x="2828" y="935"/>
                  </a:cubicBezTo>
                  <a:cubicBezTo>
                    <a:pt x="2697" y="935"/>
                    <a:pt x="2697" y="935"/>
                    <a:pt x="2697" y="935"/>
                  </a:cubicBezTo>
                  <a:cubicBezTo>
                    <a:pt x="1934" y="2257"/>
                    <a:pt x="1934" y="2257"/>
                    <a:pt x="1934" y="2257"/>
                  </a:cubicBezTo>
                  <a:cubicBezTo>
                    <a:pt x="2029" y="2305"/>
                    <a:pt x="2114" y="2369"/>
                    <a:pt x="2185" y="2446"/>
                  </a:cubicBezTo>
                  <a:lnTo>
                    <a:pt x="2995" y="1044"/>
                  </a:lnTo>
                  <a:close/>
                  <a:moveTo>
                    <a:pt x="1238" y="2870"/>
                  </a:moveTo>
                  <a:cubicBezTo>
                    <a:pt x="1444" y="2870"/>
                    <a:pt x="1444" y="2870"/>
                    <a:pt x="1444" y="2870"/>
                  </a:cubicBezTo>
                  <a:cubicBezTo>
                    <a:pt x="1444" y="3582"/>
                    <a:pt x="1444" y="3582"/>
                    <a:pt x="1444" y="3582"/>
                  </a:cubicBezTo>
                  <a:cubicBezTo>
                    <a:pt x="1750" y="3582"/>
                    <a:pt x="1750" y="3582"/>
                    <a:pt x="1750" y="3582"/>
                  </a:cubicBezTo>
                  <a:cubicBezTo>
                    <a:pt x="1750" y="2493"/>
                    <a:pt x="1750" y="2493"/>
                    <a:pt x="1750" y="2493"/>
                  </a:cubicBezTo>
                  <a:cubicBezTo>
                    <a:pt x="1524" y="2493"/>
                    <a:pt x="1524" y="2493"/>
                    <a:pt x="1524" y="2493"/>
                  </a:cubicBezTo>
                  <a:cubicBezTo>
                    <a:pt x="1506" y="2557"/>
                    <a:pt x="1475" y="2631"/>
                    <a:pt x="1434" y="2655"/>
                  </a:cubicBezTo>
                  <a:cubicBezTo>
                    <a:pt x="1392" y="2678"/>
                    <a:pt x="1327" y="2691"/>
                    <a:pt x="1238" y="2691"/>
                  </a:cubicBezTo>
                  <a:lnTo>
                    <a:pt x="1238" y="2870"/>
                  </a:lnTo>
                  <a:close/>
                  <a:moveTo>
                    <a:pt x="2338" y="935"/>
                  </a:moveTo>
                  <a:cubicBezTo>
                    <a:pt x="840" y="935"/>
                    <a:pt x="840" y="935"/>
                    <a:pt x="840" y="935"/>
                  </a:cubicBezTo>
                  <a:cubicBezTo>
                    <a:pt x="1550" y="2165"/>
                    <a:pt x="1550" y="2165"/>
                    <a:pt x="1550" y="2165"/>
                  </a:cubicBezTo>
                  <a:cubicBezTo>
                    <a:pt x="1576" y="2165"/>
                    <a:pt x="1600" y="2167"/>
                    <a:pt x="1625" y="2169"/>
                  </a:cubicBezTo>
                  <a:lnTo>
                    <a:pt x="2338" y="935"/>
                  </a:lnTo>
                  <a:close/>
                  <a:moveTo>
                    <a:pt x="746" y="0"/>
                  </a:moveTo>
                  <a:cubicBezTo>
                    <a:pt x="2305" y="0"/>
                    <a:pt x="2305" y="0"/>
                    <a:pt x="2305" y="0"/>
                  </a:cubicBezTo>
                  <a:cubicBezTo>
                    <a:pt x="2479" y="311"/>
                    <a:pt x="2479" y="311"/>
                    <a:pt x="2479" y="311"/>
                  </a:cubicBezTo>
                  <a:cubicBezTo>
                    <a:pt x="572" y="311"/>
                    <a:pt x="572" y="311"/>
                    <a:pt x="572" y="311"/>
                  </a:cubicBezTo>
                  <a:lnTo>
                    <a:pt x="746"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94" name="矩形 193"/>
          <p:cNvSpPr/>
          <p:nvPr/>
        </p:nvSpPr>
        <p:spPr>
          <a:xfrm>
            <a:off x="4523675" y="4567265"/>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95" name="文本框 194"/>
          <p:cNvSpPr txBox="1"/>
          <p:nvPr/>
        </p:nvSpPr>
        <p:spPr>
          <a:xfrm>
            <a:off x="5900346" y="3323775"/>
            <a:ext cx="2711456"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7280</a:t>
            </a:r>
            <a:r>
              <a:rPr lang="zh-CN" altLang="en-US" sz="2800" dirty="0">
                <a:latin typeface="+mj-ea"/>
                <a:ea typeface="+mj-ea"/>
              </a:rPr>
              <a:t>人</a:t>
            </a:r>
            <a:endParaRPr lang="zh-CN" altLang="en-US" sz="4800" dirty="0">
              <a:latin typeface="+mj-ea"/>
              <a:ea typeface="+mj-ea"/>
            </a:endParaRPr>
          </a:p>
        </p:txBody>
      </p:sp>
      <p:grpSp>
        <p:nvGrpSpPr>
          <p:cNvPr id="185" name="组合 184"/>
          <p:cNvGrpSpPr/>
          <p:nvPr/>
        </p:nvGrpSpPr>
        <p:grpSpPr>
          <a:xfrm>
            <a:off x="4677175" y="6052091"/>
            <a:ext cx="3792618" cy="403538"/>
            <a:chOff x="1287565" y="3839790"/>
            <a:chExt cx="3792618" cy="403538"/>
          </a:xfrm>
        </p:grpSpPr>
        <p:sp>
          <p:nvSpPr>
            <p:cNvPr id="187"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196"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197"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198"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199"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00"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01"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02"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03"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grpSp>
      <p:sp>
        <p:nvSpPr>
          <p:cNvPr id="204" name="文本框 203"/>
          <p:cNvSpPr txBox="1"/>
          <p:nvPr/>
        </p:nvSpPr>
        <p:spPr>
          <a:xfrm>
            <a:off x="8270104" y="5785866"/>
            <a:ext cx="2711456"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9803</a:t>
            </a:r>
            <a:r>
              <a:rPr lang="zh-CN" altLang="en-US" sz="2800" dirty="0">
                <a:latin typeface="+mj-ea"/>
                <a:ea typeface="+mj-ea"/>
              </a:rPr>
              <a:t>人</a:t>
            </a:r>
            <a:endParaRPr lang="zh-CN" altLang="en-US" sz="4800" dirty="0">
              <a:latin typeface="+mj-ea"/>
              <a:ea typeface="+mj-ea"/>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3" name="组合 12"/>
          <p:cNvGrpSpPr/>
          <p:nvPr/>
        </p:nvGrpSpPr>
        <p:grpSpPr>
          <a:xfrm>
            <a:off x="9182768" y="3678202"/>
            <a:ext cx="2194560" cy="2194560"/>
            <a:chOff x="8384345" y="2194560"/>
            <a:chExt cx="2912012" cy="2912012"/>
          </a:xfrm>
        </p:grpSpPr>
        <p:sp>
          <p:nvSpPr>
            <p:cNvPr id="14" name="椭圆 13"/>
            <p:cNvSpPr/>
            <p:nvPr/>
          </p:nvSpPr>
          <p:spPr>
            <a:xfrm>
              <a:off x="8384345" y="2194560"/>
              <a:ext cx="2912012" cy="291201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44"/>
            <p:cNvSpPr/>
            <p:nvPr/>
          </p:nvSpPr>
          <p:spPr bwMode="auto">
            <a:xfrm>
              <a:off x="8780224" y="2551697"/>
              <a:ext cx="2120255" cy="2197739"/>
            </a:xfrm>
            <a:custGeom>
              <a:avLst/>
              <a:gdLst>
                <a:gd name="T0" fmla="*/ 516215 w 956752"/>
                <a:gd name="T1" fmla="*/ 952455 h 990261"/>
                <a:gd name="T2" fmla="*/ 516215 w 956752"/>
                <a:gd name="T3" fmla="*/ 990600 h 990261"/>
                <a:gd name="T4" fmla="*/ 433978 w 956752"/>
                <a:gd name="T5" fmla="*/ 971527 h 990261"/>
                <a:gd name="T6" fmla="*/ 409513 w 956752"/>
                <a:gd name="T7" fmla="*/ 896972 h 990261"/>
                <a:gd name="T8" fmla="*/ 562095 w 956752"/>
                <a:gd name="T9" fmla="*/ 916623 h 990261"/>
                <a:gd name="T10" fmla="*/ 409513 w 956752"/>
                <a:gd name="T11" fmla="*/ 936272 h 990261"/>
                <a:gd name="T12" fmla="*/ 409513 w 956752"/>
                <a:gd name="T13" fmla="*/ 896972 h 990261"/>
                <a:gd name="T14" fmla="*/ 570707 w 956752"/>
                <a:gd name="T15" fmla="*/ 844957 h 990261"/>
                <a:gd name="T16" fmla="*/ 570707 w 956752"/>
                <a:gd name="T17" fmla="*/ 884258 h 990261"/>
                <a:gd name="T18" fmla="*/ 371651 w 956752"/>
                <a:gd name="T19" fmla="*/ 864608 h 990261"/>
                <a:gd name="T20" fmla="*/ 390739 w 956752"/>
                <a:gd name="T21" fmla="*/ 794098 h 990261"/>
                <a:gd name="T22" fmla="*/ 589794 w 956752"/>
                <a:gd name="T23" fmla="*/ 813170 h 990261"/>
                <a:gd name="T24" fmla="*/ 390739 w 956752"/>
                <a:gd name="T25" fmla="*/ 832243 h 990261"/>
                <a:gd name="T26" fmla="*/ 390739 w 956752"/>
                <a:gd name="T27" fmla="*/ 794098 h 990261"/>
                <a:gd name="T28" fmla="*/ 289887 w 956752"/>
                <a:gd name="T29" fmla="*/ 678998 h 990261"/>
                <a:gd name="T30" fmla="*/ 191476 w 956752"/>
                <a:gd name="T31" fmla="*/ 820605 h 990261"/>
                <a:gd name="T32" fmla="*/ 155938 w 956752"/>
                <a:gd name="T33" fmla="*/ 785204 h 990261"/>
                <a:gd name="T34" fmla="*/ 273485 w 956752"/>
                <a:gd name="T35" fmla="*/ 670488 h 990261"/>
                <a:gd name="T36" fmla="*/ 695981 w 956752"/>
                <a:gd name="T37" fmla="*/ 676275 h 990261"/>
                <a:gd name="T38" fmla="*/ 794665 w 956752"/>
                <a:gd name="T39" fmla="*/ 820605 h 990261"/>
                <a:gd name="T40" fmla="*/ 660345 w 956752"/>
                <a:gd name="T41" fmla="*/ 708954 h 990261"/>
                <a:gd name="T42" fmla="*/ 680562 w 956752"/>
                <a:gd name="T43" fmla="*/ 670148 h 990261"/>
                <a:gd name="T44" fmla="*/ 933827 w 956752"/>
                <a:gd name="T45" fmla="*/ 478540 h 990261"/>
                <a:gd name="T46" fmla="*/ 933827 w 956752"/>
                <a:gd name="T47" fmla="*/ 528244 h 990261"/>
                <a:gd name="T48" fmla="*/ 761770 w 956752"/>
                <a:gd name="T49" fmla="*/ 503391 h 990261"/>
                <a:gd name="T50" fmla="*/ 21848 w 956752"/>
                <a:gd name="T51" fmla="*/ 478540 h 990261"/>
                <a:gd name="T52" fmla="*/ 193905 w 956752"/>
                <a:gd name="T53" fmla="*/ 503391 h 990261"/>
                <a:gd name="T54" fmla="*/ 21848 w 956752"/>
                <a:gd name="T55" fmla="*/ 528244 h 990261"/>
                <a:gd name="T56" fmla="*/ 21848 w 956752"/>
                <a:gd name="T57" fmla="*/ 478540 h 990261"/>
                <a:gd name="T58" fmla="*/ 717911 w 956752"/>
                <a:gd name="T59" fmla="*/ 476043 h 990261"/>
                <a:gd name="T60" fmla="*/ 589775 w 956752"/>
                <a:gd name="T61" fmla="*/ 768668 h 990261"/>
                <a:gd name="T62" fmla="*/ 371672 w 956752"/>
                <a:gd name="T63" fmla="*/ 689359 h 990261"/>
                <a:gd name="T64" fmla="*/ 480723 w 956752"/>
                <a:gd name="T65" fmla="*/ 238113 h 990261"/>
                <a:gd name="T66" fmla="*/ 832814 w 956752"/>
                <a:gd name="T67" fmla="*/ 150784 h 990261"/>
                <a:gd name="T68" fmla="*/ 729214 w 956752"/>
                <a:gd name="T69" fmla="*/ 290029 h 990261"/>
                <a:gd name="T70" fmla="*/ 693772 w 956752"/>
                <a:gd name="T71" fmla="*/ 254535 h 990261"/>
                <a:gd name="T72" fmla="*/ 815434 w 956752"/>
                <a:gd name="T73" fmla="*/ 142252 h 990261"/>
                <a:gd name="T74" fmla="*/ 163658 w 956752"/>
                <a:gd name="T75" fmla="*/ 148054 h 990261"/>
                <a:gd name="T76" fmla="*/ 267258 w 956752"/>
                <a:gd name="T77" fmla="*/ 287298 h 990261"/>
                <a:gd name="T78" fmla="*/ 128216 w 956752"/>
                <a:gd name="T79" fmla="*/ 183548 h 990261"/>
                <a:gd name="T80" fmla="*/ 147300 w 956752"/>
                <a:gd name="T81" fmla="*/ 142252 h 990261"/>
                <a:gd name="T82" fmla="*/ 505539 w 956752"/>
                <a:gd name="T83" fmla="*/ 21880 h 990261"/>
                <a:gd name="T84" fmla="*/ 478203 w 956752"/>
                <a:gd name="T85" fmla="*/ 194189 h 990261"/>
                <a:gd name="T86" fmla="*/ 453600 w 956752"/>
                <a:gd name="T87" fmla="*/ 21880 h 99026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956752" h="990261">
                  <a:moveTo>
                    <a:pt x="442700" y="952129"/>
                  </a:moveTo>
                  <a:cubicBezTo>
                    <a:pt x="516797" y="952129"/>
                    <a:pt x="516797" y="952129"/>
                    <a:pt x="516797" y="952129"/>
                  </a:cubicBezTo>
                  <a:cubicBezTo>
                    <a:pt x="519541" y="952129"/>
                    <a:pt x="522285" y="960300"/>
                    <a:pt x="522285" y="971195"/>
                  </a:cubicBezTo>
                  <a:cubicBezTo>
                    <a:pt x="522285" y="979366"/>
                    <a:pt x="519541" y="990261"/>
                    <a:pt x="516797" y="990261"/>
                  </a:cubicBezTo>
                  <a:cubicBezTo>
                    <a:pt x="442700" y="990261"/>
                    <a:pt x="442700" y="990261"/>
                    <a:pt x="442700" y="990261"/>
                  </a:cubicBezTo>
                  <a:cubicBezTo>
                    <a:pt x="439956" y="990261"/>
                    <a:pt x="434467" y="979366"/>
                    <a:pt x="434467" y="971195"/>
                  </a:cubicBezTo>
                  <a:cubicBezTo>
                    <a:pt x="434467" y="960300"/>
                    <a:pt x="439956" y="952129"/>
                    <a:pt x="442700" y="952129"/>
                  </a:cubicBezTo>
                  <a:close/>
                  <a:moveTo>
                    <a:pt x="409975" y="896665"/>
                  </a:moveTo>
                  <a:cubicBezTo>
                    <a:pt x="549090" y="896665"/>
                    <a:pt x="549090" y="896665"/>
                    <a:pt x="549090" y="896665"/>
                  </a:cubicBezTo>
                  <a:cubicBezTo>
                    <a:pt x="557273" y="896665"/>
                    <a:pt x="562728" y="905084"/>
                    <a:pt x="562728" y="916309"/>
                  </a:cubicBezTo>
                  <a:cubicBezTo>
                    <a:pt x="562728" y="927533"/>
                    <a:pt x="557273" y="935952"/>
                    <a:pt x="549090" y="935952"/>
                  </a:cubicBezTo>
                  <a:cubicBezTo>
                    <a:pt x="409975" y="935952"/>
                    <a:pt x="409975" y="935952"/>
                    <a:pt x="409975" y="935952"/>
                  </a:cubicBezTo>
                  <a:cubicBezTo>
                    <a:pt x="401792" y="935952"/>
                    <a:pt x="396336" y="927533"/>
                    <a:pt x="396336" y="916309"/>
                  </a:cubicBezTo>
                  <a:cubicBezTo>
                    <a:pt x="396336" y="905084"/>
                    <a:pt x="401792" y="896665"/>
                    <a:pt x="409975" y="896665"/>
                  </a:cubicBezTo>
                  <a:close/>
                  <a:moveTo>
                    <a:pt x="391179" y="844668"/>
                  </a:moveTo>
                  <a:cubicBezTo>
                    <a:pt x="571350" y="844668"/>
                    <a:pt x="571350" y="844668"/>
                    <a:pt x="571350" y="844668"/>
                  </a:cubicBezTo>
                  <a:cubicBezTo>
                    <a:pt x="582270" y="844668"/>
                    <a:pt x="590459" y="853087"/>
                    <a:pt x="590459" y="864312"/>
                  </a:cubicBezTo>
                  <a:cubicBezTo>
                    <a:pt x="590459" y="875536"/>
                    <a:pt x="582270" y="883955"/>
                    <a:pt x="571350" y="883955"/>
                  </a:cubicBezTo>
                  <a:cubicBezTo>
                    <a:pt x="391179" y="883955"/>
                    <a:pt x="391179" y="883955"/>
                    <a:pt x="391179" y="883955"/>
                  </a:cubicBezTo>
                  <a:cubicBezTo>
                    <a:pt x="380260" y="883955"/>
                    <a:pt x="372070" y="875536"/>
                    <a:pt x="372070" y="864312"/>
                  </a:cubicBezTo>
                  <a:cubicBezTo>
                    <a:pt x="372070" y="853087"/>
                    <a:pt x="380260" y="844668"/>
                    <a:pt x="391179" y="844668"/>
                  </a:cubicBezTo>
                  <a:close/>
                  <a:moveTo>
                    <a:pt x="391179" y="793826"/>
                  </a:moveTo>
                  <a:cubicBezTo>
                    <a:pt x="571350" y="793826"/>
                    <a:pt x="571350" y="793826"/>
                    <a:pt x="571350" y="793826"/>
                  </a:cubicBezTo>
                  <a:cubicBezTo>
                    <a:pt x="582270" y="793826"/>
                    <a:pt x="590459" y="801997"/>
                    <a:pt x="590459" y="812892"/>
                  </a:cubicBezTo>
                  <a:cubicBezTo>
                    <a:pt x="590459" y="823787"/>
                    <a:pt x="582270" y="831958"/>
                    <a:pt x="571350" y="831958"/>
                  </a:cubicBezTo>
                  <a:cubicBezTo>
                    <a:pt x="391179" y="831958"/>
                    <a:pt x="391179" y="831958"/>
                    <a:pt x="391179" y="831958"/>
                  </a:cubicBezTo>
                  <a:cubicBezTo>
                    <a:pt x="380260" y="831958"/>
                    <a:pt x="372070" y="823787"/>
                    <a:pt x="372070" y="812892"/>
                  </a:cubicBezTo>
                  <a:cubicBezTo>
                    <a:pt x="372070" y="801997"/>
                    <a:pt x="380260" y="793826"/>
                    <a:pt x="391179" y="793826"/>
                  </a:cubicBezTo>
                  <a:close/>
                  <a:moveTo>
                    <a:pt x="273793" y="670259"/>
                  </a:moveTo>
                  <a:cubicBezTo>
                    <a:pt x="279951" y="670599"/>
                    <a:pt x="286109" y="673322"/>
                    <a:pt x="290214" y="678766"/>
                  </a:cubicBezTo>
                  <a:cubicBezTo>
                    <a:pt x="301161" y="686933"/>
                    <a:pt x="303897" y="700544"/>
                    <a:pt x="295687" y="711433"/>
                  </a:cubicBezTo>
                  <a:lnTo>
                    <a:pt x="191692" y="820324"/>
                  </a:lnTo>
                  <a:cubicBezTo>
                    <a:pt x="183482" y="828491"/>
                    <a:pt x="167061" y="828491"/>
                    <a:pt x="158851" y="817602"/>
                  </a:cubicBezTo>
                  <a:cubicBezTo>
                    <a:pt x="147904" y="809435"/>
                    <a:pt x="147904" y="793102"/>
                    <a:pt x="156114" y="784935"/>
                  </a:cubicBezTo>
                  <a:cubicBezTo>
                    <a:pt x="257373" y="676044"/>
                    <a:pt x="257373" y="676044"/>
                    <a:pt x="257373" y="676044"/>
                  </a:cubicBezTo>
                  <a:cubicBezTo>
                    <a:pt x="261478" y="671960"/>
                    <a:pt x="267636" y="669919"/>
                    <a:pt x="273793" y="670259"/>
                  </a:cubicBezTo>
                  <a:close/>
                  <a:moveTo>
                    <a:pt x="681329" y="669919"/>
                  </a:moveTo>
                  <a:cubicBezTo>
                    <a:pt x="687160" y="669919"/>
                    <a:pt x="692649" y="671961"/>
                    <a:pt x="696765" y="676044"/>
                  </a:cubicBezTo>
                  <a:lnTo>
                    <a:pt x="798305" y="784935"/>
                  </a:lnTo>
                  <a:cubicBezTo>
                    <a:pt x="806538" y="795824"/>
                    <a:pt x="806538" y="809435"/>
                    <a:pt x="795561" y="820324"/>
                  </a:cubicBezTo>
                  <a:cubicBezTo>
                    <a:pt x="784584" y="828491"/>
                    <a:pt x="770862" y="828491"/>
                    <a:pt x="762629" y="820324"/>
                  </a:cubicBezTo>
                  <a:cubicBezTo>
                    <a:pt x="661089" y="708711"/>
                    <a:pt x="661089" y="708711"/>
                    <a:pt x="661089" y="708711"/>
                  </a:cubicBezTo>
                  <a:cubicBezTo>
                    <a:pt x="652856" y="700544"/>
                    <a:pt x="652856" y="686933"/>
                    <a:pt x="663834" y="676044"/>
                  </a:cubicBezTo>
                  <a:cubicBezTo>
                    <a:pt x="669322" y="671961"/>
                    <a:pt x="675497" y="669919"/>
                    <a:pt x="681329" y="669919"/>
                  </a:cubicBezTo>
                  <a:close/>
                  <a:moveTo>
                    <a:pt x="784501" y="478376"/>
                  </a:moveTo>
                  <a:cubicBezTo>
                    <a:pt x="934879" y="478376"/>
                    <a:pt x="934879" y="478376"/>
                    <a:pt x="934879" y="478376"/>
                  </a:cubicBezTo>
                  <a:cubicBezTo>
                    <a:pt x="948550" y="478376"/>
                    <a:pt x="956752" y="489417"/>
                    <a:pt x="956752" y="503219"/>
                  </a:cubicBezTo>
                  <a:cubicBezTo>
                    <a:pt x="956752" y="517021"/>
                    <a:pt x="948550" y="528063"/>
                    <a:pt x="934879" y="528063"/>
                  </a:cubicBezTo>
                  <a:lnTo>
                    <a:pt x="784501" y="528063"/>
                  </a:lnTo>
                  <a:cubicBezTo>
                    <a:pt x="773565" y="528063"/>
                    <a:pt x="762628" y="517021"/>
                    <a:pt x="762628" y="503219"/>
                  </a:cubicBezTo>
                  <a:cubicBezTo>
                    <a:pt x="762628" y="489417"/>
                    <a:pt x="773565" y="478376"/>
                    <a:pt x="784501" y="478376"/>
                  </a:cubicBezTo>
                  <a:close/>
                  <a:moveTo>
                    <a:pt x="21873" y="478376"/>
                  </a:moveTo>
                  <a:lnTo>
                    <a:pt x="172251" y="478376"/>
                  </a:lnTo>
                  <a:cubicBezTo>
                    <a:pt x="185922" y="478376"/>
                    <a:pt x="194124" y="489417"/>
                    <a:pt x="194124" y="503219"/>
                  </a:cubicBezTo>
                  <a:cubicBezTo>
                    <a:pt x="194124" y="517021"/>
                    <a:pt x="185922" y="528063"/>
                    <a:pt x="172251" y="528063"/>
                  </a:cubicBezTo>
                  <a:cubicBezTo>
                    <a:pt x="21873" y="528063"/>
                    <a:pt x="21873" y="528063"/>
                    <a:pt x="21873" y="528063"/>
                  </a:cubicBezTo>
                  <a:cubicBezTo>
                    <a:pt x="10936" y="528063"/>
                    <a:pt x="0" y="517021"/>
                    <a:pt x="0" y="503219"/>
                  </a:cubicBezTo>
                  <a:cubicBezTo>
                    <a:pt x="0" y="489417"/>
                    <a:pt x="10936" y="478376"/>
                    <a:pt x="21873" y="478376"/>
                  </a:cubicBezTo>
                  <a:close/>
                  <a:moveTo>
                    <a:pt x="481265" y="238032"/>
                  </a:moveTo>
                  <a:cubicBezTo>
                    <a:pt x="612275" y="238032"/>
                    <a:pt x="718720" y="344653"/>
                    <a:pt x="718720" y="475880"/>
                  </a:cubicBezTo>
                  <a:cubicBezTo>
                    <a:pt x="718720" y="568832"/>
                    <a:pt x="666862" y="648114"/>
                    <a:pt x="590440" y="689123"/>
                  </a:cubicBezTo>
                  <a:cubicBezTo>
                    <a:pt x="590440" y="689123"/>
                    <a:pt x="590440" y="689123"/>
                    <a:pt x="590440" y="768405"/>
                  </a:cubicBezTo>
                  <a:cubicBezTo>
                    <a:pt x="590440" y="768405"/>
                    <a:pt x="590440" y="768405"/>
                    <a:pt x="372091" y="768405"/>
                  </a:cubicBezTo>
                  <a:cubicBezTo>
                    <a:pt x="372091" y="768405"/>
                    <a:pt x="372091" y="768405"/>
                    <a:pt x="372091" y="689123"/>
                  </a:cubicBezTo>
                  <a:cubicBezTo>
                    <a:pt x="295668" y="648114"/>
                    <a:pt x="243810" y="568832"/>
                    <a:pt x="243810" y="475880"/>
                  </a:cubicBezTo>
                  <a:cubicBezTo>
                    <a:pt x="243810" y="344653"/>
                    <a:pt x="350256" y="238032"/>
                    <a:pt x="481265" y="238032"/>
                  </a:cubicBezTo>
                  <a:close/>
                  <a:moveTo>
                    <a:pt x="816353" y="142203"/>
                  </a:moveTo>
                  <a:cubicBezTo>
                    <a:pt x="822153" y="142544"/>
                    <a:pt x="828294" y="145274"/>
                    <a:pt x="833753" y="150732"/>
                  </a:cubicBezTo>
                  <a:cubicBezTo>
                    <a:pt x="841941" y="158920"/>
                    <a:pt x="844670" y="175297"/>
                    <a:pt x="836482" y="183485"/>
                  </a:cubicBezTo>
                  <a:lnTo>
                    <a:pt x="730036" y="289930"/>
                  </a:lnTo>
                  <a:cubicBezTo>
                    <a:pt x="721848" y="298118"/>
                    <a:pt x="705472" y="295389"/>
                    <a:pt x="697284" y="287200"/>
                  </a:cubicBezTo>
                  <a:cubicBezTo>
                    <a:pt x="686366" y="276283"/>
                    <a:pt x="686366" y="262636"/>
                    <a:pt x="694554" y="254448"/>
                  </a:cubicBezTo>
                  <a:cubicBezTo>
                    <a:pt x="801000" y="148003"/>
                    <a:pt x="801000" y="148003"/>
                    <a:pt x="801000" y="148003"/>
                  </a:cubicBezTo>
                  <a:cubicBezTo>
                    <a:pt x="805094" y="143909"/>
                    <a:pt x="810553" y="141862"/>
                    <a:pt x="816353" y="142203"/>
                  </a:cubicBezTo>
                  <a:close/>
                  <a:moveTo>
                    <a:pt x="147466" y="142203"/>
                  </a:moveTo>
                  <a:cubicBezTo>
                    <a:pt x="153607" y="141862"/>
                    <a:pt x="159748" y="143909"/>
                    <a:pt x="163842" y="148003"/>
                  </a:cubicBezTo>
                  <a:lnTo>
                    <a:pt x="270288" y="254448"/>
                  </a:lnTo>
                  <a:cubicBezTo>
                    <a:pt x="278476" y="262636"/>
                    <a:pt x="278476" y="276283"/>
                    <a:pt x="267559" y="287200"/>
                  </a:cubicBezTo>
                  <a:cubicBezTo>
                    <a:pt x="256641" y="295389"/>
                    <a:pt x="242994" y="298118"/>
                    <a:pt x="234806" y="289930"/>
                  </a:cubicBezTo>
                  <a:cubicBezTo>
                    <a:pt x="128360" y="183485"/>
                    <a:pt x="128360" y="183485"/>
                    <a:pt x="128360" y="183485"/>
                  </a:cubicBezTo>
                  <a:cubicBezTo>
                    <a:pt x="120172" y="175297"/>
                    <a:pt x="120172" y="158920"/>
                    <a:pt x="131089" y="150732"/>
                  </a:cubicBezTo>
                  <a:cubicBezTo>
                    <a:pt x="135183" y="145274"/>
                    <a:pt x="141324" y="142544"/>
                    <a:pt x="147466" y="142203"/>
                  </a:cubicBezTo>
                  <a:close/>
                  <a:moveTo>
                    <a:pt x="478742" y="0"/>
                  </a:moveTo>
                  <a:cubicBezTo>
                    <a:pt x="495162" y="0"/>
                    <a:pt x="506109" y="10936"/>
                    <a:pt x="506109" y="21873"/>
                  </a:cubicBezTo>
                  <a:lnTo>
                    <a:pt x="506109" y="172250"/>
                  </a:lnTo>
                  <a:cubicBezTo>
                    <a:pt x="506109" y="183186"/>
                    <a:pt x="495162" y="194123"/>
                    <a:pt x="478742" y="194123"/>
                  </a:cubicBezTo>
                  <a:cubicBezTo>
                    <a:pt x="465058" y="194123"/>
                    <a:pt x="454111" y="183186"/>
                    <a:pt x="454111" y="172250"/>
                  </a:cubicBezTo>
                  <a:cubicBezTo>
                    <a:pt x="454111" y="21873"/>
                    <a:pt x="454111" y="21873"/>
                    <a:pt x="454111" y="21873"/>
                  </a:cubicBezTo>
                  <a:cubicBezTo>
                    <a:pt x="454111" y="10936"/>
                    <a:pt x="465058" y="0"/>
                    <a:pt x="478742" y="0"/>
                  </a:cubicBezTo>
                  <a:close/>
                </a:path>
              </a:pathLst>
            </a:custGeom>
            <a:solidFill>
              <a:srgbClr val="FFFFFF"/>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grpSp>
      <p:sp>
        <p:nvSpPr>
          <p:cNvPr id="16" name="文本框 15"/>
          <p:cNvSpPr txBox="1"/>
          <p:nvPr/>
        </p:nvSpPr>
        <p:spPr>
          <a:xfrm>
            <a:off x="9108043" y="2198788"/>
            <a:ext cx="2344011" cy="1200329"/>
          </a:xfrm>
          <a:prstGeom prst="rect">
            <a:avLst/>
          </a:prstGeom>
          <a:noFill/>
        </p:spPr>
        <p:txBody>
          <a:bodyPr wrap="square" rtlCol="0">
            <a:spAutoFit/>
          </a:bodyPr>
          <a:lstStyle/>
          <a:p>
            <a:pPr algn="ctr"/>
            <a:r>
              <a:rPr lang="en-US" altLang="zh-CN" sz="7200" b="1" dirty="0">
                <a:latin typeface="+mj-ea"/>
                <a:ea typeface="+mj-ea"/>
              </a:rPr>
              <a:t>88</a:t>
            </a:r>
            <a:r>
              <a:rPr lang="en-US" altLang="zh-CN" sz="4000" dirty="0">
                <a:latin typeface="+mj-ea"/>
                <a:ea typeface="+mj-ea"/>
              </a:rPr>
              <a:t>%</a:t>
            </a:r>
            <a:endParaRPr lang="zh-CN" altLang="en-US" sz="7200" dirty="0">
              <a:latin typeface="+mj-ea"/>
              <a:ea typeface="+mj-ea"/>
            </a:endParaRPr>
          </a:p>
        </p:txBody>
      </p:sp>
      <p:cxnSp>
        <p:nvCxnSpPr>
          <p:cNvPr id="17" name="直接连接符 16"/>
          <p:cNvCxnSpPr/>
          <p:nvPr/>
        </p:nvCxnSpPr>
        <p:spPr>
          <a:xfrm>
            <a:off x="787743" y="3565660"/>
            <a:ext cx="3600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700920" y="3814614"/>
            <a:ext cx="3773646" cy="2327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9" name="圆角矩形 34"/>
          <p:cNvSpPr/>
          <p:nvPr/>
        </p:nvSpPr>
        <p:spPr>
          <a:xfrm>
            <a:off x="750746" y="2745397"/>
            <a:ext cx="3673995" cy="72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cxnSp>
        <p:nvCxnSpPr>
          <p:cNvPr id="20" name="直接连接符 19"/>
          <p:cNvCxnSpPr/>
          <p:nvPr/>
        </p:nvCxnSpPr>
        <p:spPr>
          <a:xfrm>
            <a:off x="4724666" y="3565660"/>
            <a:ext cx="3600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4637843" y="3814614"/>
            <a:ext cx="3773646" cy="2327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2" name="圆角矩形 34"/>
          <p:cNvSpPr/>
          <p:nvPr/>
        </p:nvSpPr>
        <p:spPr>
          <a:xfrm>
            <a:off x="4687669" y="2745397"/>
            <a:ext cx="3673995" cy="72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9" name="矩形 8"/>
          <p:cNvSpPr/>
          <p:nvPr/>
        </p:nvSpPr>
        <p:spPr>
          <a:xfrm>
            <a:off x="312391"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2" name="矩形 11"/>
          <p:cNvSpPr/>
          <p:nvPr/>
        </p:nvSpPr>
        <p:spPr>
          <a:xfrm>
            <a:off x="3273305"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5" name="矩形 14"/>
          <p:cNvSpPr/>
          <p:nvPr/>
        </p:nvSpPr>
        <p:spPr>
          <a:xfrm>
            <a:off x="6234219"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3" name="Oval 6"/>
          <p:cNvSpPr>
            <a:spLocks noChangeArrowheads="1"/>
          </p:cNvSpPr>
          <p:nvPr/>
        </p:nvSpPr>
        <p:spPr bwMode="auto">
          <a:xfrm>
            <a:off x="1054938"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5" name="Oval 6"/>
          <p:cNvSpPr>
            <a:spLocks noChangeArrowheads="1"/>
          </p:cNvSpPr>
          <p:nvPr/>
        </p:nvSpPr>
        <p:spPr bwMode="auto">
          <a:xfrm>
            <a:off x="4053043"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6" name="Oval 6"/>
          <p:cNvSpPr>
            <a:spLocks noChangeArrowheads="1"/>
          </p:cNvSpPr>
          <p:nvPr/>
        </p:nvSpPr>
        <p:spPr bwMode="auto">
          <a:xfrm>
            <a:off x="7050382"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 name="KSO_Shape"/>
          <p:cNvSpPr/>
          <p:nvPr/>
        </p:nvSpPr>
        <p:spPr>
          <a:xfrm>
            <a:off x="2603434"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21" name="KSO_Shape"/>
          <p:cNvSpPr/>
          <p:nvPr/>
        </p:nvSpPr>
        <p:spPr>
          <a:xfrm>
            <a:off x="5601539"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6" name="矩形 15"/>
          <p:cNvSpPr/>
          <p:nvPr/>
        </p:nvSpPr>
        <p:spPr>
          <a:xfrm>
            <a:off x="9231558"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7" name="Oval 6"/>
          <p:cNvSpPr>
            <a:spLocks noChangeArrowheads="1"/>
          </p:cNvSpPr>
          <p:nvPr/>
        </p:nvSpPr>
        <p:spPr bwMode="auto">
          <a:xfrm>
            <a:off x="10048487"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19" name="KSO_Shape"/>
          <p:cNvSpPr/>
          <p:nvPr/>
        </p:nvSpPr>
        <p:spPr>
          <a:xfrm>
            <a:off x="8598878"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8" name="KSO_Shape"/>
          <p:cNvSpPr/>
          <p:nvPr/>
        </p:nvSpPr>
        <p:spPr bwMode="auto">
          <a:xfrm>
            <a:off x="1285278" y="2847560"/>
            <a:ext cx="590707" cy="509977"/>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7" name="KSO_Shape"/>
          <p:cNvSpPr/>
          <p:nvPr/>
        </p:nvSpPr>
        <p:spPr bwMode="auto">
          <a:xfrm>
            <a:off x="4283383" y="2864789"/>
            <a:ext cx="590707" cy="4755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8" name="KSO_Shape"/>
          <p:cNvSpPr/>
          <p:nvPr/>
        </p:nvSpPr>
        <p:spPr bwMode="auto">
          <a:xfrm>
            <a:off x="7361009" y="2864789"/>
            <a:ext cx="529019" cy="530891"/>
          </a:xfrm>
          <a:custGeom>
            <a:avLst/>
            <a:gdLst>
              <a:gd name="T0" fmla="*/ 1735389 w 3295"/>
              <a:gd name="T1" fmla="*/ 901016 h 3303"/>
              <a:gd name="T2" fmla="*/ 828737 w 3295"/>
              <a:gd name="T3" fmla="*/ 0 h 3303"/>
              <a:gd name="T4" fmla="*/ 2179 w 3295"/>
              <a:gd name="T5" fmla="*/ 0 h 3303"/>
              <a:gd name="T6" fmla="*/ 0 w 3295"/>
              <a:gd name="T7" fmla="*/ 825795 h 3303"/>
              <a:gd name="T8" fmla="*/ 896300 w 3295"/>
              <a:gd name="T9" fmla="*/ 1740438 h 3303"/>
              <a:gd name="T10" fmla="*/ 1107707 w 3295"/>
              <a:gd name="T11" fmla="*/ 1742074 h 3303"/>
              <a:gd name="T12" fmla="*/ 1737024 w 3295"/>
              <a:gd name="T13" fmla="*/ 1112507 h 3303"/>
              <a:gd name="T14" fmla="*/ 1735389 w 3295"/>
              <a:gd name="T15" fmla="*/ 901016 h 3303"/>
              <a:gd name="T16" fmla="*/ 221214 w 3295"/>
              <a:gd name="T17" fmla="*/ 373379 h 3303"/>
              <a:gd name="T18" fmla="*/ 369962 w 3295"/>
              <a:gd name="T19" fmla="*/ 225118 h 3303"/>
              <a:gd name="T20" fmla="*/ 518165 w 3295"/>
              <a:gd name="T21" fmla="*/ 373379 h 3303"/>
              <a:gd name="T22" fmla="*/ 369962 w 3295"/>
              <a:gd name="T23" fmla="*/ 521641 h 3303"/>
              <a:gd name="T24" fmla="*/ 221214 w 3295"/>
              <a:gd name="T25" fmla="*/ 373379 h 3303"/>
              <a:gd name="T26" fmla="*/ 1028702 w 3295"/>
              <a:gd name="T27" fmla="*/ 1408485 h 3303"/>
              <a:gd name="T28" fmla="*/ 451147 w 3295"/>
              <a:gd name="T29" fmla="*/ 831246 h 3303"/>
              <a:gd name="T30" fmla="*/ 503998 w 3295"/>
              <a:gd name="T31" fmla="*/ 778918 h 3303"/>
              <a:gd name="T32" fmla="*/ 1081008 w 3295"/>
              <a:gd name="T33" fmla="*/ 1355612 h 3303"/>
              <a:gd name="T34" fmla="*/ 1028702 w 3295"/>
              <a:gd name="T35" fmla="*/ 1408485 h 3303"/>
              <a:gd name="T36" fmla="*/ 1185622 w 3295"/>
              <a:gd name="T37" fmla="*/ 1250957 h 3303"/>
              <a:gd name="T38" fmla="*/ 608612 w 3295"/>
              <a:gd name="T39" fmla="*/ 673718 h 3303"/>
              <a:gd name="T40" fmla="*/ 661464 w 3295"/>
              <a:gd name="T41" fmla="*/ 621390 h 3303"/>
              <a:gd name="T42" fmla="*/ 1238474 w 3295"/>
              <a:gd name="T43" fmla="*/ 1198629 h 3303"/>
              <a:gd name="T44" fmla="*/ 1185622 w 3295"/>
              <a:gd name="T45" fmla="*/ 1250957 h 3303"/>
              <a:gd name="T46" fmla="*/ 1343088 w 3295"/>
              <a:gd name="T47" fmla="*/ 1093429 h 3303"/>
              <a:gd name="T48" fmla="*/ 766078 w 3295"/>
              <a:gd name="T49" fmla="*/ 516190 h 3303"/>
              <a:gd name="T50" fmla="*/ 818929 w 3295"/>
              <a:gd name="T51" fmla="*/ 463863 h 3303"/>
              <a:gd name="T52" fmla="*/ 1395939 w 3295"/>
              <a:gd name="T53" fmla="*/ 1041102 h 3303"/>
              <a:gd name="T54" fmla="*/ 1343088 w 3295"/>
              <a:gd name="T55" fmla="*/ 1093429 h 33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95" h="3303">
                <a:moveTo>
                  <a:pt x="3185" y="1653"/>
                </a:moveTo>
                <a:cubicBezTo>
                  <a:pt x="1521" y="0"/>
                  <a:pt x="1521" y="0"/>
                  <a:pt x="1521" y="0"/>
                </a:cubicBezTo>
                <a:cubicBezTo>
                  <a:pt x="4" y="0"/>
                  <a:pt x="4" y="0"/>
                  <a:pt x="4" y="0"/>
                </a:cubicBezTo>
                <a:cubicBezTo>
                  <a:pt x="0" y="1515"/>
                  <a:pt x="0" y="1515"/>
                  <a:pt x="0" y="1515"/>
                </a:cubicBezTo>
                <a:cubicBezTo>
                  <a:pt x="1645" y="3193"/>
                  <a:pt x="1645" y="3193"/>
                  <a:pt x="1645" y="3193"/>
                </a:cubicBezTo>
                <a:cubicBezTo>
                  <a:pt x="1753" y="3301"/>
                  <a:pt x="1927" y="3303"/>
                  <a:pt x="2033" y="3196"/>
                </a:cubicBezTo>
                <a:cubicBezTo>
                  <a:pt x="3188" y="2041"/>
                  <a:pt x="3188" y="2041"/>
                  <a:pt x="3188" y="2041"/>
                </a:cubicBezTo>
                <a:cubicBezTo>
                  <a:pt x="3295" y="1934"/>
                  <a:pt x="3294" y="1761"/>
                  <a:pt x="3185" y="1653"/>
                </a:cubicBezTo>
                <a:close/>
                <a:moveTo>
                  <a:pt x="406" y="685"/>
                </a:moveTo>
                <a:cubicBezTo>
                  <a:pt x="406" y="535"/>
                  <a:pt x="528" y="413"/>
                  <a:pt x="679" y="413"/>
                </a:cubicBezTo>
                <a:cubicBezTo>
                  <a:pt x="829" y="413"/>
                  <a:pt x="951" y="535"/>
                  <a:pt x="951" y="685"/>
                </a:cubicBezTo>
                <a:cubicBezTo>
                  <a:pt x="951" y="835"/>
                  <a:pt x="829" y="957"/>
                  <a:pt x="679" y="957"/>
                </a:cubicBezTo>
                <a:cubicBezTo>
                  <a:pt x="528" y="957"/>
                  <a:pt x="406" y="835"/>
                  <a:pt x="406" y="685"/>
                </a:cubicBezTo>
                <a:close/>
                <a:moveTo>
                  <a:pt x="1888" y="2584"/>
                </a:moveTo>
                <a:cubicBezTo>
                  <a:pt x="828" y="1525"/>
                  <a:pt x="828" y="1525"/>
                  <a:pt x="828" y="1525"/>
                </a:cubicBezTo>
                <a:cubicBezTo>
                  <a:pt x="925" y="1429"/>
                  <a:pt x="925" y="1429"/>
                  <a:pt x="925" y="1429"/>
                </a:cubicBezTo>
                <a:cubicBezTo>
                  <a:pt x="1984" y="2487"/>
                  <a:pt x="1984" y="2487"/>
                  <a:pt x="1984" y="2487"/>
                </a:cubicBezTo>
                <a:lnTo>
                  <a:pt x="1888" y="2584"/>
                </a:lnTo>
                <a:close/>
                <a:moveTo>
                  <a:pt x="2176" y="2295"/>
                </a:moveTo>
                <a:cubicBezTo>
                  <a:pt x="1117" y="1236"/>
                  <a:pt x="1117" y="1236"/>
                  <a:pt x="1117" y="1236"/>
                </a:cubicBezTo>
                <a:cubicBezTo>
                  <a:pt x="1214" y="1140"/>
                  <a:pt x="1214" y="1140"/>
                  <a:pt x="1214" y="1140"/>
                </a:cubicBezTo>
                <a:cubicBezTo>
                  <a:pt x="2273" y="2199"/>
                  <a:pt x="2273" y="2199"/>
                  <a:pt x="2273" y="2199"/>
                </a:cubicBezTo>
                <a:lnTo>
                  <a:pt x="2176" y="2295"/>
                </a:lnTo>
                <a:close/>
                <a:moveTo>
                  <a:pt x="2465" y="2006"/>
                </a:moveTo>
                <a:cubicBezTo>
                  <a:pt x="1406" y="947"/>
                  <a:pt x="1406" y="947"/>
                  <a:pt x="1406" y="947"/>
                </a:cubicBezTo>
                <a:cubicBezTo>
                  <a:pt x="1503" y="851"/>
                  <a:pt x="1503" y="851"/>
                  <a:pt x="1503" y="851"/>
                </a:cubicBezTo>
                <a:cubicBezTo>
                  <a:pt x="2562" y="1910"/>
                  <a:pt x="2562" y="1910"/>
                  <a:pt x="2562" y="1910"/>
                </a:cubicBezTo>
                <a:lnTo>
                  <a:pt x="2465" y="200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1" name="KSO_Shape"/>
          <p:cNvSpPr/>
          <p:nvPr/>
        </p:nvSpPr>
        <p:spPr bwMode="auto">
          <a:xfrm>
            <a:off x="10216478" y="2785040"/>
            <a:ext cx="678212" cy="690387"/>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185239" y="3643238"/>
            <a:ext cx="2959627"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
        <p:nvSpPr>
          <p:cNvPr id="75" name="文本框 74"/>
          <p:cNvSpPr txBox="1"/>
          <p:nvPr/>
        </p:nvSpPr>
        <p:spPr>
          <a:xfrm>
            <a:off x="8185239" y="5141349"/>
            <a:ext cx="2959627" cy="646331"/>
          </a:xfrm>
          <a:prstGeom prst="rect">
            <a:avLst/>
          </a:prstGeom>
          <a:noFill/>
        </p:spPr>
        <p:txBody>
          <a:bodyPr wrap="square" rtlCol="0">
            <a:spAutoFit/>
          </a:bodyPr>
          <a:lstStyle/>
          <a:p>
            <a:pPr algn="dist"/>
            <a:r>
              <a:rPr lang="en-US" altLang="zh-CN" sz="3600" dirty="0">
                <a:latin typeface="+mj-ea"/>
                <a:ea typeface="+mj-ea"/>
              </a:rPr>
              <a:t>contents</a:t>
            </a:r>
            <a:endParaRPr lang="zh-CN" altLang="en-US" sz="3600" dirty="0">
              <a:latin typeface="+mj-ea"/>
              <a:ea typeface="+mj-ea"/>
            </a:endParaRPr>
          </a:p>
        </p:txBody>
      </p:sp>
      <p:grpSp>
        <p:nvGrpSpPr>
          <p:cNvPr id="5" name="组合 4"/>
          <p:cNvGrpSpPr/>
          <p:nvPr/>
        </p:nvGrpSpPr>
        <p:grpSpPr>
          <a:xfrm>
            <a:off x="943896" y="859249"/>
            <a:ext cx="5076000" cy="5139502"/>
            <a:chOff x="5563633" y="859249"/>
            <a:chExt cx="5076000" cy="5139502"/>
          </a:xfrm>
        </p:grpSpPr>
        <p:sp>
          <p:nvSpPr>
            <p:cNvPr id="16" name="Text Box 8"/>
            <p:cNvSpPr txBox="1">
              <a:spLocks noChangeArrowheads="1"/>
            </p:cNvSpPr>
            <p:nvPr/>
          </p:nvSpPr>
          <p:spPr bwMode="auto">
            <a:xfrm>
              <a:off x="6256772" y="859250"/>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5563633" y="1501699"/>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5563634" y="859249"/>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76" name="Text Box 8"/>
            <p:cNvSpPr txBox="1">
              <a:spLocks noChangeArrowheads="1"/>
            </p:cNvSpPr>
            <p:nvPr/>
          </p:nvSpPr>
          <p:spPr bwMode="auto">
            <a:xfrm>
              <a:off x="6256772" y="1983513"/>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77" name="直接连接符 76"/>
            <p:cNvCxnSpPr/>
            <p:nvPr/>
          </p:nvCxnSpPr>
          <p:spPr>
            <a:xfrm>
              <a:off x="5563633" y="2625962"/>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8" name="KSO_Shape"/>
            <p:cNvSpPr/>
            <p:nvPr/>
          </p:nvSpPr>
          <p:spPr>
            <a:xfrm>
              <a:off x="5563634" y="1983512"/>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2</a:t>
              </a:r>
              <a:endParaRPr lang="en-US" sz="2800" b="1" dirty="0">
                <a:solidFill>
                  <a:srgbClr val="FFFFFF"/>
                </a:solidFill>
              </a:endParaRPr>
            </a:p>
          </p:txBody>
        </p:sp>
        <p:sp>
          <p:nvSpPr>
            <p:cNvPr id="79" name="Text Box 8"/>
            <p:cNvSpPr txBox="1">
              <a:spLocks noChangeArrowheads="1"/>
            </p:cNvSpPr>
            <p:nvPr/>
          </p:nvSpPr>
          <p:spPr bwMode="auto">
            <a:xfrm>
              <a:off x="6256772" y="3107776"/>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0" name="直接连接符 79"/>
            <p:cNvCxnSpPr/>
            <p:nvPr/>
          </p:nvCxnSpPr>
          <p:spPr>
            <a:xfrm>
              <a:off x="5563633" y="3750225"/>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KSO_Shape"/>
            <p:cNvSpPr/>
            <p:nvPr/>
          </p:nvSpPr>
          <p:spPr>
            <a:xfrm>
              <a:off x="5563634" y="3107775"/>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3</a:t>
              </a:r>
              <a:endParaRPr lang="en-US" sz="2800" b="1" dirty="0">
                <a:solidFill>
                  <a:srgbClr val="FFFFFF"/>
                </a:solidFill>
              </a:endParaRPr>
            </a:p>
          </p:txBody>
        </p:sp>
        <p:sp>
          <p:nvSpPr>
            <p:cNvPr id="82" name="Text Box 8"/>
            <p:cNvSpPr txBox="1">
              <a:spLocks noChangeArrowheads="1"/>
            </p:cNvSpPr>
            <p:nvPr/>
          </p:nvSpPr>
          <p:spPr bwMode="auto">
            <a:xfrm>
              <a:off x="6256772" y="4232039"/>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3" name="直接连接符 82"/>
            <p:cNvCxnSpPr/>
            <p:nvPr/>
          </p:nvCxnSpPr>
          <p:spPr>
            <a:xfrm>
              <a:off x="5563633" y="4874488"/>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4" name="KSO_Shape"/>
            <p:cNvSpPr/>
            <p:nvPr/>
          </p:nvSpPr>
          <p:spPr>
            <a:xfrm>
              <a:off x="5563634" y="4232038"/>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4</a:t>
              </a:r>
              <a:endParaRPr lang="en-US" sz="2800" b="1" dirty="0">
                <a:solidFill>
                  <a:srgbClr val="FFFFFF"/>
                </a:solidFill>
              </a:endParaRPr>
            </a:p>
          </p:txBody>
        </p:sp>
        <p:sp>
          <p:nvSpPr>
            <p:cNvPr id="85" name="Text Box 8"/>
            <p:cNvSpPr txBox="1">
              <a:spLocks noChangeArrowheads="1"/>
            </p:cNvSpPr>
            <p:nvPr/>
          </p:nvSpPr>
          <p:spPr bwMode="auto">
            <a:xfrm>
              <a:off x="6256772" y="5356302"/>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6" name="直接连接符 85"/>
            <p:cNvCxnSpPr/>
            <p:nvPr/>
          </p:nvCxnSpPr>
          <p:spPr>
            <a:xfrm>
              <a:off x="5563633" y="5998751"/>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7" name="KSO_Shape"/>
            <p:cNvSpPr/>
            <p:nvPr/>
          </p:nvSpPr>
          <p:spPr>
            <a:xfrm>
              <a:off x="5563634" y="5356301"/>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5</a:t>
              </a:r>
              <a:endParaRPr lang="en-US" sz="2800" b="1" dirty="0">
                <a:solidFill>
                  <a:srgbClr val="FFFFFF"/>
                </a:solidFill>
              </a:endParaRPr>
            </a:p>
          </p:txBody>
        </p:sp>
      </p:grpSp>
      <p:pic>
        <p:nvPicPr>
          <p:cNvPr id="34" name="图片 33"/>
          <p:cNvPicPr>
            <a:picLocks noChangeAspect="1"/>
          </p:cNvPicPr>
          <p:nvPr/>
        </p:nvPicPr>
        <p:blipFill rotWithShape="1">
          <a:blip r:embed="rId1">
            <a:extLst>
              <a:ext uri="{28A0092B-C50C-407E-A947-70E740481C1C}">
                <a14:useLocalDpi xmlns:a14="http://schemas.microsoft.com/office/drawing/2010/main" val="0"/>
              </a:ext>
            </a:extLst>
          </a:blip>
          <a:srcRect r="59434" b="71835"/>
          <a:stretch>
            <a:fillRect/>
          </a:stretch>
        </p:blipFill>
        <p:spPr>
          <a:xfrm>
            <a:off x="8648055" y="665278"/>
            <a:ext cx="2271574" cy="316982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anim calcmode="lin" valueType="num">
                                      <p:cBhvr>
                                        <p:cTn id="8" dur="1000" fill="hold"/>
                                        <p:tgtEl>
                                          <p:spTgt spid="34"/>
                                        </p:tgtEl>
                                        <p:attrNameLst>
                                          <p:attrName>ppt_x</p:attrName>
                                        </p:attrNameLst>
                                      </p:cBhvr>
                                      <p:tavLst>
                                        <p:tav tm="0">
                                          <p:val>
                                            <p:strVal val="#ppt_x"/>
                                          </p:val>
                                        </p:tav>
                                        <p:tav tm="100000">
                                          <p:val>
                                            <p:strVal val="#ppt_x"/>
                                          </p:val>
                                        </p:tav>
                                      </p:tavLst>
                                    </p:anim>
                                    <p:anim calcmode="lin" valueType="num">
                                      <p:cBhvr>
                                        <p:cTn id="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4" name="KSO_Shape"/>
          <p:cNvSpPr/>
          <p:nvPr/>
        </p:nvSpPr>
        <p:spPr bwMode="auto">
          <a:xfrm>
            <a:off x="4991276" y="3640360"/>
            <a:ext cx="2209448" cy="3217640"/>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a:endParaRPr lang="zh-CN" altLang="en-US">
              <a:solidFill>
                <a:srgbClr val="FFFFFF"/>
              </a:solidFill>
              <a:latin typeface="+mn-lt"/>
              <a:ea typeface="+mn-ea"/>
            </a:endParaRPr>
          </a:p>
        </p:txBody>
      </p:sp>
      <p:sp>
        <p:nvSpPr>
          <p:cNvPr id="16" name="矩形 15"/>
          <p:cNvSpPr/>
          <p:nvPr/>
        </p:nvSpPr>
        <p:spPr>
          <a:xfrm>
            <a:off x="2288163" y="4585767"/>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矩形 21"/>
          <p:cNvSpPr/>
          <p:nvPr/>
        </p:nvSpPr>
        <p:spPr>
          <a:xfrm>
            <a:off x="3084807" y="2882018"/>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矩形 22"/>
          <p:cNvSpPr/>
          <p:nvPr/>
        </p:nvSpPr>
        <p:spPr>
          <a:xfrm>
            <a:off x="7627659" y="4293727"/>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7167898" y="2517793"/>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5" name="矩形 24"/>
          <p:cNvSpPr/>
          <p:nvPr/>
        </p:nvSpPr>
        <p:spPr>
          <a:xfrm>
            <a:off x="4991276" y="1500201"/>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4" name="MH_SubTitle_1"/>
          <p:cNvSpPr/>
          <p:nvPr>
            <p:custDataLst>
              <p:tags r:id="rId1"/>
            </p:custDataLst>
          </p:nvPr>
        </p:nvSpPr>
        <p:spPr>
          <a:xfrm rot="5400000">
            <a:off x="3503418" y="823807"/>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25" name="KSO_Shape"/>
          <p:cNvSpPr/>
          <p:nvPr/>
        </p:nvSpPr>
        <p:spPr>
          <a:xfrm>
            <a:off x="4988632" y="2411544"/>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6" name="文本框 25"/>
          <p:cNvSpPr txBox="1"/>
          <p:nvPr/>
        </p:nvSpPr>
        <p:spPr>
          <a:xfrm>
            <a:off x="2278009" y="2244866"/>
            <a:ext cx="2710623" cy="830997"/>
          </a:xfrm>
          <a:prstGeom prst="rect">
            <a:avLst/>
          </a:prstGeom>
          <a:noFill/>
        </p:spPr>
        <p:txBody>
          <a:bodyPr wrap="square" rtlCol="0">
            <a:spAutoFit/>
          </a:bodyPr>
          <a:lstStyle/>
          <a:p>
            <a:pPr algn="ctr"/>
            <a:r>
              <a:rPr lang="en-US" altLang="zh-CN" sz="4800" b="1" dirty="0">
                <a:solidFill>
                  <a:srgbClr val="FFFFFF"/>
                </a:solidFill>
                <a:latin typeface="+mj-ea"/>
                <a:ea typeface="+mj-ea"/>
              </a:rPr>
              <a:t>8380</a:t>
            </a:r>
            <a:r>
              <a:rPr lang="zh-CN" altLang="en-US" sz="2800" dirty="0">
                <a:solidFill>
                  <a:srgbClr val="FFFFFF"/>
                </a:solidFill>
                <a:latin typeface="+mj-ea"/>
                <a:ea typeface="+mj-ea"/>
              </a:rPr>
              <a:t>万</a:t>
            </a:r>
            <a:endParaRPr lang="zh-CN" altLang="en-US" sz="4800" dirty="0">
              <a:solidFill>
                <a:srgbClr val="FFFFFF"/>
              </a:solidFill>
              <a:latin typeface="+mj-ea"/>
              <a:ea typeface="+mj-ea"/>
            </a:endParaRPr>
          </a:p>
        </p:txBody>
      </p:sp>
      <p:sp>
        <p:nvSpPr>
          <p:cNvPr id="27" name="矩形 26"/>
          <p:cNvSpPr/>
          <p:nvPr/>
        </p:nvSpPr>
        <p:spPr>
          <a:xfrm>
            <a:off x="6177267" y="1908330"/>
            <a:ext cx="4968964" cy="1504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MH_SubTitle_1"/>
          <p:cNvSpPr/>
          <p:nvPr>
            <p:custDataLst>
              <p:tags r:id="rId2"/>
            </p:custDataLst>
          </p:nvPr>
        </p:nvSpPr>
        <p:spPr>
          <a:xfrm rot="5400000">
            <a:off x="3503418" y="3314092"/>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30" name="KSO_Shape"/>
          <p:cNvSpPr/>
          <p:nvPr/>
        </p:nvSpPr>
        <p:spPr>
          <a:xfrm>
            <a:off x="4988632" y="4901829"/>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1" name="文本框 30"/>
          <p:cNvSpPr txBox="1"/>
          <p:nvPr/>
        </p:nvSpPr>
        <p:spPr>
          <a:xfrm>
            <a:off x="2278009" y="4735151"/>
            <a:ext cx="2710623" cy="830997"/>
          </a:xfrm>
          <a:prstGeom prst="rect">
            <a:avLst/>
          </a:prstGeom>
          <a:noFill/>
        </p:spPr>
        <p:txBody>
          <a:bodyPr wrap="square" rtlCol="0">
            <a:spAutoFit/>
          </a:bodyPr>
          <a:lstStyle/>
          <a:p>
            <a:pPr algn="ctr"/>
            <a:r>
              <a:rPr lang="en-US" altLang="zh-CN" sz="4800" b="1" dirty="0">
                <a:solidFill>
                  <a:srgbClr val="FFFFFF"/>
                </a:solidFill>
                <a:latin typeface="+mj-ea"/>
                <a:ea typeface="+mj-ea"/>
              </a:rPr>
              <a:t>9020</a:t>
            </a:r>
            <a:r>
              <a:rPr lang="zh-CN" altLang="en-US" sz="2800" dirty="0">
                <a:solidFill>
                  <a:srgbClr val="FFFFFF"/>
                </a:solidFill>
                <a:latin typeface="+mj-ea"/>
                <a:ea typeface="+mj-ea"/>
              </a:rPr>
              <a:t>万</a:t>
            </a:r>
            <a:endParaRPr lang="zh-CN" altLang="en-US" sz="4800" dirty="0">
              <a:solidFill>
                <a:srgbClr val="FFFFFF"/>
              </a:solidFill>
              <a:latin typeface="+mj-ea"/>
              <a:ea typeface="+mj-ea"/>
            </a:endParaRPr>
          </a:p>
        </p:txBody>
      </p:sp>
      <p:sp>
        <p:nvSpPr>
          <p:cNvPr id="34" name="矩形 33"/>
          <p:cNvSpPr/>
          <p:nvPr/>
        </p:nvSpPr>
        <p:spPr>
          <a:xfrm>
            <a:off x="6177267" y="4398615"/>
            <a:ext cx="4968964" cy="1504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文本框 34"/>
          <p:cNvSpPr txBox="1"/>
          <p:nvPr/>
        </p:nvSpPr>
        <p:spPr>
          <a:xfrm>
            <a:off x="1912149" y="3404675"/>
            <a:ext cx="3715500" cy="461665"/>
          </a:xfrm>
          <a:prstGeom prst="rect">
            <a:avLst/>
          </a:prstGeom>
          <a:noFill/>
        </p:spPr>
        <p:txBody>
          <a:bodyPr wrap="square" rtlCol="0">
            <a:spAutoFit/>
          </a:bodyPr>
          <a:lstStyle/>
          <a:p>
            <a:pPr algn="r"/>
            <a:r>
              <a:rPr lang="zh-CN" altLang="en-US" dirty="0">
                <a:latin typeface="+mj-ea"/>
                <a:ea typeface="+mj-ea"/>
              </a:rPr>
              <a:t>上半年   </a:t>
            </a:r>
            <a:r>
              <a:rPr lang="en-US" altLang="zh-CN" dirty="0">
                <a:latin typeface="+mj-ea"/>
                <a:ea typeface="+mj-ea"/>
              </a:rPr>
              <a:t>|   </a:t>
            </a:r>
            <a:r>
              <a:rPr lang="zh-CN" altLang="en-US" dirty="0">
                <a:latin typeface="+mj-ea"/>
                <a:ea typeface="+mj-ea"/>
              </a:rPr>
              <a:t>同比上涨</a:t>
            </a:r>
            <a:r>
              <a:rPr lang="en-US" altLang="zh-CN" dirty="0">
                <a:latin typeface="+mj-ea"/>
                <a:ea typeface="+mj-ea"/>
              </a:rPr>
              <a:t>5%</a:t>
            </a:r>
            <a:endParaRPr lang="en-US" altLang="zh-CN" sz="1200" dirty="0">
              <a:latin typeface="+mj-ea"/>
              <a:ea typeface="+mj-ea"/>
            </a:endParaRPr>
          </a:p>
        </p:txBody>
      </p:sp>
      <p:sp>
        <p:nvSpPr>
          <p:cNvPr id="36" name="文本框 35"/>
          <p:cNvSpPr txBox="1"/>
          <p:nvPr/>
        </p:nvSpPr>
        <p:spPr>
          <a:xfrm>
            <a:off x="1912149" y="5929309"/>
            <a:ext cx="3715500" cy="461665"/>
          </a:xfrm>
          <a:prstGeom prst="rect">
            <a:avLst/>
          </a:prstGeom>
          <a:noFill/>
        </p:spPr>
        <p:txBody>
          <a:bodyPr wrap="square" rtlCol="0">
            <a:spAutoFit/>
          </a:bodyPr>
          <a:lstStyle/>
          <a:p>
            <a:pPr algn="r"/>
            <a:r>
              <a:rPr lang="zh-CN" altLang="en-US" dirty="0">
                <a:latin typeface="+mj-ea"/>
                <a:ea typeface="+mj-ea"/>
              </a:rPr>
              <a:t>下半年   </a:t>
            </a:r>
            <a:r>
              <a:rPr lang="en-US" altLang="zh-CN" dirty="0">
                <a:latin typeface="+mj-ea"/>
                <a:ea typeface="+mj-ea"/>
              </a:rPr>
              <a:t>|   </a:t>
            </a:r>
            <a:r>
              <a:rPr lang="zh-CN" altLang="en-US" dirty="0">
                <a:latin typeface="+mj-ea"/>
                <a:ea typeface="+mj-ea"/>
              </a:rPr>
              <a:t>同比上涨</a:t>
            </a:r>
            <a:r>
              <a:rPr lang="en-US" altLang="zh-CN" dirty="0">
                <a:latin typeface="+mj-ea"/>
                <a:ea typeface="+mj-ea"/>
              </a:rPr>
              <a:t>12%</a:t>
            </a:r>
            <a:endParaRPr lang="en-US" altLang="zh-CN" sz="1200" dirty="0">
              <a:latin typeface="+mj-ea"/>
              <a:ea typeface="+mj-ea"/>
            </a:endParaRPr>
          </a:p>
        </p:txBody>
      </p:sp>
      <p:sp>
        <p:nvSpPr>
          <p:cNvPr id="37" name="KSO_Shape"/>
          <p:cNvSpPr/>
          <p:nvPr/>
        </p:nvSpPr>
        <p:spPr bwMode="auto">
          <a:xfrm>
            <a:off x="1050779" y="2083401"/>
            <a:ext cx="861648" cy="1161773"/>
          </a:xfrm>
          <a:custGeom>
            <a:avLst/>
            <a:gdLst>
              <a:gd name="T0" fmla="*/ 1114659 w 1125538"/>
              <a:gd name="T1" fmla="*/ 1446451 h 1516063"/>
              <a:gd name="T2" fmla="*/ 1124632 w 1125538"/>
              <a:gd name="T3" fmla="*/ 1455581 h 1516063"/>
              <a:gd name="T4" fmla="*/ 1123952 w 1125538"/>
              <a:gd name="T5" fmla="*/ 1506706 h 1516063"/>
              <a:gd name="T6" fmla="*/ 1112619 w 1125538"/>
              <a:gd name="T7" fmla="*/ 1514922 h 1516063"/>
              <a:gd name="T8" fmla="*/ 14959 w 1125538"/>
              <a:gd name="T9" fmla="*/ 1515379 h 1516063"/>
              <a:gd name="T10" fmla="*/ 2720 w 1125538"/>
              <a:gd name="T11" fmla="*/ 1508075 h 1516063"/>
              <a:gd name="T12" fmla="*/ 453 w 1125538"/>
              <a:gd name="T13" fmla="*/ 1456950 h 1516063"/>
              <a:gd name="T14" fmla="*/ 9292 w 1125538"/>
              <a:gd name="T15" fmla="*/ 1447136 h 1516063"/>
              <a:gd name="T16" fmla="*/ 202628 w 1125538"/>
              <a:gd name="T17" fmla="*/ 1074964 h 1516063"/>
              <a:gd name="T18" fmla="*/ 218423 w 1125538"/>
              <a:gd name="T19" fmla="*/ 1080869 h 1516063"/>
              <a:gd name="T20" fmla="*/ 223838 w 1125538"/>
              <a:gd name="T21" fmla="*/ 1377473 h 1516063"/>
              <a:gd name="T22" fmla="*/ 216843 w 1125538"/>
              <a:gd name="T23" fmla="*/ 1389056 h 1516063"/>
              <a:gd name="T24" fmla="*/ 200146 w 1125538"/>
              <a:gd name="T25" fmla="*/ 1393825 h 1516063"/>
              <a:gd name="T26" fmla="*/ 8574 w 1125538"/>
              <a:gd name="T27" fmla="*/ 1390191 h 1516063"/>
              <a:gd name="T28" fmla="*/ 225 w 1125538"/>
              <a:gd name="T29" fmla="*/ 1379063 h 1516063"/>
              <a:gd name="T30" fmla="*/ 4287 w 1125538"/>
              <a:gd name="T31" fmla="*/ 1082005 h 1516063"/>
              <a:gd name="T32" fmla="*/ 18954 w 1125538"/>
              <a:gd name="T33" fmla="*/ 1075191 h 1516063"/>
              <a:gd name="T34" fmla="*/ 494553 w 1125538"/>
              <a:gd name="T35" fmla="*/ 906007 h 1516063"/>
              <a:gd name="T36" fmla="*/ 508443 w 1125538"/>
              <a:gd name="T37" fmla="*/ 918225 h 1516063"/>
              <a:gd name="T38" fmla="*/ 510720 w 1125538"/>
              <a:gd name="T39" fmla="*/ 1373688 h 1516063"/>
              <a:gd name="T40" fmla="*/ 500929 w 1125538"/>
              <a:gd name="T41" fmla="*/ 1389526 h 1516063"/>
              <a:gd name="T42" fmla="*/ 307154 w 1125538"/>
              <a:gd name="T43" fmla="*/ 1393599 h 1516063"/>
              <a:gd name="T44" fmla="*/ 291215 w 1125538"/>
              <a:gd name="T45" fmla="*/ 1384549 h 1516063"/>
              <a:gd name="T46" fmla="*/ 285750 w 1125538"/>
              <a:gd name="T47" fmla="*/ 930216 h 1516063"/>
              <a:gd name="T48" fmla="*/ 292581 w 1125538"/>
              <a:gd name="T49" fmla="*/ 912342 h 1516063"/>
              <a:gd name="T50" fmla="*/ 614065 w 1125538"/>
              <a:gd name="T51" fmla="*/ 754062 h 1516063"/>
              <a:gd name="T52" fmla="*/ 807605 w 1125538"/>
              <a:gd name="T53" fmla="*/ 758598 h 1516063"/>
              <a:gd name="T54" fmla="*/ 814388 w 1125538"/>
              <a:gd name="T55" fmla="*/ 776968 h 1516063"/>
              <a:gd name="T56" fmla="*/ 808962 w 1125538"/>
              <a:gd name="T57" fmla="*/ 1387929 h 1516063"/>
              <a:gd name="T58" fmla="*/ 790874 w 1125538"/>
              <a:gd name="T59" fmla="*/ 1393825 h 1516063"/>
              <a:gd name="T60" fmla="*/ 597559 w 1125538"/>
              <a:gd name="T61" fmla="*/ 1389290 h 1516063"/>
              <a:gd name="T62" fmla="*/ 590550 w 1125538"/>
              <a:gd name="T63" fmla="*/ 1370920 h 1516063"/>
              <a:gd name="T64" fmla="*/ 595977 w 1125538"/>
              <a:gd name="T65" fmla="*/ 759959 h 1516063"/>
              <a:gd name="T66" fmla="*/ 614065 w 1125538"/>
              <a:gd name="T67" fmla="*/ 754062 h 1516063"/>
              <a:gd name="T68" fmla="*/ 1117173 w 1125538"/>
              <a:gd name="T69" fmla="*/ 374198 h 1516063"/>
              <a:gd name="T70" fmla="*/ 1125538 w 1125538"/>
              <a:gd name="T71" fmla="*/ 395525 h 1516063"/>
              <a:gd name="T72" fmla="*/ 1121695 w 1125538"/>
              <a:gd name="T73" fmla="*/ 1383617 h 1516063"/>
              <a:gd name="T74" fmla="*/ 1106998 w 1125538"/>
              <a:gd name="T75" fmla="*/ 1390650 h 1516063"/>
              <a:gd name="T76" fmla="*/ 910292 w 1125538"/>
              <a:gd name="T77" fmla="*/ 1388381 h 1516063"/>
              <a:gd name="T78" fmla="*/ 901926 w 1125538"/>
              <a:gd name="T79" fmla="*/ 1366827 h 1516063"/>
              <a:gd name="T80" fmla="*/ 905544 w 1125538"/>
              <a:gd name="T81" fmla="*/ 378509 h 1516063"/>
              <a:gd name="T82" fmla="*/ 920466 w 1125538"/>
              <a:gd name="T83" fmla="*/ 371702 h 1516063"/>
              <a:gd name="T84" fmla="*/ 871862 w 1125538"/>
              <a:gd name="T85" fmla="*/ 250077 h 1516063"/>
              <a:gd name="T86" fmla="*/ 834181 w 1125538"/>
              <a:gd name="T87" fmla="*/ 369107 h 1516063"/>
              <a:gd name="T88" fmla="*/ 785151 w 1125538"/>
              <a:gd name="T89" fmla="*/ 471133 h 1516063"/>
              <a:gd name="T90" fmla="*/ 726588 w 1125538"/>
              <a:gd name="T91" fmla="*/ 557062 h 1516063"/>
              <a:gd name="T92" fmla="*/ 660533 w 1125538"/>
              <a:gd name="T93" fmla="*/ 628934 h 1516063"/>
              <a:gd name="T94" fmla="*/ 589258 w 1125538"/>
              <a:gd name="T95" fmla="*/ 687429 h 1516063"/>
              <a:gd name="T96" fmla="*/ 514351 w 1125538"/>
              <a:gd name="T97" fmla="*/ 733907 h 1516063"/>
              <a:gd name="T98" fmla="*/ 419015 w 1125538"/>
              <a:gd name="T99" fmla="*/ 777438 h 1516063"/>
              <a:gd name="T100" fmla="*/ 271244 w 1125538"/>
              <a:gd name="T101" fmla="*/ 819382 h 1516063"/>
              <a:gd name="T102" fmla="*/ 143448 w 1125538"/>
              <a:gd name="T103" fmla="*/ 835933 h 1516063"/>
              <a:gd name="T104" fmla="*/ 29499 w 1125538"/>
              <a:gd name="T105" fmla="*/ 836840 h 1516063"/>
              <a:gd name="T106" fmla="*/ 97823 w 1125538"/>
              <a:gd name="T107" fmla="*/ 823690 h 1516063"/>
              <a:gd name="T108" fmla="*/ 204055 w 1125538"/>
              <a:gd name="T109" fmla="*/ 801017 h 1516063"/>
              <a:gd name="T110" fmla="*/ 299618 w 1125538"/>
              <a:gd name="T111" fmla="*/ 770863 h 1516063"/>
              <a:gd name="T112" fmla="*/ 404715 w 1125538"/>
              <a:gd name="T113" fmla="*/ 724838 h 1516063"/>
              <a:gd name="T114" fmla="*/ 542725 w 1125538"/>
              <a:gd name="T115" fmla="*/ 635962 h 1516063"/>
              <a:gd name="T116" fmla="*/ 647822 w 1125538"/>
              <a:gd name="T117" fmla="*/ 535296 h 1516063"/>
              <a:gd name="T118" fmla="*/ 724091 w 1125538"/>
              <a:gd name="T119" fmla="*/ 431683 h 1516063"/>
              <a:gd name="T120" fmla="*/ 776299 w 1125538"/>
              <a:gd name="T121" fmla="*/ 333285 h 1516063"/>
              <a:gd name="T122" fmla="*/ 814206 w 1125538"/>
              <a:gd name="T123" fmla="*/ 229445 h 1516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5538" h="1516063">
                <a:moveTo>
                  <a:pt x="19039" y="1444625"/>
                </a:moveTo>
                <a:lnTo>
                  <a:pt x="21305" y="1444625"/>
                </a:lnTo>
                <a:lnTo>
                  <a:pt x="1104460" y="1444625"/>
                </a:lnTo>
                <a:lnTo>
                  <a:pt x="1106726" y="1444625"/>
                </a:lnTo>
                <a:lnTo>
                  <a:pt x="1108766" y="1444853"/>
                </a:lnTo>
                <a:lnTo>
                  <a:pt x="1110806" y="1445310"/>
                </a:lnTo>
                <a:lnTo>
                  <a:pt x="1112619" y="1445766"/>
                </a:lnTo>
                <a:lnTo>
                  <a:pt x="1114659" y="1446451"/>
                </a:lnTo>
                <a:lnTo>
                  <a:pt x="1116472" y="1447136"/>
                </a:lnTo>
                <a:lnTo>
                  <a:pt x="1118059" y="1448277"/>
                </a:lnTo>
                <a:lnTo>
                  <a:pt x="1119419" y="1449190"/>
                </a:lnTo>
                <a:lnTo>
                  <a:pt x="1120779" y="1450331"/>
                </a:lnTo>
                <a:lnTo>
                  <a:pt x="1122138" y="1451472"/>
                </a:lnTo>
                <a:lnTo>
                  <a:pt x="1123272" y="1452614"/>
                </a:lnTo>
                <a:lnTo>
                  <a:pt x="1123952" y="1453983"/>
                </a:lnTo>
                <a:lnTo>
                  <a:pt x="1124632" y="1455581"/>
                </a:lnTo>
                <a:lnTo>
                  <a:pt x="1125312" y="1456950"/>
                </a:lnTo>
                <a:lnTo>
                  <a:pt x="1125538" y="1458319"/>
                </a:lnTo>
                <a:lnTo>
                  <a:pt x="1125538" y="1459917"/>
                </a:lnTo>
                <a:lnTo>
                  <a:pt x="1125538" y="1500771"/>
                </a:lnTo>
                <a:lnTo>
                  <a:pt x="1125538" y="1502369"/>
                </a:lnTo>
                <a:lnTo>
                  <a:pt x="1125312" y="1503967"/>
                </a:lnTo>
                <a:lnTo>
                  <a:pt x="1124632" y="1505336"/>
                </a:lnTo>
                <a:lnTo>
                  <a:pt x="1123952" y="1506706"/>
                </a:lnTo>
                <a:lnTo>
                  <a:pt x="1123272" y="1508075"/>
                </a:lnTo>
                <a:lnTo>
                  <a:pt x="1122138" y="1509444"/>
                </a:lnTo>
                <a:lnTo>
                  <a:pt x="1120779" y="1510586"/>
                </a:lnTo>
                <a:lnTo>
                  <a:pt x="1119419" y="1511499"/>
                </a:lnTo>
                <a:lnTo>
                  <a:pt x="1118059" y="1512640"/>
                </a:lnTo>
                <a:lnTo>
                  <a:pt x="1116472" y="1513324"/>
                </a:lnTo>
                <a:lnTo>
                  <a:pt x="1114659" y="1514237"/>
                </a:lnTo>
                <a:lnTo>
                  <a:pt x="1112619" y="1514922"/>
                </a:lnTo>
                <a:lnTo>
                  <a:pt x="1110806" y="1515379"/>
                </a:lnTo>
                <a:lnTo>
                  <a:pt x="1108766" y="1515835"/>
                </a:lnTo>
                <a:lnTo>
                  <a:pt x="1106726" y="1516063"/>
                </a:lnTo>
                <a:lnTo>
                  <a:pt x="1104460" y="1516063"/>
                </a:lnTo>
                <a:lnTo>
                  <a:pt x="21305" y="1516063"/>
                </a:lnTo>
                <a:lnTo>
                  <a:pt x="19039" y="1516063"/>
                </a:lnTo>
                <a:lnTo>
                  <a:pt x="16772" y="1515835"/>
                </a:lnTo>
                <a:lnTo>
                  <a:pt x="14959" y="1515379"/>
                </a:lnTo>
                <a:lnTo>
                  <a:pt x="12919" y="1514922"/>
                </a:lnTo>
                <a:lnTo>
                  <a:pt x="11333" y="1514237"/>
                </a:lnTo>
                <a:lnTo>
                  <a:pt x="9292" y="1513324"/>
                </a:lnTo>
                <a:lnTo>
                  <a:pt x="7706" y="1512640"/>
                </a:lnTo>
                <a:lnTo>
                  <a:pt x="6346" y="1511499"/>
                </a:lnTo>
                <a:lnTo>
                  <a:pt x="4986" y="1510586"/>
                </a:lnTo>
                <a:lnTo>
                  <a:pt x="3853" y="1509444"/>
                </a:lnTo>
                <a:lnTo>
                  <a:pt x="2720" y="1508075"/>
                </a:lnTo>
                <a:lnTo>
                  <a:pt x="1586" y="1506706"/>
                </a:lnTo>
                <a:lnTo>
                  <a:pt x="906" y="1505336"/>
                </a:lnTo>
                <a:lnTo>
                  <a:pt x="453" y="1503967"/>
                </a:lnTo>
                <a:lnTo>
                  <a:pt x="226" y="1502369"/>
                </a:lnTo>
                <a:lnTo>
                  <a:pt x="0" y="1500771"/>
                </a:lnTo>
                <a:lnTo>
                  <a:pt x="0" y="1459917"/>
                </a:lnTo>
                <a:lnTo>
                  <a:pt x="226" y="1458319"/>
                </a:lnTo>
                <a:lnTo>
                  <a:pt x="453" y="1456950"/>
                </a:lnTo>
                <a:lnTo>
                  <a:pt x="906" y="1455581"/>
                </a:lnTo>
                <a:lnTo>
                  <a:pt x="1586" y="1453983"/>
                </a:lnTo>
                <a:lnTo>
                  <a:pt x="2720" y="1452614"/>
                </a:lnTo>
                <a:lnTo>
                  <a:pt x="3853" y="1451472"/>
                </a:lnTo>
                <a:lnTo>
                  <a:pt x="4986" y="1450331"/>
                </a:lnTo>
                <a:lnTo>
                  <a:pt x="6346" y="1449190"/>
                </a:lnTo>
                <a:lnTo>
                  <a:pt x="7706" y="1448277"/>
                </a:lnTo>
                <a:lnTo>
                  <a:pt x="9292" y="1447136"/>
                </a:lnTo>
                <a:lnTo>
                  <a:pt x="11333" y="1446451"/>
                </a:lnTo>
                <a:lnTo>
                  <a:pt x="12919" y="1445766"/>
                </a:lnTo>
                <a:lnTo>
                  <a:pt x="14959" y="1445310"/>
                </a:lnTo>
                <a:lnTo>
                  <a:pt x="16772" y="1444853"/>
                </a:lnTo>
                <a:lnTo>
                  <a:pt x="19039" y="1444625"/>
                </a:lnTo>
                <a:close/>
                <a:moveTo>
                  <a:pt x="23693" y="1074737"/>
                </a:moveTo>
                <a:lnTo>
                  <a:pt x="200146" y="1074737"/>
                </a:lnTo>
                <a:lnTo>
                  <a:pt x="202628" y="1074964"/>
                </a:lnTo>
                <a:lnTo>
                  <a:pt x="204884" y="1075191"/>
                </a:lnTo>
                <a:lnTo>
                  <a:pt x="207141" y="1075419"/>
                </a:lnTo>
                <a:lnTo>
                  <a:pt x="209397" y="1076100"/>
                </a:lnTo>
                <a:lnTo>
                  <a:pt x="211428" y="1076781"/>
                </a:lnTo>
                <a:lnTo>
                  <a:pt x="213233" y="1077690"/>
                </a:lnTo>
                <a:lnTo>
                  <a:pt x="215038" y="1078598"/>
                </a:lnTo>
                <a:lnTo>
                  <a:pt x="216843" y="1079734"/>
                </a:lnTo>
                <a:lnTo>
                  <a:pt x="218423" y="1080869"/>
                </a:lnTo>
                <a:lnTo>
                  <a:pt x="219551" y="1082005"/>
                </a:lnTo>
                <a:lnTo>
                  <a:pt x="220905" y="1083367"/>
                </a:lnTo>
                <a:lnTo>
                  <a:pt x="221807" y="1084957"/>
                </a:lnTo>
                <a:lnTo>
                  <a:pt x="222484" y="1086547"/>
                </a:lnTo>
                <a:lnTo>
                  <a:pt x="223161" y="1087910"/>
                </a:lnTo>
                <a:lnTo>
                  <a:pt x="223387" y="1089499"/>
                </a:lnTo>
                <a:lnTo>
                  <a:pt x="223838" y="1091316"/>
                </a:lnTo>
                <a:lnTo>
                  <a:pt x="223838" y="1377473"/>
                </a:lnTo>
                <a:lnTo>
                  <a:pt x="223387" y="1379063"/>
                </a:lnTo>
                <a:lnTo>
                  <a:pt x="223161" y="1380653"/>
                </a:lnTo>
                <a:lnTo>
                  <a:pt x="222484" y="1382470"/>
                </a:lnTo>
                <a:lnTo>
                  <a:pt x="221807" y="1383832"/>
                </a:lnTo>
                <a:lnTo>
                  <a:pt x="220905" y="1385195"/>
                </a:lnTo>
                <a:lnTo>
                  <a:pt x="219551" y="1386558"/>
                </a:lnTo>
                <a:lnTo>
                  <a:pt x="218423" y="1387693"/>
                </a:lnTo>
                <a:lnTo>
                  <a:pt x="216843" y="1389056"/>
                </a:lnTo>
                <a:lnTo>
                  <a:pt x="215038" y="1390191"/>
                </a:lnTo>
                <a:lnTo>
                  <a:pt x="213233" y="1391100"/>
                </a:lnTo>
                <a:lnTo>
                  <a:pt x="211428" y="1392008"/>
                </a:lnTo>
                <a:lnTo>
                  <a:pt x="209397" y="1392690"/>
                </a:lnTo>
                <a:lnTo>
                  <a:pt x="207141" y="1393144"/>
                </a:lnTo>
                <a:lnTo>
                  <a:pt x="204884" y="1393598"/>
                </a:lnTo>
                <a:lnTo>
                  <a:pt x="202628" y="1393825"/>
                </a:lnTo>
                <a:lnTo>
                  <a:pt x="200146" y="1393825"/>
                </a:lnTo>
                <a:lnTo>
                  <a:pt x="23693" y="1393825"/>
                </a:lnTo>
                <a:lnTo>
                  <a:pt x="21211" y="1393825"/>
                </a:lnTo>
                <a:lnTo>
                  <a:pt x="18954" y="1393598"/>
                </a:lnTo>
                <a:lnTo>
                  <a:pt x="16472" y="1393144"/>
                </a:lnTo>
                <a:lnTo>
                  <a:pt x="14441" y="1392690"/>
                </a:lnTo>
                <a:lnTo>
                  <a:pt x="12411" y="1392008"/>
                </a:lnTo>
                <a:lnTo>
                  <a:pt x="10605" y="1391100"/>
                </a:lnTo>
                <a:lnTo>
                  <a:pt x="8574" y="1390191"/>
                </a:lnTo>
                <a:lnTo>
                  <a:pt x="6995" y="1389056"/>
                </a:lnTo>
                <a:lnTo>
                  <a:pt x="5415" y="1387693"/>
                </a:lnTo>
                <a:lnTo>
                  <a:pt x="4287" y="1386558"/>
                </a:lnTo>
                <a:lnTo>
                  <a:pt x="3159" y="1385195"/>
                </a:lnTo>
                <a:lnTo>
                  <a:pt x="1805" y="1383832"/>
                </a:lnTo>
                <a:lnTo>
                  <a:pt x="1128" y="1382470"/>
                </a:lnTo>
                <a:lnTo>
                  <a:pt x="451" y="1380653"/>
                </a:lnTo>
                <a:lnTo>
                  <a:pt x="225" y="1379063"/>
                </a:lnTo>
                <a:lnTo>
                  <a:pt x="0" y="1377473"/>
                </a:lnTo>
                <a:lnTo>
                  <a:pt x="0" y="1091316"/>
                </a:lnTo>
                <a:lnTo>
                  <a:pt x="225" y="1089499"/>
                </a:lnTo>
                <a:lnTo>
                  <a:pt x="451" y="1087910"/>
                </a:lnTo>
                <a:lnTo>
                  <a:pt x="1128" y="1086547"/>
                </a:lnTo>
                <a:lnTo>
                  <a:pt x="1805" y="1084957"/>
                </a:lnTo>
                <a:lnTo>
                  <a:pt x="3159" y="1083367"/>
                </a:lnTo>
                <a:lnTo>
                  <a:pt x="4287" y="1082005"/>
                </a:lnTo>
                <a:lnTo>
                  <a:pt x="5415" y="1080869"/>
                </a:lnTo>
                <a:lnTo>
                  <a:pt x="6995" y="1079734"/>
                </a:lnTo>
                <a:lnTo>
                  <a:pt x="8574" y="1078598"/>
                </a:lnTo>
                <a:lnTo>
                  <a:pt x="10605" y="1077690"/>
                </a:lnTo>
                <a:lnTo>
                  <a:pt x="12411" y="1076781"/>
                </a:lnTo>
                <a:lnTo>
                  <a:pt x="14441" y="1076100"/>
                </a:lnTo>
                <a:lnTo>
                  <a:pt x="16472" y="1075419"/>
                </a:lnTo>
                <a:lnTo>
                  <a:pt x="18954" y="1075191"/>
                </a:lnTo>
                <a:lnTo>
                  <a:pt x="21211" y="1074964"/>
                </a:lnTo>
                <a:lnTo>
                  <a:pt x="23693" y="1074737"/>
                </a:lnTo>
                <a:close/>
                <a:moveTo>
                  <a:pt x="307154" y="904875"/>
                </a:moveTo>
                <a:lnTo>
                  <a:pt x="309431" y="904875"/>
                </a:lnTo>
                <a:lnTo>
                  <a:pt x="487494" y="904875"/>
                </a:lnTo>
                <a:lnTo>
                  <a:pt x="489771" y="904875"/>
                </a:lnTo>
                <a:lnTo>
                  <a:pt x="492276" y="905328"/>
                </a:lnTo>
                <a:lnTo>
                  <a:pt x="494553" y="906007"/>
                </a:lnTo>
                <a:lnTo>
                  <a:pt x="496602" y="906685"/>
                </a:lnTo>
                <a:lnTo>
                  <a:pt x="498652" y="908043"/>
                </a:lnTo>
                <a:lnTo>
                  <a:pt x="500929" y="909174"/>
                </a:lnTo>
                <a:lnTo>
                  <a:pt x="502523" y="910758"/>
                </a:lnTo>
                <a:lnTo>
                  <a:pt x="504344" y="912342"/>
                </a:lnTo>
                <a:lnTo>
                  <a:pt x="505710" y="913926"/>
                </a:lnTo>
                <a:lnTo>
                  <a:pt x="507304" y="916188"/>
                </a:lnTo>
                <a:lnTo>
                  <a:pt x="508443" y="918225"/>
                </a:lnTo>
                <a:lnTo>
                  <a:pt x="509354" y="920261"/>
                </a:lnTo>
                <a:lnTo>
                  <a:pt x="510264" y="922750"/>
                </a:lnTo>
                <a:lnTo>
                  <a:pt x="510720" y="925012"/>
                </a:lnTo>
                <a:lnTo>
                  <a:pt x="511175" y="927501"/>
                </a:lnTo>
                <a:lnTo>
                  <a:pt x="511175" y="930216"/>
                </a:lnTo>
                <a:lnTo>
                  <a:pt x="511175" y="1368484"/>
                </a:lnTo>
                <a:lnTo>
                  <a:pt x="511175" y="1370973"/>
                </a:lnTo>
                <a:lnTo>
                  <a:pt x="510720" y="1373688"/>
                </a:lnTo>
                <a:lnTo>
                  <a:pt x="510264" y="1376177"/>
                </a:lnTo>
                <a:lnTo>
                  <a:pt x="509354" y="1378439"/>
                </a:lnTo>
                <a:lnTo>
                  <a:pt x="508443" y="1380702"/>
                </a:lnTo>
                <a:lnTo>
                  <a:pt x="507304" y="1382738"/>
                </a:lnTo>
                <a:lnTo>
                  <a:pt x="505710" y="1384549"/>
                </a:lnTo>
                <a:lnTo>
                  <a:pt x="504344" y="1386359"/>
                </a:lnTo>
                <a:lnTo>
                  <a:pt x="502523" y="1388169"/>
                </a:lnTo>
                <a:lnTo>
                  <a:pt x="500929" y="1389526"/>
                </a:lnTo>
                <a:lnTo>
                  <a:pt x="498652" y="1390884"/>
                </a:lnTo>
                <a:lnTo>
                  <a:pt x="496602" y="1391789"/>
                </a:lnTo>
                <a:lnTo>
                  <a:pt x="494553" y="1392694"/>
                </a:lnTo>
                <a:lnTo>
                  <a:pt x="492276" y="1393373"/>
                </a:lnTo>
                <a:lnTo>
                  <a:pt x="489771" y="1393599"/>
                </a:lnTo>
                <a:lnTo>
                  <a:pt x="487494" y="1393825"/>
                </a:lnTo>
                <a:lnTo>
                  <a:pt x="309431" y="1393825"/>
                </a:lnTo>
                <a:lnTo>
                  <a:pt x="307154" y="1393599"/>
                </a:lnTo>
                <a:lnTo>
                  <a:pt x="304422" y="1393373"/>
                </a:lnTo>
                <a:lnTo>
                  <a:pt x="302372" y="1392694"/>
                </a:lnTo>
                <a:lnTo>
                  <a:pt x="300323" y="1391789"/>
                </a:lnTo>
                <a:lnTo>
                  <a:pt x="298274" y="1390884"/>
                </a:lnTo>
                <a:lnTo>
                  <a:pt x="295997" y="1389526"/>
                </a:lnTo>
                <a:lnTo>
                  <a:pt x="294403" y="1388169"/>
                </a:lnTo>
                <a:lnTo>
                  <a:pt x="292581" y="1386359"/>
                </a:lnTo>
                <a:lnTo>
                  <a:pt x="291215" y="1384549"/>
                </a:lnTo>
                <a:lnTo>
                  <a:pt x="289621" y="1382738"/>
                </a:lnTo>
                <a:lnTo>
                  <a:pt x="288483" y="1380702"/>
                </a:lnTo>
                <a:lnTo>
                  <a:pt x="287572" y="1378439"/>
                </a:lnTo>
                <a:lnTo>
                  <a:pt x="286661" y="1376177"/>
                </a:lnTo>
                <a:lnTo>
                  <a:pt x="286206" y="1373688"/>
                </a:lnTo>
                <a:lnTo>
                  <a:pt x="285750" y="1370973"/>
                </a:lnTo>
                <a:lnTo>
                  <a:pt x="285750" y="1368484"/>
                </a:lnTo>
                <a:lnTo>
                  <a:pt x="285750" y="930216"/>
                </a:lnTo>
                <a:lnTo>
                  <a:pt x="285750" y="927501"/>
                </a:lnTo>
                <a:lnTo>
                  <a:pt x="286206" y="925012"/>
                </a:lnTo>
                <a:lnTo>
                  <a:pt x="286661" y="922750"/>
                </a:lnTo>
                <a:lnTo>
                  <a:pt x="287572" y="920261"/>
                </a:lnTo>
                <a:lnTo>
                  <a:pt x="288483" y="918225"/>
                </a:lnTo>
                <a:lnTo>
                  <a:pt x="289621" y="916188"/>
                </a:lnTo>
                <a:lnTo>
                  <a:pt x="291215" y="913926"/>
                </a:lnTo>
                <a:lnTo>
                  <a:pt x="292581" y="912342"/>
                </a:lnTo>
                <a:lnTo>
                  <a:pt x="294403" y="910758"/>
                </a:lnTo>
                <a:lnTo>
                  <a:pt x="295997" y="909174"/>
                </a:lnTo>
                <a:lnTo>
                  <a:pt x="298274" y="908043"/>
                </a:lnTo>
                <a:lnTo>
                  <a:pt x="300323" y="906685"/>
                </a:lnTo>
                <a:lnTo>
                  <a:pt x="302372" y="906007"/>
                </a:lnTo>
                <a:lnTo>
                  <a:pt x="304422" y="905328"/>
                </a:lnTo>
                <a:lnTo>
                  <a:pt x="307154" y="904875"/>
                </a:lnTo>
                <a:close/>
                <a:moveTo>
                  <a:pt x="614065" y="754062"/>
                </a:moveTo>
                <a:lnTo>
                  <a:pt x="790874" y="754062"/>
                </a:lnTo>
                <a:lnTo>
                  <a:pt x="795848" y="754289"/>
                </a:lnTo>
                <a:lnTo>
                  <a:pt x="797883" y="754516"/>
                </a:lnTo>
                <a:lnTo>
                  <a:pt x="800144" y="754969"/>
                </a:lnTo>
                <a:lnTo>
                  <a:pt x="802179" y="755650"/>
                </a:lnTo>
                <a:lnTo>
                  <a:pt x="804214" y="756330"/>
                </a:lnTo>
                <a:lnTo>
                  <a:pt x="806023" y="757237"/>
                </a:lnTo>
                <a:lnTo>
                  <a:pt x="807605" y="758598"/>
                </a:lnTo>
                <a:lnTo>
                  <a:pt x="808962" y="759959"/>
                </a:lnTo>
                <a:lnTo>
                  <a:pt x="810545" y="761546"/>
                </a:lnTo>
                <a:lnTo>
                  <a:pt x="811675" y="763360"/>
                </a:lnTo>
                <a:lnTo>
                  <a:pt x="812579" y="765855"/>
                </a:lnTo>
                <a:lnTo>
                  <a:pt x="813484" y="768123"/>
                </a:lnTo>
                <a:lnTo>
                  <a:pt x="813936" y="770618"/>
                </a:lnTo>
                <a:lnTo>
                  <a:pt x="814388" y="773793"/>
                </a:lnTo>
                <a:lnTo>
                  <a:pt x="814388" y="776968"/>
                </a:lnTo>
                <a:lnTo>
                  <a:pt x="814388" y="1370920"/>
                </a:lnTo>
                <a:lnTo>
                  <a:pt x="814388" y="1374322"/>
                </a:lnTo>
                <a:lnTo>
                  <a:pt x="813936" y="1377043"/>
                </a:lnTo>
                <a:lnTo>
                  <a:pt x="813484" y="1379764"/>
                </a:lnTo>
                <a:lnTo>
                  <a:pt x="812579" y="1382259"/>
                </a:lnTo>
                <a:lnTo>
                  <a:pt x="811675" y="1384300"/>
                </a:lnTo>
                <a:lnTo>
                  <a:pt x="810545" y="1386114"/>
                </a:lnTo>
                <a:lnTo>
                  <a:pt x="808962" y="1387929"/>
                </a:lnTo>
                <a:lnTo>
                  <a:pt x="807605" y="1389290"/>
                </a:lnTo>
                <a:lnTo>
                  <a:pt x="806023" y="1390423"/>
                </a:lnTo>
                <a:lnTo>
                  <a:pt x="804214" y="1391331"/>
                </a:lnTo>
                <a:lnTo>
                  <a:pt x="802179" y="1392238"/>
                </a:lnTo>
                <a:lnTo>
                  <a:pt x="800144" y="1392691"/>
                </a:lnTo>
                <a:lnTo>
                  <a:pt x="797883" y="1393145"/>
                </a:lnTo>
                <a:lnTo>
                  <a:pt x="795848" y="1393598"/>
                </a:lnTo>
                <a:lnTo>
                  <a:pt x="790874" y="1393825"/>
                </a:lnTo>
                <a:lnTo>
                  <a:pt x="614065" y="1393825"/>
                </a:lnTo>
                <a:lnTo>
                  <a:pt x="609316" y="1393598"/>
                </a:lnTo>
                <a:lnTo>
                  <a:pt x="607055" y="1393145"/>
                </a:lnTo>
                <a:lnTo>
                  <a:pt x="605021" y="1392691"/>
                </a:lnTo>
                <a:lnTo>
                  <a:pt x="602760" y="1392238"/>
                </a:lnTo>
                <a:lnTo>
                  <a:pt x="600951" y="1391331"/>
                </a:lnTo>
                <a:lnTo>
                  <a:pt x="599142" y="1390423"/>
                </a:lnTo>
                <a:lnTo>
                  <a:pt x="597559" y="1389290"/>
                </a:lnTo>
                <a:lnTo>
                  <a:pt x="595977" y="1387929"/>
                </a:lnTo>
                <a:lnTo>
                  <a:pt x="594394" y="1386114"/>
                </a:lnTo>
                <a:lnTo>
                  <a:pt x="593263" y="1384300"/>
                </a:lnTo>
                <a:lnTo>
                  <a:pt x="592359" y="1382259"/>
                </a:lnTo>
                <a:lnTo>
                  <a:pt x="591681" y="1379764"/>
                </a:lnTo>
                <a:lnTo>
                  <a:pt x="591002" y="1377043"/>
                </a:lnTo>
                <a:lnTo>
                  <a:pt x="590776" y="1374322"/>
                </a:lnTo>
                <a:lnTo>
                  <a:pt x="590550" y="1370920"/>
                </a:lnTo>
                <a:lnTo>
                  <a:pt x="590550" y="776968"/>
                </a:lnTo>
                <a:lnTo>
                  <a:pt x="590776" y="773793"/>
                </a:lnTo>
                <a:lnTo>
                  <a:pt x="591002" y="770618"/>
                </a:lnTo>
                <a:lnTo>
                  <a:pt x="591681" y="768123"/>
                </a:lnTo>
                <a:lnTo>
                  <a:pt x="592359" y="765855"/>
                </a:lnTo>
                <a:lnTo>
                  <a:pt x="593263" y="763360"/>
                </a:lnTo>
                <a:lnTo>
                  <a:pt x="594394" y="761546"/>
                </a:lnTo>
                <a:lnTo>
                  <a:pt x="595977" y="759959"/>
                </a:lnTo>
                <a:lnTo>
                  <a:pt x="597559" y="758598"/>
                </a:lnTo>
                <a:lnTo>
                  <a:pt x="599142" y="757237"/>
                </a:lnTo>
                <a:lnTo>
                  <a:pt x="600951" y="756330"/>
                </a:lnTo>
                <a:lnTo>
                  <a:pt x="602760" y="755650"/>
                </a:lnTo>
                <a:lnTo>
                  <a:pt x="605021" y="754969"/>
                </a:lnTo>
                <a:lnTo>
                  <a:pt x="607055" y="754516"/>
                </a:lnTo>
                <a:lnTo>
                  <a:pt x="609316" y="754289"/>
                </a:lnTo>
                <a:lnTo>
                  <a:pt x="614065" y="754062"/>
                </a:lnTo>
                <a:close/>
                <a:moveTo>
                  <a:pt x="925215" y="371475"/>
                </a:moveTo>
                <a:lnTo>
                  <a:pt x="1102024" y="371475"/>
                </a:lnTo>
                <a:lnTo>
                  <a:pt x="1106998" y="371702"/>
                </a:lnTo>
                <a:lnTo>
                  <a:pt x="1109033" y="371702"/>
                </a:lnTo>
                <a:lnTo>
                  <a:pt x="1111294" y="371929"/>
                </a:lnTo>
                <a:lnTo>
                  <a:pt x="1113329" y="372383"/>
                </a:lnTo>
                <a:lnTo>
                  <a:pt x="1115364" y="373290"/>
                </a:lnTo>
                <a:lnTo>
                  <a:pt x="1117173" y="374198"/>
                </a:lnTo>
                <a:lnTo>
                  <a:pt x="1118755" y="375332"/>
                </a:lnTo>
                <a:lnTo>
                  <a:pt x="1120112" y="376694"/>
                </a:lnTo>
                <a:lnTo>
                  <a:pt x="1121695" y="378509"/>
                </a:lnTo>
                <a:lnTo>
                  <a:pt x="1122825" y="381004"/>
                </a:lnTo>
                <a:lnTo>
                  <a:pt x="1123729" y="383727"/>
                </a:lnTo>
                <a:lnTo>
                  <a:pt x="1124634" y="387130"/>
                </a:lnTo>
                <a:lnTo>
                  <a:pt x="1125086" y="390987"/>
                </a:lnTo>
                <a:lnTo>
                  <a:pt x="1125538" y="395525"/>
                </a:lnTo>
                <a:lnTo>
                  <a:pt x="1125538" y="400517"/>
                </a:lnTo>
                <a:lnTo>
                  <a:pt x="1125538" y="1361609"/>
                </a:lnTo>
                <a:lnTo>
                  <a:pt x="1125538" y="1366827"/>
                </a:lnTo>
                <a:lnTo>
                  <a:pt x="1125086" y="1371138"/>
                </a:lnTo>
                <a:lnTo>
                  <a:pt x="1124634" y="1375222"/>
                </a:lnTo>
                <a:lnTo>
                  <a:pt x="1123729" y="1378398"/>
                </a:lnTo>
                <a:lnTo>
                  <a:pt x="1122825" y="1381348"/>
                </a:lnTo>
                <a:lnTo>
                  <a:pt x="1121695" y="1383617"/>
                </a:lnTo>
                <a:lnTo>
                  <a:pt x="1120112" y="1385432"/>
                </a:lnTo>
                <a:lnTo>
                  <a:pt x="1118755" y="1387020"/>
                </a:lnTo>
                <a:lnTo>
                  <a:pt x="1117173" y="1388381"/>
                </a:lnTo>
                <a:lnTo>
                  <a:pt x="1115364" y="1389289"/>
                </a:lnTo>
                <a:lnTo>
                  <a:pt x="1113329" y="1389743"/>
                </a:lnTo>
                <a:lnTo>
                  <a:pt x="1111294" y="1390196"/>
                </a:lnTo>
                <a:lnTo>
                  <a:pt x="1109033" y="1390423"/>
                </a:lnTo>
                <a:lnTo>
                  <a:pt x="1106998" y="1390650"/>
                </a:lnTo>
                <a:lnTo>
                  <a:pt x="1102024" y="1390650"/>
                </a:lnTo>
                <a:lnTo>
                  <a:pt x="925215" y="1390650"/>
                </a:lnTo>
                <a:lnTo>
                  <a:pt x="920466" y="1390650"/>
                </a:lnTo>
                <a:lnTo>
                  <a:pt x="918205" y="1390423"/>
                </a:lnTo>
                <a:lnTo>
                  <a:pt x="916171" y="1390196"/>
                </a:lnTo>
                <a:lnTo>
                  <a:pt x="913910" y="1389743"/>
                </a:lnTo>
                <a:lnTo>
                  <a:pt x="912101" y="1389289"/>
                </a:lnTo>
                <a:lnTo>
                  <a:pt x="910292" y="1388381"/>
                </a:lnTo>
                <a:lnTo>
                  <a:pt x="908709" y="1387020"/>
                </a:lnTo>
                <a:lnTo>
                  <a:pt x="907127" y="1385432"/>
                </a:lnTo>
                <a:lnTo>
                  <a:pt x="905544" y="1383617"/>
                </a:lnTo>
                <a:lnTo>
                  <a:pt x="904413" y="1381348"/>
                </a:lnTo>
                <a:lnTo>
                  <a:pt x="903509" y="1378398"/>
                </a:lnTo>
                <a:lnTo>
                  <a:pt x="902831" y="1375222"/>
                </a:lnTo>
                <a:lnTo>
                  <a:pt x="902152" y="1371138"/>
                </a:lnTo>
                <a:lnTo>
                  <a:pt x="901926" y="1366827"/>
                </a:lnTo>
                <a:lnTo>
                  <a:pt x="901700" y="1361609"/>
                </a:lnTo>
                <a:lnTo>
                  <a:pt x="901700" y="400517"/>
                </a:lnTo>
                <a:lnTo>
                  <a:pt x="901926" y="395525"/>
                </a:lnTo>
                <a:lnTo>
                  <a:pt x="902152" y="390987"/>
                </a:lnTo>
                <a:lnTo>
                  <a:pt x="902831" y="387130"/>
                </a:lnTo>
                <a:lnTo>
                  <a:pt x="903509" y="383727"/>
                </a:lnTo>
                <a:lnTo>
                  <a:pt x="904413" y="381004"/>
                </a:lnTo>
                <a:lnTo>
                  <a:pt x="905544" y="378509"/>
                </a:lnTo>
                <a:lnTo>
                  <a:pt x="907127" y="376694"/>
                </a:lnTo>
                <a:lnTo>
                  <a:pt x="908709" y="375332"/>
                </a:lnTo>
                <a:lnTo>
                  <a:pt x="910292" y="374198"/>
                </a:lnTo>
                <a:lnTo>
                  <a:pt x="912101" y="373290"/>
                </a:lnTo>
                <a:lnTo>
                  <a:pt x="913910" y="372383"/>
                </a:lnTo>
                <a:lnTo>
                  <a:pt x="916171" y="371929"/>
                </a:lnTo>
                <a:lnTo>
                  <a:pt x="918205" y="371702"/>
                </a:lnTo>
                <a:lnTo>
                  <a:pt x="920466" y="371702"/>
                </a:lnTo>
                <a:lnTo>
                  <a:pt x="925215" y="371475"/>
                </a:lnTo>
                <a:close/>
                <a:moveTo>
                  <a:pt x="866187" y="0"/>
                </a:moveTo>
                <a:lnTo>
                  <a:pt x="1014412" y="183647"/>
                </a:lnTo>
                <a:lnTo>
                  <a:pt x="885708" y="183647"/>
                </a:lnTo>
                <a:lnTo>
                  <a:pt x="882530" y="200651"/>
                </a:lnTo>
                <a:lnTo>
                  <a:pt x="879126" y="217202"/>
                </a:lnTo>
                <a:lnTo>
                  <a:pt x="875494" y="233980"/>
                </a:lnTo>
                <a:lnTo>
                  <a:pt x="871862" y="250077"/>
                </a:lnTo>
                <a:lnTo>
                  <a:pt x="867776" y="265948"/>
                </a:lnTo>
                <a:lnTo>
                  <a:pt x="863690" y="281365"/>
                </a:lnTo>
                <a:lnTo>
                  <a:pt x="859150" y="296782"/>
                </a:lnTo>
                <a:lnTo>
                  <a:pt x="854384" y="311746"/>
                </a:lnTo>
                <a:lnTo>
                  <a:pt x="849844" y="326483"/>
                </a:lnTo>
                <a:lnTo>
                  <a:pt x="844623" y="340994"/>
                </a:lnTo>
                <a:lnTo>
                  <a:pt x="839402" y="355051"/>
                </a:lnTo>
                <a:lnTo>
                  <a:pt x="834181" y="369107"/>
                </a:lnTo>
                <a:lnTo>
                  <a:pt x="828734" y="382711"/>
                </a:lnTo>
                <a:lnTo>
                  <a:pt x="822832" y="396088"/>
                </a:lnTo>
                <a:lnTo>
                  <a:pt x="816930" y="409238"/>
                </a:lnTo>
                <a:lnTo>
                  <a:pt x="811028" y="422161"/>
                </a:lnTo>
                <a:lnTo>
                  <a:pt x="804900" y="434857"/>
                </a:lnTo>
                <a:lnTo>
                  <a:pt x="798317" y="446874"/>
                </a:lnTo>
                <a:lnTo>
                  <a:pt x="791734" y="459117"/>
                </a:lnTo>
                <a:lnTo>
                  <a:pt x="785151" y="471133"/>
                </a:lnTo>
                <a:lnTo>
                  <a:pt x="778342" y="482470"/>
                </a:lnTo>
                <a:lnTo>
                  <a:pt x="771305" y="494033"/>
                </a:lnTo>
                <a:lnTo>
                  <a:pt x="764041" y="505142"/>
                </a:lnTo>
                <a:lnTo>
                  <a:pt x="756777" y="516025"/>
                </a:lnTo>
                <a:lnTo>
                  <a:pt x="749514" y="526681"/>
                </a:lnTo>
                <a:lnTo>
                  <a:pt x="742023" y="537110"/>
                </a:lnTo>
                <a:lnTo>
                  <a:pt x="734305" y="547313"/>
                </a:lnTo>
                <a:lnTo>
                  <a:pt x="726588" y="557062"/>
                </a:lnTo>
                <a:lnTo>
                  <a:pt x="718643" y="567038"/>
                </a:lnTo>
                <a:lnTo>
                  <a:pt x="710698" y="576334"/>
                </a:lnTo>
                <a:lnTo>
                  <a:pt x="702754" y="585629"/>
                </a:lnTo>
                <a:lnTo>
                  <a:pt x="694582" y="594698"/>
                </a:lnTo>
                <a:lnTo>
                  <a:pt x="686183" y="603767"/>
                </a:lnTo>
                <a:lnTo>
                  <a:pt x="677785" y="612156"/>
                </a:lnTo>
                <a:lnTo>
                  <a:pt x="669159" y="620545"/>
                </a:lnTo>
                <a:lnTo>
                  <a:pt x="660533" y="628934"/>
                </a:lnTo>
                <a:lnTo>
                  <a:pt x="651908" y="636869"/>
                </a:lnTo>
                <a:lnTo>
                  <a:pt x="643282" y="644578"/>
                </a:lnTo>
                <a:lnTo>
                  <a:pt x="634429" y="652286"/>
                </a:lnTo>
                <a:lnTo>
                  <a:pt x="625577" y="659541"/>
                </a:lnTo>
                <a:lnTo>
                  <a:pt x="616497" y="666797"/>
                </a:lnTo>
                <a:lnTo>
                  <a:pt x="607417" y="673825"/>
                </a:lnTo>
                <a:lnTo>
                  <a:pt x="598338" y="680627"/>
                </a:lnTo>
                <a:lnTo>
                  <a:pt x="589258" y="687429"/>
                </a:lnTo>
                <a:lnTo>
                  <a:pt x="579952" y="693777"/>
                </a:lnTo>
                <a:lnTo>
                  <a:pt x="570645" y="700125"/>
                </a:lnTo>
                <a:lnTo>
                  <a:pt x="561565" y="706020"/>
                </a:lnTo>
                <a:lnTo>
                  <a:pt x="552259" y="711915"/>
                </a:lnTo>
                <a:lnTo>
                  <a:pt x="542725" y="717810"/>
                </a:lnTo>
                <a:lnTo>
                  <a:pt x="533191" y="723478"/>
                </a:lnTo>
                <a:lnTo>
                  <a:pt x="523885" y="728919"/>
                </a:lnTo>
                <a:lnTo>
                  <a:pt x="514351" y="733907"/>
                </a:lnTo>
                <a:lnTo>
                  <a:pt x="504818" y="739122"/>
                </a:lnTo>
                <a:lnTo>
                  <a:pt x="495284" y="743883"/>
                </a:lnTo>
                <a:lnTo>
                  <a:pt x="485750" y="748644"/>
                </a:lnTo>
                <a:lnTo>
                  <a:pt x="476217" y="753179"/>
                </a:lnTo>
                <a:lnTo>
                  <a:pt x="466683" y="757486"/>
                </a:lnTo>
                <a:lnTo>
                  <a:pt x="457149" y="761794"/>
                </a:lnTo>
                <a:lnTo>
                  <a:pt x="437855" y="769956"/>
                </a:lnTo>
                <a:lnTo>
                  <a:pt x="419015" y="777438"/>
                </a:lnTo>
                <a:lnTo>
                  <a:pt x="399948" y="784467"/>
                </a:lnTo>
                <a:lnTo>
                  <a:pt x="381107" y="790815"/>
                </a:lnTo>
                <a:lnTo>
                  <a:pt x="362040" y="796936"/>
                </a:lnTo>
                <a:lnTo>
                  <a:pt x="343654" y="802151"/>
                </a:lnTo>
                <a:lnTo>
                  <a:pt x="325041" y="807139"/>
                </a:lnTo>
                <a:lnTo>
                  <a:pt x="306881" y="811673"/>
                </a:lnTo>
                <a:lnTo>
                  <a:pt x="288722" y="815528"/>
                </a:lnTo>
                <a:lnTo>
                  <a:pt x="271244" y="819382"/>
                </a:lnTo>
                <a:lnTo>
                  <a:pt x="253539" y="822556"/>
                </a:lnTo>
                <a:lnTo>
                  <a:pt x="236514" y="825504"/>
                </a:lnTo>
                <a:lnTo>
                  <a:pt x="219944" y="827998"/>
                </a:lnTo>
                <a:lnTo>
                  <a:pt x="203828" y="830038"/>
                </a:lnTo>
                <a:lnTo>
                  <a:pt x="187938" y="831852"/>
                </a:lnTo>
                <a:lnTo>
                  <a:pt x="172503" y="833666"/>
                </a:lnTo>
                <a:lnTo>
                  <a:pt x="157748" y="835026"/>
                </a:lnTo>
                <a:lnTo>
                  <a:pt x="143448" y="835933"/>
                </a:lnTo>
                <a:lnTo>
                  <a:pt x="129602" y="836840"/>
                </a:lnTo>
                <a:lnTo>
                  <a:pt x="116436" y="837293"/>
                </a:lnTo>
                <a:lnTo>
                  <a:pt x="103725" y="837747"/>
                </a:lnTo>
                <a:lnTo>
                  <a:pt x="91921" y="837973"/>
                </a:lnTo>
                <a:lnTo>
                  <a:pt x="80571" y="838200"/>
                </a:lnTo>
                <a:lnTo>
                  <a:pt x="60369" y="837973"/>
                </a:lnTo>
                <a:lnTo>
                  <a:pt x="43345" y="837520"/>
                </a:lnTo>
                <a:lnTo>
                  <a:pt x="29499" y="836840"/>
                </a:lnTo>
                <a:lnTo>
                  <a:pt x="19511" y="836386"/>
                </a:lnTo>
                <a:lnTo>
                  <a:pt x="11112" y="835480"/>
                </a:lnTo>
                <a:lnTo>
                  <a:pt x="26094" y="834119"/>
                </a:lnTo>
                <a:lnTo>
                  <a:pt x="40848" y="832079"/>
                </a:lnTo>
                <a:lnTo>
                  <a:pt x="55375" y="830265"/>
                </a:lnTo>
                <a:lnTo>
                  <a:pt x="69676" y="828224"/>
                </a:lnTo>
                <a:lnTo>
                  <a:pt x="83976" y="826184"/>
                </a:lnTo>
                <a:lnTo>
                  <a:pt x="97823" y="823690"/>
                </a:lnTo>
                <a:lnTo>
                  <a:pt x="111669" y="821423"/>
                </a:lnTo>
                <a:lnTo>
                  <a:pt x="125516" y="818929"/>
                </a:lnTo>
                <a:lnTo>
                  <a:pt x="138908" y="815981"/>
                </a:lnTo>
                <a:lnTo>
                  <a:pt x="152301" y="813261"/>
                </a:lnTo>
                <a:lnTo>
                  <a:pt x="165693" y="810540"/>
                </a:lnTo>
                <a:lnTo>
                  <a:pt x="178405" y="807366"/>
                </a:lnTo>
                <a:lnTo>
                  <a:pt x="191343" y="804418"/>
                </a:lnTo>
                <a:lnTo>
                  <a:pt x="204055" y="801017"/>
                </a:lnTo>
                <a:lnTo>
                  <a:pt x="216312" y="797617"/>
                </a:lnTo>
                <a:lnTo>
                  <a:pt x="228797" y="793989"/>
                </a:lnTo>
                <a:lnTo>
                  <a:pt x="241054" y="790588"/>
                </a:lnTo>
                <a:lnTo>
                  <a:pt x="252858" y="786734"/>
                </a:lnTo>
                <a:lnTo>
                  <a:pt x="264888" y="783106"/>
                </a:lnTo>
                <a:lnTo>
                  <a:pt x="276692" y="779025"/>
                </a:lnTo>
                <a:lnTo>
                  <a:pt x="288041" y="775171"/>
                </a:lnTo>
                <a:lnTo>
                  <a:pt x="299618" y="770863"/>
                </a:lnTo>
                <a:lnTo>
                  <a:pt x="310513" y="766782"/>
                </a:lnTo>
                <a:lnTo>
                  <a:pt x="321863" y="762474"/>
                </a:lnTo>
                <a:lnTo>
                  <a:pt x="332531" y="757940"/>
                </a:lnTo>
                <a:lnTo>
                  <a:pt x="343427" y="753632"/>
                </a:lnTo>
                <a:lnTo>
                  <a:pt x="353869" y="748871"/>
                </a:lnTo>
                <a:lnTo>
                  <a:pt x="364310" y="744336"/>
                </a:lnTo>
                <a:lnTo>
                  <a:pt x="384739" y="734587"/>
                </a:lnTo>
                <a:lnTo>
                  <a:pt x="404715" y="724838"/>
                </a:lnTo>
                <a:lnTo>
                  <a:pt x="423782" y="714635"/>
                </a:lnTo>
                <a:lnTo>
                  <a:pt x="442622" y="703979"/>
                </a:lnTo>
                <a:lnTo>
                  <a:pt x="460554" y="693323"/>
                </a:lnTo>
                <a:lnTo>
                  <a:pt x="478260" y="682214"/>
                </a:lnTo>
                <a:lnTo>
                  <a:pt x="495057" y="671104"/>
                </a:lnTo>
                <a:lnTo>
                  <a:pt x="511400" y="659541"/>
                </a:lnTo>
                <a:lnTo>
                  <a:pt x="527290" y="647752"/>
                </a:lnTo>
                <a:lnTo>
                  <a:pt x="542725" y="635962"/>
                </a:lnTo>
                <a:lnTo>
                  <a:pt x="557479" y="623719"/>
                </a:lnTo>
                <a:lnTo>
                  <a:pt x="571780" y="611476"/>
                </a:lnTo>
                <a:lnTo>
                  <a:pt x="585853" y="599006"/>
                </a:lnTo>
                <a:lnTo>
                  <a:pt x="599246" y="586536"/>
                </a:lnTo>
                <a:lnTo>
                  <a:pt x="612184" y="574066"/>
                </a:lnTo>
                <a:lnTo>
                  <a:pt x="624215" y="561143"/>
                </a:lnTo>
                <a:lnTo>
                  <a:pt x="636245" y="548446"/>
                </a:lnTo>
                <a:lnTo>
                  <a:pt x="647822" y="535296"/>
                </a:lnTo>
                <a:lnTo>
                  <a:pt x="658717" y="522600"/>
                </a:lnTo>
                <a:lnTo>
                  <a:pt x="669613" y="509677"/>
                </a:lnTo>
                <a:lnTo>
                  <a:pt x="679601" y="496527"/>
                </a:lnTo>
                <a:lnTo>
                  <a:pt x="689361" y="483376"/>
                </a:lnTo>
                <a:lnTo>
                  <a:pt x="698441" y="470680"/>
                </a:lnTo>
                <a:lnTo>
                  <a:pt x="707520" y="457757"/>
                </a:lnTo>
                <a:lnTo>
                  <a:pt x="716146" y="444607"/>
                </a:lnTo>
                <a:lnTo>
                  <a:pt x="724091" y="431683"/>
                </a:lnTo>
                <a:lnTo>
                  <a:pt x="732035" y="419214"/>
                </a:lnTo>
                <a:lnTo>
                  <a:pt x="739299" y="406517"/>
                </a:lnTo>
                <a:lnTo>
                  <a:pt x="746336" y="393820"/>
                </a:lnTo>
                <a:lnTo>
                  <a:pt x="753146" y="381577"/>
                </a:lnTo>
                <a:lnTo>
                  <a:pt x="759501" y="369107"/>
                </a:lnTo>
                <a:lnTo>
                  <a:pt x="765176" y="356864"/>
                </a:lnTo>
                <a:lnTo>
                  <a:pt x="770851" y="345075"/>
                </a:lnTo>
                <a:lnTo>
                  <a:pt x="776299" y="333285"/>
                </a:lnTo>
                <a:lnTo>
                  <a:pt x="781520" y="321722"/>
                </a:lnTo>
                <a:lnTo>
                  <a:pt x="786059" y="310386"/>
                </a:lnTo>
                <a:lnTo>
                  <a:pt x="790599" y="299050"/>
                </a:lnTo>
                <a:lnTo>
                  <a:pt x="794685" y="288394"/>
                </a:lnTo>
                <a:lnTo>
                  <a:pt x="798544" y="277737"/>
                </a:lnTo>
                <a:lnTo>
                  <a:pt x="802176" y="267308"/>
                </a:lnTo>
                <a:lnTo>
                  <a:pt x="808531" y="247810"/>
                </a:lnTo>
                <a:lnTo>
                  <a:pt x="814206" y="229445"/>
                </a:lnTo>
                <a:lnTo>
                  <a:pt x="818973" y="212441"/>
                </a:lnTo>
                <a:lnTo>
                  <a:pt x="822605" y="197250"/>
                </a:lnTo>
                <a:lnTo>
                  <a:pt x="825783" y="183647"/>
                </a:lnTo>
                <a:lnTo>
                  <a:pt x="695944" y="183647"/>
                </a:lnTo>
                <a:lnTo>
                  <a:pt x="86618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8" name="KSO_Shape"/>
          <p:cNvSpPr/>
          <p:nvPr/>
        </p:nvSpPr>
        <p:spPr bwMode="auto">
          <a:xfrm>
            <a:off x="1045769" y="4801325"/>
            <a:ext cx="1006931" cy="761911"/>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18" name="组合 17"/>
          <p:cNvGrpSpPr/>
          <p:nvPr/>
        </p:nvGrpSpPr>
        <p:grpSpPr>
          <a:xfrm>
            <a:off x="1127650" y="2470455"/>
            <a:ext cx="2771938" cy="2114797"/>
            <a:chOff x="1731123" y="3127958"/>
            <a:chExt cx="2608865" cy="1990384"/>
          </a:xfrm>
        </p:grpSpPr>
        <p:sp>
          <p:nvSpPr>
            <p:cNvPr id="21" name="Freeform 6"/>
            <p:cNvSpPr/>
            <p:nvPr/>
          </p:nvSpPr>
          <p:spPr bwMode="auto">
            <a:xfrm>
              <a:off x="1809839" y="3212297"/>
              <a:ext cx="2530149" cy="1906045"/>
            </a:xfrm>
            <a:custGeom>
              <a:avLst/>
              <a:gdLst>
                <a:gd name="T0" fmla="*/ 451 w 451"/>
                <a:gd name="T1" fmla="*/ 328 h 339"/>
                <a:gd name="T2" fmla="*/ 451 w 451"/>
                <a:gd name="T3" fmla="*/ 10 h 339"/>
                <a:gd name="T4" fmla="*/ 441 w 451"/>
                <a:gd name="T5" fmla="*/ 0 h 339"/>
                <a:gd name="T6" fmla="*/ 232 w 451"/>
                <a:gd name="T7" fmla="*/ 0 h 339"/>
                <a:gd name="T8" fmla="*/ 219 w 451"/>
                <a:gd name="T9" fmla="*/ 0 h 339"/>
                <a:gd name="T10" fmla="*/ 11 w 451"/>
                <a:gd name="T11" fmla="*/ 0 h 339"/>
                <a:gd name="T12" fmla="*/ 0 w 451"/>
                <a:gd name="T13" fmla="*/ 10 h 339"/>
                <a:gd name="T14" fmla="*/ 0 w 451"/>
                <a:gd name="T15" fmla="*/ 328 h 339"/>
                <a:gd name="T16" fmla="*/ 11 w 451"/>
                <a:gd name="T17" fmla="*/ 339 h 339"/>
                <a:gd name="T18" fmla="*/ 219 w 451"/>
                <a:gd name="T19" fmla="*/ 339 h 339"/>
                <a:gd name="T20" fmla="*/ 232 w 451"/>
                <a:gd name="T21" fmla="*/ 339 h 339"/>
                <a:gd name="T22" fmla="*/ 441 w 451"/>
                <a:gd name="T23" fmla="*/ 339 h 339"/>
                <a:gd name="T24" fmla="*/ 451 w 451"/>
                <a:gd name="T25" fmla="*/ 328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1" h="339">
                  <a:moveTo>
                    <a:pt x="451" y="328"/>
                  </a:moveTo>
                  <a:cubicBezTo>
                    <a:pt x="451" y="10"/>
                    <a:pt x="451" y="10"/>
                    <a:pt x="451" y="10"/>
                  </a:cubicBezTo>
                  <a:cubicBezTo>
                    <a:pt x="451" y="4"/>
                    <a:pt x="447" y="0"/>
                    <a:pt x="441" y="0"/>
                  </a:cubicBezTo>
                  <a:cubicBezTo>
                    <a:pt x="232" y="0"/>
                    <a:pt x="232" y="0"/>
                    <a:pt x="232" y="0"/>
                  </a:cubicBezTo>
                  <a:cubicBezTo>
                    <a:pt x="219" y="0"/>
                    <a:pt x="219" y="0"/>
                    <a:pt x="219" y="0"/>
                  </a:cubicBezTo>
                  <a:cubicBezTo>
                    <a:pt x="11" y="0"/>
                    <a:pt x="11" y="0"/>
                    <a:pt x="11" y="0"/>
                  </a:cubicBezTo>
                  <a:cubicBezTo>
                    <a:pt x="5" y="0"/>
                    <a:pt x="0" y="4"/>
                    <a:pt x="0" y="10"/>
                  </a:cubicBezTo>
                  <a:cubicBezTo>
                    <a:pt x="0" y="328"/>
                    <a:pt x="0" y="328"/>
                    <a:pt x="0" y="328"/>
                  </a:cubicBezTo>
                  <a:cubicBezTo>
                    <a:pt x="0" y="334"/>
                    <a:pt x="5" y="339"/>
                    <a:pt x="11" y="339"/>
                  </a:cubicBezTo>
                  <a:cubicBezTo>
                    <a:pt x="219" y="339"/>
                    <a:pt x="219" y="339"/>
                    <a:pt x="219" y="339"/>
                  </a:cubicBezTo>
                  <a:cubicBezTo>
                    <a:pt x="232" y="339"/>
                    <a:pt x="232" y="339"/>
                    <a:pt x="232" y="339"/>
                  </a:cubicBezTo>
                  <a:cubicBezTo>
                    <a:pt x="441" y="339"/>
                    <a:pt x="441" y="339"/>
                    <a:pt x="441" y="339"/>
                  </a:cubicBezTo>
                  <a:cubicBezTo>
                    <a:pt x="447" y="339"/>
                    <a:pt x="451" y="334"/>
                    <a:pt x="451" y="328"/>
                  </a:cubicBez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3"/>
            <p:cNvSpPr/>
            <p:nvPr/>
          </p:nvSpPr>
          <p:spPr bwMode="auto">
            <a:xfrm>
              <a:off x="1731123" y="3127958"/>
              <a:ext cx="2532961" cy="1906045"/>
            </a:xfrm>
            <a:custGeom>
              <a:avLst/>
              <a:gdLst>
                <a:gd name="T0" fmla="*/ 441 w 451"/>
                <a:gd name="T1" fmla="*/ 0 h 339"/>
                <a:gd name="T2" fmla="*/ 11 w 451"/>
                <a:gd name="T3" fmla="*/ 0 h 339"/>
                <a:gd name="T4" fmla="*/ 0 w 451"/>
                <a:gd name="T5" fmla="*/ 11 h 339"/>
                <a:gd name="T6" fmla="*/ 0 w 451"/>
                <a:gd name="T7" fmla="*/ 329 h 339"/>
                <a:gd name="T8" fmla="*/ 11 w 451"/>
                <a:gd name="T9" fmla="*/ 339 h 339"/>
                <a:gd name="T10" fmla="*/ 441 w 451"/>
                <a:gd name="T11" fmla="*/ 339 h 339"/>
                <a:gd name="T12" fmla="*/ 451 w 451"/>
                <a:gd name="T13" fmla="*/ 329 h 339"/>
                <a:gd name="T14" fmla="*/ 451 w 451"/>
                <a:gd name="T15" fmla="*/ 11 h 339"/>
                <a:gd name="T16" fmla="*/ 441 w 451"/>
                <a:gd name="T17"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1" h="339">
                  <a:moveTo>
                    <a:pt x="441" y="0"/>
                  </a:moveTo>
                  <a:cubicBezTo>
                    <a:pt x="11" y="0"/>
                    <a:pt x="11" y="0"/>
                    <a:pt x="11" y="0"/>
                  </a:cubicBezTo>
                  <a:cubicBezTo>
                    <a:pt x="5" y="0"/>
                    <a:pt x="0" y="5"/>
                    <a:pt x="0" y="11"/>
                  </a:cubicBezTo>
                  <a:cubicBezTo>
                    <a:pt x="0" y="329"/>
                    <a:pt x="0" y="329"/>
                    <a:pt x="0" y="329"/>
                  </a:cubicBezTo>
                  <a:cubicBezTo>
                    <a:pt x="0" y="335"/>
                    <a:pt x="5" y="339"/>
                    <a:pt x="11" y="339"/>
                  </a:cubicBezTo>
                  <a:cubicBezTo>
                    <a:pt x="441" y="339"/>
                    <a:pt x="441" y="339"/>
                    <a:pt x="441" y="339"/>
                  </a:cubicBezTo>
                  <a:cubicBezTo>
                    <a:pt x="446" y="339"/>
                    <a:pt x="451" y="335"/>
                    <a:pt x="451" y="329"/>
                  </a:cubicBezTo>
                  <a:cubicBezTo>
                    <a:pt x="451" y="11"/>
                    <a:pt x="451" y="11"/>
                    <a:pt x="451" y="11"/>
                  </a:cubicBezTo>
                  <a:cubicBezTo>
                    <a:pt x="451" y="5"/>
                    <a:pt x="446" y="0"/>
                    <a:pt x="441"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Rectangle 14"/>
            <p:cNvSpPr>
              <a:spLocks noChangeArrowheads="1"/>
            </p:cNvSpPr>
            <p:nvPr/>
          </p:nvSpPr>
          <p:spPr bwMode="auto">
            <a:xfrm>
              <a:off x="2962462" y="3127958"/>
              <a:ext cx="70283" cy="1906045"/>
            </a:xfrm>
            <a:prstGeom prst="rect">
              <a:avLst/>
            </a:prstGeom>
            <a:solidFill>
              <a:srgbClr val="FF70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5" name="Rectangle 15"/>
            <p:cNvSpPr>
              <a:spLocks noChangeArrowheads="1"/>
            </p:cNvSpPr>
            <p:nvPr/>
          </p:nvSpPr>
          <p:spPr bwMode="auto">
            <a:xfrm>
              <a:off x="1798593" y="3195428"/>
              <a:ext cx="2398021" cy="177672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6" name="Rectangle 16"/>
            <p:cNvSpPr>
              <a:spLocks noChangeArrowheads="1"/>
            </p:cNvSpPr>
            <p:nvPr/>
          </p:nvSpPr>
          <p:spPr bwMode="auto">
            <a:xfrm>
              <a:off x="2976518" y="3195428"/>
              <a:ext cx="39357" cy="1776727"/>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7" name="Freeform 17"/>
            <p:cNvSpPr/>
            <p:nvPr/>
          </p:nvSpPr>
          <p:spPr bwMode="auto">
            <a:xfrm>
              <a:off x="2883747" y="4786612"/>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18"/>
            <p:cNvSpPr/>
            <p:nvPr/>
          </p:nvSpPr>
          <p:spPr bwMode="auto">
            <a:xfrm>
              <a:off x="2883747" y="4291827"/>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19"/>
            <p:cNvSpPr/>
            <p:nvPr/>
          </p:nvSpPr>
          <p:spPr bwMode="auto">
            <a:xfrm>
              <a:off x="2883747" y="3797043"/>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20"/>
            <p:cNvSpPr/>
            <p:nvPr/>
          </p:nvSpPr>
          <p:spPr bwMode="auto">
            <a:xfrm>
              <a:off x="2894991" y="3302257"/>
              <a:ext cx="216469" cy="78716"/>
            </a:xfrm>
            <a:custGeom>
              <a:avLst/>
              <a:gdLst>
                <a:gd name="T0" fmla="*/ 6 w 39"/>
                <a:gd name="T1" fmla="*/ 14 h 14"/>
                <a:gd name="T2" fmla="*/ 32 w 39"/>
                <a:gd name="T3" fmla="*/ 14 h 14"/>
                <a:gd name="T4" fmla="*/ 39 w 39"/>
                <a:gd name="T5" fmla="*/ 7 h 14"/>
                <a:gd name="T6" fmla="*/ 32 w 39"/>
                <a:gd name="T7" fmla="*/ 0 h 14"/>
                <a:gd name="T8" fmla="*/ 6 w 39"/>
                <a:gd name="T9" fmla="*/ 0 h 14"/>
                <a:gd name="T10" fmla="*/ 0 w 39"/>
                <a:gd name="T11" fmla="*/ 7 h 14"/>
                <a:gd name="T12" fmla="*/ 6 w 39"/>
                <a:gd name="T13" fmla="*/ 14 h 14"/>
              </a:gdLst>
              <a:ahLst/>
              <a:cxnLst>
                <a:cxn ang="0">
                  <a:pos x="T0" y="T1"/>
                </a:cxn>
                <a:cxn ang="0">
                  <a:pos x="T2" y="T3"/>
                </a:cxn>
                <a:cxn ang="0">
                  <a:pos x="T4" y="T5"/>
                </a:cxn>
                <a:cxn ang="0">
                  <a:pos x="T6" y="T7"/>
                </a:cxn>
                <a:cxn ang="0">
                  <a:pos x="T8" y="T9"/>
                </a:cxn>
                <a:cxn ang="0">
                  <a:pos x="T10" y="T11"/>
                </a:cxn>
                <a:cxn ang="0">
                  <a:pos x="T12" y="T13"/>
                </a:cxn>
              </a:cxnLst>
              <a:rect l="0" t="0" r="r" b="b"/>
              <a:pathLst>
                <a:path w="39" h="14">
                  <a:moveTo>
                    <a:pt x="6" y="14"/>
                  </a:moveTo>
                  <a:cubicBezTo>
                    <a:pt x="32" y="14"/>
                    <a:pt x="32" y="14"/>
                    <a:pt x="32" y="14"/>
                  </a:cubicBezTo>
                  <a:cubicBezTo>
                    <a:pt x="36" y="14"/>
                    <a:pt x="39" y="11"/>
                    <a:pt x="39" y="7"/>
                  </a:cubicBezTo>
                  <a:cubicBezTo>
                    <a:pt x="39" y="3"/>
                    <a:pt x="36" y="0"/>
                    <a:pt x="32" y="0"/>
                  </a:cubicBezTo>
                  <a:cubicBezTo>
                    <a:pt x="6" y="0"/>
                    <a:pt x="6" y="0"/>
                    <a:pt x="6" y="0"/>
                  </a:cubicBezTo>
                  <a:cubicBezTo>
                    <a:pt x="3" y="0"/>
                    <a:pt x="0" y="3"/>
                    <a:pt x="0" y="7"/>
                  </a:cubicBezTo>
                  <a:cubicBezTo>
                    <a:pt x="0" y="11"/>
                    <a:pt x="3" y="14"/>
                    <a:pt x="6" y="14"/>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Rectangle 21"/>
            <p:cNvSpPr>
              <a:spLocks noChangeArrowheads="1"/>
            </p:cNvSpPr>
            <p:nvPr/>
          </p:nvSpPr>
          <p:spPr bwMode="auto">
            <a:xfrm>
              <a:off x="1944780"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3" name="Rectangle 22"/>
            <p:cNvSpPr>
              <a:spLocks noChangeArrowheads="1"/>
            </p:cNvSpPr>
            <p:nvPr/>
          </p:nvSpPr>
          <p:spPr bwMode="auto">
            <a:xfrm>
              <a:off x="1944780"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4" name="Rectangle 23"/>
            <p:cNvSpPr>
              <a:spLocks noChangeArrowheads="1"/>
            </p:cNvSpPr>
            <p:nvPr/>
          </p:nvSpPr>
          <p:spPr bwMode="auto">
            <a:xfrm>
              <a:off x="1944780" y="445488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5" name="Rectangle 24"/>
            <p:cNvSpPr>
              <a:spLocks noChangeArrowheads="1"/>
            </p:cNvSpPr>
            <p:nvPr/>
          </p:nvSpPr>
          <p:spPr bwMode="auto">
            <a:xfrm>
              <a:off x="1944780" y="462355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6" name="Rectangle 25"/>
            <p:cNvSpPr>
              <a:spLocks noChangeArrowheads="1"/>
            </p:cNvSpPr>
            <p:nvPr/>
          </p:nvSpPr>
          <p:spPr bwMode="auto">
            <a:xfrm>
              <a:off x="3162062"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7" name="Rectangle 26"/>
            <p:cNvSpPr>
              <a:spLocks noChangeArrowheads="1"/>
            </p:cNvSpPr>
            <p:nvPr/>
          </p:nvSpPr>
          <p:spPr bwMode="auto">
            <a:xfrm>
              <a:off x="3162062"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8" name="Rectangle 27"/>
            <p:cNvSpPr>
              <a:spLocks noChangeArrowheads="1"/>
            </p:cNvSpPr>
            <p:nvPr/>
          </p:nvSpPr>
          <p:spPr bwMode="auto">
            <a:xfrm>
              <a:off x="3162062" y="395447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9" name="Rectangle 28"/>
            <p:cNvSpPr>
              <a:spLocks noChangeArrowheads="1"/>
            </p:cNvSpPr>
            <p:nvPr/>
          </p:nvSpPr>
          <p:spPr bwMode="auto">
            <a:xfrm>
              <a:off x="3162062" y="378579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0" name="Rectangle 29"/>
            <p:cNvSpPr>
              <a:spLocks noChangeArrowheads="1"/>
            </p:cNvSpPr>
            <p:nvPr/>
          </p:nvSpPr>
          <p:spPr bwMode="auto">
            <a:xfrm>
              <a:off x="3162062" y="362274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1" name="Rectangle 30"/>
            <p:cNvSpPr>
              <a:spLocks noChangeArrowheads="1"/>
            </p:cNvSpPr>
            <p:nvPr/>
          </p:nvSpPr>
          <p:spPr bwMode="auto">
            <a:xfrm>
              <a:off x="3162062" y="345406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3" name="Rectangle 31"/>
            <p:cNvSpPr>
              <a:spLocks noChangeArrowheads="1"/>
            </p:cNvSpPr>
            <p:nvPr/>
          </p:nvSpPr>
          <p:spPr bwMode="auto">
            <a:xfrm>
              <a:off x="3162062" y="4454880"/>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4" name="星形: 五角 53"/>
            <p:cNvSpPr/>
            <p:nvPr/>
          </p:nvSpPr>
          <p:spPr>
            <a:xfrm>
              <a:off x="2071286" y="3319538"/>
              <a:ext cx="567879" cy="567879"/>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Rectangle 31"/>
            <p:cNvSpPr>
              <a:spLocks noChangeArrowheads="1"/>
            </p:cNvSpPr>
            <p:nvPr/>
          </p:nvSpPr>
          <p:spPr bwMode="auto">
            <a:xfrm>
              <a:off x="3543136" y="4741631"/>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sp>
        <p:nvSpPr>
          <p:cNvPr id="56" name="타원 108"/>
          <p:cNvSpPr/>
          <p:nvPr/>
        </p:nvSpPr>
        <p:spPr>
          <a:xfrm>
            <a:off x="384311" y="5048400"/>
            <a:ext cx="4108175" cy="116178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solidFill>
                  <a:schemeClr val="accent1"/>
                </a:solidFill>
                <a:latin typeface="+mj-ea"/>
                <a:ea typeface="+mj-ea"/>
              </a:rPr>
              <a:t>请输入您的小标题</a:t>
            </a:r>
            <a:endParaRPr lang="en-US" altLang="zh-CN" sz="2000" dirty="0">
              <a:solidFill>
                <a:schemeClr val="accent1"/>
              </a:solidFill>
              <a:latin typeface="+mj-ea"/>
              <a:ea typeface="+mj-ea"/>
            </a:endParaRPr>
          </a:p>
          <a:p>
            <a:pPr algn="ctr">
              <a:defRPr/>
            </a:pPr>
            <a:r>
              <a:rPr lang="zh-CN" altLang="en-US" sz="2000" dirty="0">
                <a:solidFill>
                  <a:schemeClr val="accent1"/>
                </a:solidFill>
                <a:latin typeface="+mj-ea"/>
                <a:ea typeface="+mj-ea"/>
              </a:rPr>
              <a:t>请输入您的小标题</a:t>
            </a:r>
            <a:endParaRPr lang="ko-KR" altLang="en-US" sz="2000" dirty="0">
              <a:solidFill>
                <a:schemeClr val="accent1"/>
              </a:solidFill>
              <a:latin typeface="+mj-ea"/>
              <a:ea typeface="+mj-ea"/>
            </a:endParaRPr>
          </a:p>
        </p:txBody>
      </p:sp>
      <p:sp>
        <p:nvSpPr>
          <p:cNvPr id="57" name="矩形 56"/>
          <p:cNvSpPr/>
          <p:nvPr/>
        </p:nvSpPr>
        <p:spPr>
          <a:xfrm>
            <a:off x="6489037" y="1551563"/>
            <a:ext cx="4987345" cy="15998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8" name="KSO_Shape"/>
          <p:cNvSpPr/>
          <p:nvPr/>
        </p:nvSpPr>
        <p:spPr bwMode="auto">
          <a:xfrm flipH="1">
            <a:off x="5884915" y="1703772"/>
            <a:ext cx="451786" cy="129538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59" name="星形: 五角 58"/>
          <p:cNvSpPr/>
          <p:nvPr/>
        </p:nvSpPr>
        <p:spPr>
          <a:xfrm>
            <a:off x="4983872" y="2049777"/>
            <a:ext cx="603376" cy="603375"/>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矩形 59"/>
          <p:cNvSpPr/>
          <p:nvPr/>
        </p:nvSpPr>
        <p:spPr>
          <a:xfrm>
            <a:off x="6489037" y="3259025"/>
            <a:ext cx="4987345" cy="15998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61" name="KSO_Shape"/>
          <p:cNvSpPr/>
          <p:nvPr/>
        </p:nvSpPr>
        <p:spPr bwMode="auto">
          <a:xfrm flipH="1">
            <a:off x="5884915" y="3411234"/>
            <a:ext cx="451786" cy="129538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2" name="星形: 五角 61"/>
          <p:cNvSpPr/>
          <p:nvPr/>
        </p:nvSpPr>
        <p:spPr>
          <a:xfrm>
            <a:off x="4983872" y="3757239"/>
            <a:ext cx="603376" cy="603375"/>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矩形 62"/>
          <p:cNvSpPr/>
          <p:nvPr/>
        </p:nvSpPr>
        <p:spPr>
          <a:xfrm>
            <a:off x="6489037" y="4966487"/>
            <a:ext cx="4987345" cy="15998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64" name="KSO_Shape"/>
          <p:cNvSpPr/>
          <p:nvPr/>
        </p:nvSpPr>
        <p:spPr bwMode="auto">
          <a:xfrm flipH="1">
            <a:off x="5884915" y="5118696"/>
            <a:ext cx="451786" cy="129538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5" name="星形: 五角 64"/>
          <p:cNvSpPr/>
          <p:nvPr/>
        </p:nvSpPr>
        <p:spPr>
          <a:xfrm>
            <a:off x="4983872" y="5464701"/>
            <a:ext cx="603376" cy="603375"/>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KSO_Shape"/>
          <p:cNvSpPr/>
          <p:nvPr/>
        </p:nvSpPr>
        <p:spPr>
          <a:xfrm rot="20932375">
            <a:off x="1618206"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矩形: 圆角 13"/>
          <p:cNvSpPr/>
          <p:nvPr/>
        </p:nvSpPr>
        <p:spPr>
          <a:xfrm>
            <a:off x="562432"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5" name="矩形 24"/>
          <p:cNvSpPr/>
          <p:nvPr/>
        </p:nvSpPr>
        <p:spPr>
          <a:xfrm>
            <a:off x="1079349"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KSO_Shape"/>
          <p:cNvSpPr/>
          <p:nvPr/>
        </p:nvSpPr>
        <p:spPr>
          <a:xfrm rot="20932375">
            <a:off x="4451347"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矩形: 圆角 26"/>
          <p:cNvSpPr/>
          <p:nvPr/>
        </p:nvSpPr>
        <p:spPr>
          <a:xfrm>
            <a:off x="3395573"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8" name="矩形 27"/>
          <p:cNvSpPr/>
          <p:nvPr/>
        </p:nvSpPr>
        <p:spPr>
          <a:xfrm>
            <a:off x="3912490"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9" name="KSO_Shape"/>
          <p:cNvSpPr/>
          <p:nvPr/>
        </p:nvSpPr>
        <p:spPr>
          <a:xfrm rot="20932375">
            <a:off x="7284488"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矩形: 圆角 29"/>
          <p:cNvSpPr/>
          <p:nvPr/>
        </p:nvSpPr>
        <p:spPr>
          <a:xfrm>
            <a:off x="6228714"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1" name="矩形 30"/>
          <p:cNvSpPr/>
          <p:nvPr/>
        </p:nvSpPr>
        <p:spPr>
          <a:xfrm>
            <a:off x="6745631"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32" name="KSO_Shape"/>
          <p:cNvSpPr/>
          <p:nvPr/>
        </p:nvSpPr>
        <p:spPr>
          <a:xfrm rot="20932375">
            <a:off x="10117629"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圆角 32"/>
          <p:cNvSpPr/>
          <p:nvPr/>
        </p:nvSpPr>
        <p:spPr>
          <a:xfrm>
            <a:off x="9061855"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4" name="矩形 33"/>
          <p:cNvSpPr/>
          <p:nvPr/>
        </p:nvSpPr>
        <p:spPr>
          <a:xfrm>
            <a:off x="9578772"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35" name="AutoShape 8"/>
          <p:cNvSpPr>
            <a:spLocks noChangeArrowheads="1"/>
          </p:cNvSpPr>
          <p:nvPr/>
        </p:nvSpPr>
        <p:spPr bwMode="auto">
          <a:xfrm rot="21599018">
            <a:off x="3140765"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36" name="AutoShape 8"/>
          <p:cNvSpPr>
            <a:spLocks noChangeArrowheads="1"/>
          </p:cNvSpPr>
          <p:nvPr/>
        </p:nvSpPr>
        <p:spPr bwMode="auto">
          <a:xfrm rot="21599018">
            <a:off x="5973906"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37" name="AutoShape 8"/>
          <p:cNvSpPr>
            <a:spLocks noChangeArrowheads="1"/>
          </p:cNvSpPr>
          <p:nvPr/>
        </p:nvSpPr>
        <p:spPr bwMode="auto">
          <a:xfrm rot="21599018">
            <a:off x="8807047"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圆角矩形 85"/>
          <p:cNvSpPr/>
          <p:nvPr/>
        </p:nvSpPr>
        <p:spPr>
          <a:xfrm>
            <a:off x="2236773" y="3570771"/>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22367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圆角矩形 85"/>
          <p:cNvSpPr/>
          <p:nvPr/>
        </p:nvSpPr>
        <p:spPr>
          <a:xfrm>
            <a:off x="7265973" y="3570771"/>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72659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19" name="Group 4"/>
          <p:cNvGrpSpPr>
            <a:grpSpLocks noChangeAspect="1"/>
          </p:cNvGrpSpPr>
          <p:nvPr/>
        </p:nvGrpSpPr>
        <p:grpSpPr bwMode="auto">
          <a:xfrm>
            <a:off x="5387908" y="2705166"/>
            <a:ext cx="1416185" cy="3175687"/>
            <a:chOff x="815" y="1510"/>
            <a:chExt cx="891" cy="1998"/>
          </a:xfrm>
          <a:solidFill>
            <a:schemeClr val="accent1"/>
          </a:solidFill>
        </p:grpSpPr>
        <p:sp>
          <p:nvSpPr>
            <p:cNvPr id="21"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2"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3"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4"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5"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grpSp>
      <p:sp>
        <p:nvSpPr>
          <p:cNvPr id="26" name="圆角矩形 85"/>
          <p:cNvSpPr/>
          <p:nvPr/>
        </p:nvSpPr>
        <p:spPr>
          <a:xfrm>
            <a:off x="2236773" y="5698339"/>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8" name="矩形 37"/>
          <p:cNvSpPr/>
          <p:nvPr/>
        </p:nvSpPr>
        <p:spPr>
          <a:xfrm>
            <a:off x="22367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85"/>
          <p:cNvSpPr/>
          <p:nvPr/>
        </p:nvSpPr>
        <p:spPr>
          <a:xfrm>
            <a:off x="7265973" y="5698339"/>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2659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4" name="圆角矩形 31"/>
          <p:cNvSpPr/>
          <p:nvPr/>
        </p:nvSpPr>
        <p:spPr>
          <a:xfrm rot="20248206">
            <a:off x="1338647" y="4424656"/>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A</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44" name="圆角矩形 9"/>
          <p:cNvSpPr/>
          <p:nvPr/>
        </p:nvSpPr>
        <p:spPr>
          <a:xfrm rot="20248206">
            <a:off x="1486943" y="5171217"/>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45" name="KSO_GN1"/>
          <p:cNvSpPr/>
          <p:nvPr/>
        </p:nvSpPr>
        <p:spPr>
          <a:xfrm rot="20248206">
            <a:off x="1381846" y="4455207"/>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46" name="Text Box 8"/>
          <p:cNvSpPr txBox="1">
            <a:spLocks noChangeArrowheads="1"/>
          </p:cNvSpPr>
          <p:nvPr/>
        </p:nvSpPr>
        <p:spPr bwMode="auto">
          <a:xfrm>
            <a:off x="3128874" y="5343547"/>
            <a:ext cx="2242418" cy="961289"/>
          </a:xfrm>
          <a:prstGeom prst="rect">
            <a:avLst/>
          </a:prstGeom>
          <a:noFill/>
          <a:ln>
            <a:noFill/>
          </a:ln>
        </p:spPr>
        <p:txBody>
          <a:bodyPr wrap="square" anchor="ctr">
            <a:spAutoFit/>
          </a:bodyPr>
          <a:lstStyle/>
          <a:p>
            <a:pP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47" name="Rectangle 42"/>
          <p:cNvSpPr>
            <a:spLocks noChangeArrowheads="1"/>
          </p:cNvSpPr>
          <p:nvPr/>
        </p:nvSpPr>
        <p:spPr bwMode="auto">
          <a:xfrm>
            <a:off x="3128874" y="4061366"/>
            <a:ext cx="206124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defRPr/>
            </a:pPr>
            <a:r>
              <a:rPr lang="en-US" altLang="zh-CN" sz="7200" u="sng" dirty="0">
                <a:solidFill>
                  <a:schemeClr val="accent1"/>
                </a:solidFill>
                <a:latin typeface="+mn-lt"/>
              </a:rPr>
              <a:t>68</a:t>
            </a:r>
            <a:r>
              <a:rPr lang="en-US" altLang="zh-CN" sz="4000" u="sng" dirty="0">
                <a:solidFill>
                  <a:schemeClr val="accent1"/>
                </a:solidFill>
                <a:latin typeface="+mn-lt"/>
              </a:rPr>
              <a:t>%</a:t>
            </a:r>
            <a:endParaRPr lang="zh-CN" altLang="en-US" sz="5400" u="sng" dirty="0">
              <a:solidFill>
                <a:schemeClr val="accent1"/>
              </a:solidFill>
              <a:latin typeface="+mn-lt"/>
            </a:endParaRPr>
          </a:p>
        </p:txBody>
      </p:sp>
      <p:sp>
        <p:nvSpPr>
          <p:cNvPr id="48" name="圆角矩形 31"/>
          <p:cNvSpPr/>
          <p:nvPr/>
        </p:nvSpPr>
        <p:spPr>
          <a:xfrm rot="20248206">
            <a:off x="6820709" y="4424656"/>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B</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49" name="圆角矩形 9"/>
          <p:cNvSpPr/>
          <p:nvPr/>
        </p:nvSpPr>
        <p:spPr>
          <a:xfrm rot="20248206">
            <a:off x="6969005" y="5171217"/>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50" name="KSO_GN1"/>
          <p:cNvSpPr/>
          <p:nvPr/>
        </p:nvSpPr>
        <p:spPr>
          <a:xfrm rot="20248206">
            <a:off x="6863908" y="4455207"/>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51" name="Text Box 8"/>
          <p:cNvSpPr txBox="1">
            <a:spLocks noChangeArrowheads="1"/>
          </p:cNvSpPr>
          <p:nvPr/>
        </p:nvSpPr>
        <p:spPr bwMode="auto">
          <a:xfrm>
            <a:off x="8610936" y="5343547"/>
            <a:ext cx="2242418" cy="961289"/>
          </a:xfrm>
          <a:prstGeom prst="rect">
            <a:avLst/>
          </a:prstGeom>
          <a:noFill/>
          <a:ln>
            <a:noFill/>
          </a:ln>
        </p:spPr>
        <p:txBody>
          <a:bodyPr wrap="square" anchor="ctr">
            <a:spAutoFit/>
          </a:bodyPr>
          <a:lstStyle/>
          <a:p>
            <a:pP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52" name="Rectangle 42"/>
          <p:cNvSpPr>
            <a:spLocks noChangeArrowheads="1"/>
          </p:cNvSpPr>
          <p:nvPr/>
        </p:nvSpPr>
        <p:spPr bwMode="auto">
          <a:xfrm>
            <a:off x="8610936" y="4061366"/>
            <a:ext cx="206124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defRPr/>
            </a:pPr>
            <a:r>
              <a:rPr lang="en-US" altLang="zh-CN" sz="7200" u="sng" dirty="0">
                <a:solidFill>
                  <a:schemeClr val="accent1"/>
                </a:solidFill>
                <a:latin typeface="+mn-lt"/>
              </a:rPr>
              <a:t>82</a:t>
            </a:r>
            <a:r>
              <a:rPr lang="en-US" altLang="zh-CN" sz="4000" u="sng" dirty="0">
                <a:solidFill>
                  <a:schemeClr val="accent1"/>
                </a:solidFill>
                <a:latin typeface="+mn-lt"/>
              </a:rPr>
              <a:t>%</a:t>
            </a:r>
            <a:endParaRPr lang="zh-CN" altLang="en-US" sz="5400" u="sng" dirty="0">
              <a:solidFill>
                <a:schemeClr val="accent1"/>
              </a:solidFill>
              <a:latin typeface="+mn-lt"/>
            </a:endParaRPr>
          </a:p>
        </p:txBody>
      </p:sp>
      <p:sp>
        <p:nvSpPr>
          <p:cNvPr id="53" name="矩形 52"/>
          <p:cNvSpPr/>
          <p:nvPr/>
        </p:nvSpPr>
        <p:spPr>
          <a:xfrm>
            <a:off x="1136129" y="1500225"/>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文本框 53"/>
          <p:cNvSpPr txBox="1"/>
          <p:nvPr/>
        </p:nvSpPr>
        <p:spPr>
          <a:xfrm>
            <a:off x="404621" y="165262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55" name="矩形 54"/>
          <p:cNvSpPr/>
          <p:nvPr/>
        </p:nvSpPr>
        <p:spPr>
          <a:xfrm>
            <a:off x="1136129" y="2760632"/>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5" name="KSO_Shape"/>
          <p:cNvSpPr/>
          <p:nvPr/>
        </p:nvSpPr>
        <p:spPr bwMode="auto">
          <a:xfrm>
            <a:off x="719929" y="3312379"/>
            <a:ext cx="2597913" cy="20913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chemeClr val="accent1">
              <a:lumMod val="50000"/>
            </a:schemeClr>
          </a:solidFill>
          <a:ln>
            <a:noFill/>
          </a:ln>
        </p:spPr>
        <p:txBody>
          <a:bodyPr anchor="ctr" anchorCtr="1"/>
          <a:lstStyle/>
          <a:p>
            <a:endParaRPr lang="zh-CN" altLang="en-US">
              <a:ea typeface="宋体" panose="02010600030101010101" pitchFamily="2" charset="-122"/>
            </a:endParaRPr>
          </a:p>
        </p:txBody>
      </p:sp>
      <p:sp>
        <p:nvSpPr>
          <p:cNvPr id="18" name="任意多边形: 形状 17"/>
          <p:cNvSpPr/>
          <p:nvPr>
            <p:custDataLst>
              <p:tags r:id="rId1"/>
            </p:custDataLst>
          </p:nvPr>
        </p:nvSpPr>
        <p:spPr>
          <a:xfrm>
            <a:off x="3989632" y="2110154"/>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19" name="矩形 18"/>
          <p:cNvSpPr/>
          <p:nvPr/>
        </p:nvSpPr>
        <p:spPr>
          <a:xfrm>
            <a:off x="6381347" y="1615451"/>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任意多边形: 形状 26"/>
          <p:cNvSpPr/>
          <p:nvPr>
            <p:custDataLst>
              <p:tags r:id="rId2"/>
            </p:custDataLst>
          </p:nvPr>
        </p:nvSpPr>
        <p:spPr>
          <a:xfrm>
            <a:off x="4735220" y="3872093"/>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28" name="矩形 27"/>
          <p:cNvSpPr/>
          <p:nvPr/>
        </p:nvSpPr>
        <p:spPr>
          <a:xfrm>
            <a:off x="7126935" y="3377390"/>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任意多边形: 形状 28"/>
          <p:cNvSpPr/>
          <p:nvPr>
            <p:custDataLst>
              <p:tags r:id="rId3"/>
            </p:custDataLst>
          </p:nvPr>
        </p:nvSpPr>
        <p:spPr>
          <a:xfrm>
            <a:off x="5480808" y="5634032"/>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30" name="矩形 29"/>
          <p:cNvSpPr/>
          <p:nvPr/>
        </p:nvSpPr>
        <p:spPr>
          <a:xfrm>
            <a:off x="7872523" y="5139329"/>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bwMode="auto">
          <a:xfrm>
            <a:off x="719929" y="3110877"/>
            <a:ext cx="2597913" cy="20913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33" name="Rectangle 41"/>
          <p:cNvSpPr>
            <a:spLocks noChangeArrowheads="1"/>
          </p:cNvSpPr>
          <p:nvPr/>
        </p:nvSpPr>
        <p:spPr bwMode="auto">
          <a:xfrm>
            <a:off x="645572" y="5657428"/>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34" name="Rectangle 42"/>
          <p:cNvSpPr>
            <a:spLocks noChangeArrowheads="1"/>
          </p:cNvSpPr>
          <p:nvPr/>
        </p:nvSpPr>
        <p:spPr bwMode="auto">
          <a:xfrm>
            <a:off x="831626" y="3395488"/>
            <a:ext cx="238889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9600" dirty="0">
                <a:solidFill>
                  <a:srgbClr val="FFFFFF"/>
                </a:solidFill>
                <a:latin typeface="+mn-lt"/>
              </a:rPr>
              <a:t>96</a:t>
            </a:r>
            <a:r>
              <a:rPr lang="en-US" altLang="zh-CN" sz="5400" dirty="0">
                <a:solidFill>
                  <a:srgbClr val="FFFFFF"/>
                </a:solidFill>
                <a:latin typeface="+mn-lt"/>
              </a:rPr>
              <a:t>%</a:t>
            </a:r>
            <a:endParaRPr lang="zh-CN" altLang="en-US" sz="7200" dirty="0">
              <a:solidFill>
                <a:srgbClr val="FFFFFF"/>
              </a:solidFill>
              <a:latin typeface="+mn-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请输入第一章的大标题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7" name="Oval 23"/>
          <p:cNvSpPr>
            <a:spLocks noChangeArrowheads="1"/>
          </p:cNvSpPr>
          <p:nvPr/>
        </p:nvSpPr>
        <p:spPr bwMode="auto">
          <a:xfrm>
            <a:off x="4193124" y="5033551"/>
            <a:ext cx="587350"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18" name="Freeform 12"/>
          <p:cNvSpPr/>
          <p:nvPr/>
        </p:nvSpPr>
        <p:spPr bwMode="auto">
          <a:xfrm>
            <a:off x="5333192" y="4832068"/>
            <a:ext cx="2012950" cy="337794"/>
          </a:xfrm>
          <a:prstGeom prst="homePlate">
            <a:avLst/>
          </a:pr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19" name="KSO_Shape"/>
          <p:cNvSpPr/>
          <p:nvPr/>
        </p:nvSpPr>
        <p:spPr bwMode="auto">
          <a:xfrm flipH="1">
            <a:off x="4864228" y="4832068"/>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0" name="Freeform 12"/>
          <p:cNvSpPr/>
          <p:nvPr/>
        </p:nvSpPr>
        <p:spPr bwMode="auto">
          <a:xfrm>
            <a:off x="5333192" y="5502163"/>
            <a:ext cx="2012950" cy="337794"/>
          </a:xfrm>
          <a:prstGeom prst="homePlate">
            <a:avLst/>
          </a:pr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1" name="KSO_Shape"/>
          <p:cNvSpPr/>
          <p:nvPr/>
        </p:nvSpPr>
        <p:spPr bwMode="auto">
          <a:xfrm>
            <a:off x="4367742" y="5232378"/>
            <a:ext cx="238115" cy="19565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p:spPr>
        <p:txBody>
          <a:bodyPr/>
          <a:lstStyle/>
          <a:p>
            <a:endParaRPr lang="zh-CN" altLang="en-US"/>
          </a:p>
        </p:txBody>
      </p:sp>
      <p:sp>
        <p:nvSpPr>
          <p:cNvPr id="22" name="Freeform 12"/>
          <p:cNvSpPr/>
          <p:nvPr/>
        </p:nvSpPr>
        <p:spPr bwMode="auto">
          <a:xfrm>
            <a:off x="5350244" y="2302336"/>
            <a:ext cx="2012950" cy="337794"/>
          </a:xfrm>
          <a:prstGeom prst="homePlate">
            <a:avLst/>
          </a:pr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3" name="Oval 15"/>
          <p:cNvSpPr>
            <a:spLocks noChangeArrowheads="1"/>
          </p:cNvSpPr>
          <p:nvPr/>
        </p:nvSpPr>
        <p:spPr bwMode="auto">
          <a:xfrm>
            <a:off x="4193124" y="248921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24" name="KSO_Shape"/>
          <p:cNvSpPr/>
          <p:nvPr/>
        </p:nvSpPr>
        <p:spPr bwMode="auto">
          <a:xfrm>
            <a:off x="4379648" y="2696296"/>
            <a:ext cx="210335" cy="179135"/>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rgbClr val="FFFFFF"/>
          </a:solidFill>
          <a:ln>
            <a:noFill/>
          </a:ln>
        </p:spPr>
        <p:txBody>
          <a:bodyPr/>
          <a:lstStyle/>
          <a:p>
            <a:endParaRPr lang="zh-CN" altLang="en-US" dirty="0"/>
          </a:p>
        </p:txBody>
      </p:sp>
      <p:sp>
        <p:nvSpPr>
          <p:cNvPr id="25" name="KSO_Shape"/>
          <p:cNvSpPr/>
          <p:nvPr/>
        </p:nvSpPr>
        <p:spPr bwMode="auto">
          <a:xfrm flipH="1">
            <a:off x="4881280" y="2302336"/>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6" name="Freeform 12"/>
          <p:cNvSpPr/>
          <p:nvPr/>
        </p:nvSpPr>
        <p:spPr bwMode="auto">
          <a:xfrm>
            <a:off x="5350244" y="2972431"/>
            <a:ext cx="2012950" cy="337794"/>
          </a:xfrm>
          <a:prstGeom prst="homePlate">
            <a:avLst/>
          </a:pr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7" name="矩形 26"/>
          <p:cNvSpPr/>
          <p:nvPr/>
        </p:nvSpPr>
        <p:spPr>
          <a:xfrm>
            <a:off x="7658539" y="2976760"/>
            <a:ext cx="4228661" cy="2297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椭圆 27"/>
          <p:cNvSpPr/>
          <p:nvPr/>
        </p:nvSpPr>
        <p:spPr>
          <a:xfrm>
            <a:off x="813049" y="2729921"/>
            <a:ext cx="2628960" cy="2628960"/>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9" name="KSO_Shape"/>
          <p:cNvSpPr/>
          <p:nvPr/>
        </p:nvSpPr>
        <p:spPr bwMode="auto">
          <a:xfrm>
            <a:off x="1555286" y="3555923"/>
            <a:ext cx="1144484" cy="976950"/>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31" name="圆角矩形 5"/>
          <p:cNvSpPr/>
          <p:nvPr/>
        </p:nvSpPr>
        <p:spPr>
          <a:xfrm>
            <a:off x="2243738" y="2444693"/>
            <a:ext cx="3546334" cy="945269"/>
          </a:xfrm>
          <a:custGeom>
            <a:avLst/>
            <a:gdLst/>
            <a:ahLst/>
            <a:cxnLst/>
            <a:rect l="l" t="t" r="r" b="b"/>
            <a:pathLst>
              <a:path w="4647853" h="1238876">
                <a:moveTo>
                  <a:pt x="918749" y="100069"/>
                </a:moveTo>
                <a:cubicBezTo>
                  <a:pt x="631909" y="100069"/>
                  <a:pt x="399380" y="332598"/>
                  <a:pt x="399380" y="619438"/>
                </a:cubicBezTo>
                <a:cubicBezTo>
                  <a:pt x="399380" y="906277"/>
                  <a:pt x="631909" y="1138806"/>
                  <a:pt x="918749" y="1138806"/>
                </a:cubicBezTo>
                <a:lnTo>
                  <a:pt x="3984467" y="1138807"/>
                </a:lnTo>
                <a:cubicBezTo>
                  <a:pt x="4271307" y="1138807"/>
                  <a:pt x="4503836" y="906278"/>
                  <a:pt x="4503836" y="619438"/>
                </a:cubicBezTo>
                <a:lnTo>
                  <a:pt x="4503837" y="619438"/>
                </a:lnTo>
                <a:cubicBezTo>
                  <a:pt x="4503837" y="332598"/>
                  <a:pt x="4271308" y="100069"/>
                  <a:pt x="3984468" y="100069"/>
                </a:cubicBezTo>
                <a:close/>
                <a:moveTo>
                  <a:pt x="874802" y="0"/>
                </a:moveTo>
                <a:lnTo>
                  <a:pt x="4028415" y="0"/>
                </a:lnTo>
                <a:cubicBezTo>
                  <a:pt x="4370521" y="0"/>
                  <a:pt x="4647853" y="277332"/>
                  <a:pt x="4647853" y="619438"/>
                </a:cubicBezTo>
                <a:lnTo>
                  <a:pt x="4647852" y="619438"/>
                </a:lnTo>
                <a:cubicBezTo>
                  <a:pt x="4647852" y="961544"/>
                  <a:pt x="4370520" y="1238876"/>
                  <a:pt x="4028414" y="1238876"/>
                </a:cubicBezTo>
                <a:lnTo>
                  <a:pt x="874802" y="1238875"/>
                </a:lnTo>
                <a:cubicBezTo>
                  <a:pt x="583271" y="1238875"/>
                  <a:pt x="338778" y="1037481"/>
                  <a:pt x="274630" y="765799"/>
                </a:cubicBezTo>
                <a:lnTo>
                  <a:pt x="0" y="662813"/>
                </a:lnTo>
                <a:lnTo>
                  <a:pt x="260853" y="564993"/>
                </a:lnTo>
                <a:cubicBezTo>
                  <a:pt x="285446" y="248244"/>
                  <a:pt x="551134" y="0"/>
                  <a:pt x="874802" y="0"/>
                </a:cubicBezTo>
                <a:close/>
              </a:path>
            </a:pathLst>
          </a:custGeom>
          <a:solidFill>
            <a:schemeClr val="accent1"/>
          </a:solidFill>
          <a:ln w="25400" cap="flat" cmpd="sng" algn="ctr">
            <a:noFill/>
            <a:prstDash val="solid"/>
          </a:ln>
          <a:effectLst/>
        </p:spPr>
        <p:txBody>
          <a:bodyPr lIns="468000" tIns="0" bIns="0" rtlCol="0" anchor="ctr"/>
          <a:lstStyle/>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p:txBody>
      </p:sp>
      <p:sp>
        <p:nvSpPr>
          <p:cNvPr id="32" name="Oval 23"/>
          <p:cNvSpPr>
            <a:spLocks noChangeArrowheads="1"/>
          </p:cNvSpPr>
          <p:nvPr/>
        </p:nvSpPr>
        <p:spPr bwMode="auto">
          <a:xfrm>
            <a:off x="928780" y="2322552"/>
            <a:ext cx="1172438" cy="1184321"/>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4" name="KSO_Shape"/>
          <p:cNvSpPr/>
          <p:nvPr/>
        </p:nvSpPr>
        <p:spPr bwMode="auto">
          <a:xfrm>
            <a:off x="1175753" y="2635965"/>
            <a:ext cx="678493" cy="557494"/>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p:spPr>
        <p:txBody>
          <a:bodyPr/>
          <a:lstStyle/>
          <a:p>
            <a:endParaRPr lang="zh-CN" altLang="en-US"/>
          </a:p>
        </p:txBody>
      </p:sp>
      <p:sp>
        <p:nvSpPr>
          <p:cNvPr id="35" name="圆角矩形 5"/>
          <p:cNvSpPr/>
          <p:nvPr/>
        </p:nvSpPr>
        <p:spPr>
          <a:xfrm>
            <a:off x="7716886" y="2444693"/>
            <a:ext cx="3546334" cy="945269"/>
          </a:xfrm>
          <a:custGeom>
            <a:avLst/>
            <a:gdLst/>
            <a:ahLst/>
            <a:cxnLst/>
            <a:rect l="l" t="t" r="r" b="b"/>
            <a:pathLst>
              <a:path w="4647853" h="1238876">
                <a:moveTo>
                  <a:pt x="918749" y="100069"/>
                </a:moveTo>
                <a:cubicBezTo>
                  <a:pt x="631909" y="100069"/>
                  <a:pt x="399380" y="332598"/>
                  <a:pt x="399380" y="619438"/>
                </a:cubicBezTo>
                <a:cubicBezTo>
                  <a:pt x="399380" y="906277"/>
                  <a:pt x="631909" y="1138806"/>
                  <a:pt x="918749" y="1138806"/>
                </a:cubicBezTo>
                <a:lnTo>
                  <a:pt x="3984467" y="1138807"/>
                </a:lnTo>
                <a:cubicBezTo>
                  <a:pt x="4271307" y="1138807"/>
                  <a:pt x="4503836" y="906278"/>
                  <a:pt x="4503836" y="619438"/>
                </a:cubicBezTo>
                <a:lnTo>
                  <a:pt x="4503837" y="619438"/>
                </a:lnTo>
                <a:cubicBezTo>
                  <a:pt x="4503837" y="332598"/>
                  <a:pt x="4271308" y="100069"/>
                  <a:pt x="3984468" y="100069"/>
                </a:cubicBezTo>
                <a:close/>
                <a:moveTo>
                  <a:pt x="874802" y="0"/>
                </a:moveTo>
                <a:lnTo>
                  <a:pt x="4028415" y="0"/>
                </a:lnTo>
                <a:cubicBezTo>
                  <a:pt x="4370521" y="0"/>
                  <a:pt x="4647853" y="277332"/>
                  <a:pt x="4647853" y="619438"/>
                </a:cubicBezTo>
                <a:lnTo>
                  <a:pt x="4647852" y="619438"/>
                </a:lnTo>
                <a:cubicBezTo>
                  <a:pt x="4647852" y="961544"/>
                  <a:pt x="4370520" y="1238876"/>
                  <a:pt x="4028414" y="1238876"/>
                </a:cubicBezTo>
                <a:lnTo>
                  <a:pt x="874802" y="1238875"/>
                </a:lnTo>
                <a:cubicBezTo>
                  <a:pt x="583271" y="1238875"/>
                  <a:pt x="338778" y="1037481"/>
                  <a:pt x="274630" y="765799"/>
                </a:cubicBezTo>
                <a:lnTo>
                  <a:pt x="0" y="662813"/>
                </a:lnTo>
                <a:lnTo>
                  <a:pt x="260853" y="564993"/>
                </a:lnTo>
                <a:cubicBezTo>
                  <a:pt x="285446" y="248244"/>
                  <a:pt x="551134" y="0"/>
                  <a:pt x="874802" y="0"/>
                </a:cubicBezTo>
                <a:close/>
              </a:path>
            </a:pathLst>
          </a:custGeom>
          <a:solidFill>
            <a:schemeClr val="accent1"/>
          </a:solidFill>
          <a:ln w="25400" cap="flat" cmpd="sng" algn="ctr">
            <a:noFill/>
            <a:prstDash val="solid"/>
          </a:ln>
          <a:effectLst/>
        </p:spPr>
        <p:txBody>
          <a:bodyPr lIns="468000" tIns="0" bIns="0" rtlCol="0" anchor="ctr"/>
          <a:lstStyle/>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a:p>
            <a:pPr lvl="0" algn="ctr">
              <a:lnSpc>
                <a:spcPct val="130000"/>
              </a:lnSpc>
              <a:defRPr/>
            </a:pPr>
            <a:r>
              <a:rPr lang="zh-CN" altLang="en-US" sz="1600" kern="0" dirty="0">
                <a:latin typeface="幼圆" panose="02010509060101010101" pitchFamily="49" charset="-122"/>
                <a:ea typeface="幼圆" panose="02010509060101010101" pitchFamily="49" charset="-122"/>
                <a:cs typeface="Arial" panose="020B0604020202020204" pitchFamily="34" charset="0"/>
              </a:rPr>
              <a:t>请在此处输入您的文本</a:t>
            </a:r>
            <a:endParaRPr lang="zh-CN" altLang="en-US" sz="1600" kern="0" dirty="0">
              <a:latin typeface="幼圆" panose="02010509060101010101" pitchFamily="49" charset="-122"/>
              <a:ea typeface="幼圆" panose="02010509060101010101" pitchFamily="49" charset="-122"/>
              <a:cs typeface="Arial" panose="020B0604020202020204" pitchFamily="34" charset="0"/>
            </a:endParaRPr>
          </a:p>
        </p:txBody>
      </p:sp>
      <p:sp>
        <p:nvSpPr>
          <p:cNvPr id="36" name="Oval 23"/>
          <p:cNvSpPr>
            <a:spLocks noChangeArrowheads="1"/>
          </p:cNvSpPr>
          <p:nvPr/>
        </p:nvSpPr>
        <p:spPr bwMode="auto">
          <a:xfrm>
            <a:off x="6401928" y="2322552"/>
            <a:ext cx="1172438" cy="1184321"/>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7" name="KSO_Shape"/>
          <p:cNvSpPr/>
          <p:nvPr/>
        </p:nvSpPr>
        <p:spPr bwMode="auto">
          <a:xfrm>
            <a:off x="6662339" y="2552490"/>
            <a:ext cx="651617" cy="724445"/>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8" name="矩形 37"/>
          <p:cNvSpPr/>
          <p:nvPr/>
        </p:nvSpPr>
        <p:spPr>
          <a:xfrm>
            <a:off x="1136129" y="3845861"/>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9" name="文本框 38"/>
          <p:cNvSpPr txBox="1"/>
          <p:nvPr/>
        </p:nvSpPr>
        <p:spPr>
          <a:xfrm>
            <a:off x="404621" y="3998261"/>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0" name="矩形 39"/>
          <p:cNvSpPr/>
          <p:nvPr/>
        </p:nvSpPr>
        <p:spPr>
          <a:xfrm>
            <a:off x="1136129" y="5106268"/>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1" name="矩形 90"/>
          <p:cNvSpPr/>
          <p:nvPr/>
        </p:nvSpPr>
        <p:spPr>
          <a:xfrm>
            <a:off x="969995" y="3694077"/>
            <a:ext cx="4932789" cy="2224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n-ea"/>
              </a:rPr>
              <a:t>请输入文本请输入文本请输入文本请输入文本请输入文本请输入文本请输入文本请输入文本请输入文本请输入文本请输入文本请输入文本请输入文本请输入文本</a:t>
            </a:r>
            <a:endParaRPr lang="zh-CN" altLang="zh-CN" sz="2000" dirty="0">
              <a:solidFill>
                <a:schemeClr val="tx1"/>
              </a:solidFill>
              <a:latin typeface="+mn-ea"/>
            </a:endParaRPr>
          </a:p>
        </p:txBody>
      </p:sp>
      <p:sp>
        <p:nvSpPr>
          <p:cNvPr id="92" name="圆角矩形 18"/>
          <p:cNvSpPr/>
          <p:nvPr/>
        </p:nvSpPr>
        <p:spPr>
          <a:xfrm>
            <a:off x="1143768" y="2746934"/>
            <a:ext cx="4585243" cy="7200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rgbClr val="FEFFFF"/>
                </a:solidFill>
                <a:latin typeface="幼圆" panose="02010509060101010101" pitchFamily="49" charset="-122"/>
                <a:ea typeface="幼圆" panose="02010509060101010101" pitchFamily="49" charset="-122"/>
              </a:rPr>
              <a:t>请输入文本请输入文本请输入文本</a:t>
            </a:r>
            <a:endParaRPr lang="zh-CN" altLang="zh-CN" sz="2000" dirty="0">
              <a:solidFill>
                <a:srgbClr val="FEFFFF"/>
              </a:solidFill>
              <a:latin typeface="幼圆" panose="02010509060101010101" pitchFamily="49" charset="-122"/>
              <a:ea typeface="幼圆" panose="02010509060101010101" pitchFamily="49" charset="-122"/>
            </a:endParaRPr>
          </a:p>
        </p:txBody>
      </p:sp>
      <p:sp>
        <p:nvSpPr>
          <p:cNvPr id="95" name="Rectangle 59"/>
          <p:cNvSpPr>
            <a:spLocks noChangeArrowheads="1"/>
          </p:cNvSpPr>
          <p:nvPr/>
        </p:nvSpPr>
        <p:spPr bwMode="auto">
          <a:xfrm>
            <a:off x="7333416" y="5383262"/>
            <a:ext cx="3895135" cy="176203"/>
          </a:xfrm>
          <a:prstGeom prst="rect">
            <a:avLst/>
          </a:prstGeom>
          <a:solidFill>
            <a:schemeClr val="tx1"/>
          </a:solidFill>
          <a:ln>
            <a:noFill/>
          </a:ln>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96" name="Rectangle 60"/>
          <p:cNvSpPr>
            <a:spLocks noChangeArrowheads="1"/>
          </p:cNvSpPr>
          <p:nvPr/>
        </p:nvSpPr>
        <p:spPr bwMode="auto">
          <a:xfrm>
            <a:off x="7335375" y="2051648"/>
            <a:ext cx="830663" cy="3284858"/>
          </a:xfrm>
          <a:prstGeom prst="rect">
            <a:avLst/>
          </a:prstGeom>
          <a:solidFill>
            <a:schemeClr val="accent1"/>
          </a:solidFill>
          <a:ln>
            <a:noFill/>
          </a:ln>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1800" dirty="0">
                <a:solidFill>
                  <a:srgbClr val="FEFFFF"/>
                </a:solidFill>
                <a:latin typeface="+mn-ea"/>
                <a:ea typeface="+mn-ea"/>
              </a:rPr>
              <a:t>97%</a:t>
            </a:r>
            <a:endParaRPr lang="zh-CN" altLang="en-US" sz="1800" dirty="0">
              <a:solidFill>
                <a:srgbClr val="FEFFFF"/>
              </a:solidFill>
              <a:latin typeface="+mn-ea"/>
              <a:ea typeface="+mn-ea"/>
            </a:endParaRPr>
          </a:p>
        </p:txBody>
      </p:sp>
      <p:sp>
        <p:nvSpPr>
          <p:cNvPr id="97" name="TextBox 82"/>
          <p:cNvSpPr txBox="1"/>
          <p:nvPr/>
        </p:nvSpPr>
        <p:spPr>
          <a:xfrm>
            <a:off x="7327322" y="5680758"/>
            <a:ext cx="846768" cy="434359"/>
          </a:xfrm>
          <a:prstGeom prst="rect">
            <a:avLst/>
          </a:prstGeom>
          <a:noFill/>
        </p:spPr>
        <p:txBody>
          <a:bodyPr wrap="square" rtlCol="0" anchor="ctr">
            <a:spAutoFit/>
          </a:bodyPr>
          <a:lstStyle/>
          <a:p>
            <a:pPr algn="ctr"/>
            <a:r>
              <a:rPr lang="zh-CN" altLang="en-US" sz="1800" dirty="0">
                <a:latin typeface="+mj-ea"/>
                <a:ea typeface="+mj-ea"/>
              </a:rPr>
              <a:t>文本</a:t>
            </a:r>
            <a:endParaRPr lang="en-US" sz="1800" dirty="0">
              <a:latin typeface="+mj-ea"/>
              <a:ea typeface="+mj-ea"/>
            </a:endParaRPr>
          </a:p>
        </p:txBody>
      </p:sp>
      <p:sp>
        <p:nvSpPr>
          <p:cNvPr id="98" name="Rectangle 61"/>
          <p:cNvSpPr>
            <a:spLocks noChangeArrowheads="1"/>
          </p:cNvSpPr>
          <p:nvPr/>
        </p:nvSpPr>
        <p:spPr bwMode="auto">
          <a:xfrm>
            <a:off x="8342975" y="3788468"/>
            <a:ext cx="830663" cy="1548039"/>
          </a:xfrm>
          <a:prstGeom prst="rect">
            <a:avLst/>
          </a:prstGeom>
          <a:solidFill>
            <a:schemeClr val="accent1"/>
          </a:solidFill>
          <a:ln>
            <a:noFill/>
          </a:ln>
        </p:spPr>
        <p:txBody>
          <a:bodyPr/>
          <a:lstStyle/>
          <a:p>
            <a:pPr algn="ctr" eaLnBrk="1" hangingPunct="1"/>
            <a:r>
              <a:rPr lang="en-US" altLang="zh-CN" sz="1800" dirty="0">
                <a:solidFill>
                  <a:srgbClr val="FEFFFF"/>
                </a:solidFill>
                <a:latin typeface="+mn-ea"/>
                <a:ea typeface="+mn-ea"/>
              </a:rPr>
              <a:t>50%</a:t>
            </a:r>
            <a:endParaRPr lang="zh-CN" altLang="en-US" sz="1800" dirty="0">
              <a:solidFill>
                <a:srgbClr val="FEFFFF"/>
              </a:solidFill>
              <a:latin typeface="+mn-ea"/>
              <a:ea typeface="+mn-ea"/>
            </a:endParaRPr>
          </a:p>
        </p:txBody>
      </p:sp>
      <p:sp>
        <p:nvSpPr>
          <p:cNvPr id="99" name="TextBox 84"/>
          <p:cNvSpPr txBox="1"/>
          <p:nvPr/>
        </p:nvSpPr>
        <p:spPr>
          <a:xfrm>
            <a:off x="8334922" y="5680758"/>
            <a:ext cx="846768" cy="434359"/>
          </a:xfrm>
          <a:prstGeom prst="rect">
            <a:avLst/>
          </a:prstGeom>
          <a:noFill/>
        </p:spPr>
        <p:txBody>
          <a:bodyPr wrap="square" rtlCol="0" anchor="ctr">
            <a:spAutoFit/>
          </a:bodyPr>
          <a:lstStyle/>
          <a:p>
            <a:pPr algn="ctr"/>
            <a:r>
              <a:rPr lang="zh-CN" altLang="en-US" sz="1800" dirty="0">
                <a:latin typeface="+mj-ea"/>
                <a:ea typeface="+mj-ea"/>
              </a:rPr>
              <a:t>文本</a:t>
            </a:r>
            <a:endParaRPr lang="en-US" sz="1800" dirty="0">
              <a:latin typeface="+mj-ea"/>
              <a:ea typeface="+mj-ea"/>
            </a:endParaRPr>
          </a:p>
        </p:txBody>
      </p:sp>
      <p:sp>
        <p:nvSpPr>
          <p:cNvPr id="100" name="Rectangle 62"/>
          <p:cNvSpPr>
            <a:spLocks noChangeArrowheads="1"/>
          </p:cNvSpPr>
          <p:nvPr/>
        </p:nvSpPr>
        <p:spPr bwMode="auto">
          <a:xfrm>
            <a:off x="9342523" y="3071081"/>
            <a:ext cx="855826" cy="2265422"/>
          </a:xfrm>
          <a:prstGeom prst="rect">
            <a:avLst/>
          </a:prstGeom>
          <a:solidFill>
            <a:schemeClr val="accent1"/>
          </a:solidFill>
          <a:ln>
            <a:noFill/>
          </a:ln>
        </p:spPr>
        <p:txBody>
          <a:bodyPr/>
          <a:lstStyle/>
          <a:p>
            <a:pPr algn="ctr" eaLnBrk="1" hangingPunct="1"/>
            <a:r>
              <a:rPr lang="en-US" altLang="zh-CN" sz="1800" dirty="0">
                <a:solidFill>
                  <a:srgbClr val="FEFFFF"/>
                </a:solidFill>
                <a:latin typeface="+mn-ea"/>
                <a:ea typeface="+mn-ea"/>
              </a:rPr>
              <a:t>78%</a:t>
            </a:r>
            <a:endParaRPr lang="zh-CN" altLang="en-US" sz="1800" dirty="0">
              <a:solidFill>
                <a:srgbClr val="FEFFFF"/>
              </a:solidFill>
              <a:latin typeface="+mn-ea"/>
              <a:ea typeface="+mn-ea"/>
            </a:endParaRPr>
          </a:p>
        </p:txBody>
      </p:sp>
      <p:sp>
        <p:nvSpPr>
          <p:cNvPr id="101" name="TextBox 86"/>
          <p:cNvSpPr txBox="1"/>
          <p:nvPr/>
        </p:nvSpPr>
        <p:spPr>
          <a:xfrm>
            <a:off x="9347052" y="5680758"/>
            <a:ext cx="846768" cy="434359"/>
          </a:xfrm>
          <a:prstGeom prst="rect">
            <a:avLst/>
          </a:prstGeom>
          <a:noFill/>
        </p:spPr>
        <p:txBody>
          <a:bodyPr wrap="square" rtlCol="0" anchor="ctr">
            <a:spAutoFit/>
          </a:bodyPr>
          <a:lstStyle/>
          <a:p>
            <a:pPr algn="ctr"/>
            <a:r>
              <a:rPr lang="zh-CN" altLang="en-US" sz="1800" dirty="0">
                <a:latin typeface="+mj-ea"/>
                <a:ea typeface="+mj-ea"/>
              </a:rPr>
              <a:t>文本</a:t>
            </a:r>
            <a:endParaRPr lang="en-US" sz="1800" dirty="0">
              <a:latin typeface="+mj-ea"/>
              <a:ea typeface="+mj-ea"/>
            </a:endParaRPr>
          </a:p>
        </p:txBody>
      </p:sp>
      <p:sp>
        <p:nvSpPr>
          <p:cNvPr id="102" name="Rectangle 63"/>
          <p:cNvSpPr>
            <a:spLocks noChangeArrowheads="1"/>
          </p:cNvSpPr>
          <p:nvPr/>
        </p:nvSpPr>
        <p:spPr bwMode="auto">
          <a:xfrm>
            <a:off x="10359180" y="4032486"/>
            <a:ext cx="855826" cy="1304021"/>
          </a:xfrm>
          <a:prstGeom prst="rect">
            <a:avLst/>
          </a:prstGeom>
          <a:solidFill>
            <a:schemeClr val="accent1"/>
          </a:solidFill>
          <a:ln>
            <a:noFill/>
          </a:ln>
        </p:spPr>
        <p:txBody>
          <a:bodyPr/>
          <a:lstStyle/>
          <a:p>
            <a:pPr algn="ctr" eaLnBrk="1" hangingPunct="1"/>
            <a:r>
              <a:rPr lang="en-US" altLang="zh-CN" sz="1800" dirty="0">
                <a:solidFill>
                  <a:srgbClr val="FEFFFF"/>
                </a:solidFill>
                <a:latin typeface="+mn-ea"/>
                <a:ea typeface="+mn-ea"/>
              </a:rPr>
              <a:t>43%</a:t>
            </a:r>
            <a:endParaRPr lang="zh-CN" altLang="en-US" sz="1800" dirty="0">
              <a:solidFill>
                <a:srgbClr val="FEFFFF"/>
              </a:solidFill>
              <a:latin typeface="+mn-ea"/>
              <a:ea typeface="+mn-ea"/>
            </a:endParaRPr>
          </a:p>
        </p:txBody>
      </p:sp>
      <p:sp>
        <p:nvSpPr>
          <p:cNvPr id="103" name="TextBox 88"/>
          <p:cNvSpPr txBox="1"/>
          <p:nvPr/>
        </p:nvSpPr>
        <p:spPr>
          <a:xfrm>
            <a:off x="10363709" y="5680758"/>
            <a:ext cx="846768" cy="434359"/>
          </a:xfrm>
          <a:prstGeom prst="rect">
            <a:avLst/>
          </a:prstGeom>
          <a:noFill/>
        </p:spPr>
        <p:txBody>
          <a:bodyPr wrap="square" rtlCol="0" anchor="ctr">
            <a:spAutoFit/>
          </a:bodyPr>
          <a:lstStyle/>
          <a:p>
            <a:pPr algn="ctr"/>
            <a:r>
              <a:rPr lang="zh-CN" altLang="en-US" sz="1800" dirty="0">
                <a:latin typeface="+mj-ea"/>
                <a:ea typeface="+mj-ea"/>
              </a:rPr>
              <a:t>文本</a:t>
            </a:r>
            <a:endParaRPr lang="en-US" sz="1800" dirty="0">
              <a:latin typeface="+mj-ea"/>
              <a:ea typeface="+mj-ea"/>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14" name="组合 13"/>
          <p:cNvGrpSpPr/>
          <p:nvPr/>
        </p:nvGrpSpPr>
        <p:grpSpPr>
          <a:xfrm rot="13698888" flipH="1" flipV="1">
            <a:off x="73368" y="4254512"/>
            <a:ext cx="4796669" cy="328480"/>
            <a:chOff x="3157239" y="3969697"/>
            <a:chExt cx="1888573" cy="129331"/>
          </a:xfrm>
        </p:grpSpPr>
        <p:sp>
          <p:nvSpPr>
            <p:cNvPr id="15" name="Freeform 40"/>
            <p:cNvSpPr/>
            <p:nvPr/>
          </p:nvSpPr>
          <p:spPr bwMode="auto">
            <a:xfrm>
              <a:off x="4810183" y="3969697"/>
              <a:ext cx="235629" cy="129331"/>
            </a:xfrm>
            <a:custGeom>
              <a:avLst/>
              <a:gdLst>
                <a:gd name="T0" fmla="*/ 0 w 50"/>
                <a:gd name="T1" fmla="*/ 27 h 27"/>
                <a:gd name="T2" fmla="*/ 49 w 50"/>
                <a:gd name="T3" fmla="*/ 15 h 27"/>
                <a:gd name="T4" fmla="*/ 49 w 50"/>
                <a:gd name="T5" fmla="*/ 12 h 27"/>
                <a:gd name="T6" fmla="*/ 0 w 50"/>
                <a:gd name="T7" fmla="*/ 0 h 27"/>
                <a:gd name="T8" fmla="*/ 0 w 50"/>
                <a:gd name="T9" fmla="*/ 27 h 27"/>
              </a:gdLst>
              <a:ahLst/>
              <a:cxnLst>
                <a:cxn ang="0">
                  <a:pos x="T0" y="T1"/>
                </a:cxn>
                <a:cxn ang="0">
                  <a:pos x="T2" y="T3"/>
                </a:cxn>
                <a:cxn ang="0">
                  <a:pos x="T4" y="T5"/>
                </a:cxn>
                <a:cxn ang="0">
                  <a:pos x="T6" y="T7"/>
                </a:cxn>
                <a:cxn ang="0">
                  <a:pos x="T8" y="T9"/>
                </a:cxn>
              </a:cxnLst>
              <a:rect l="0" t="0" r="r" b="b"/>
              <a:pathLst>
                <a:path w="50" h="27">
                  <a:moveTo>
                    <a:pt x="0" y="27"/>
                  </a:moveTo>
                  <a:cubicBezTo>
                    <a:pt x="49" y="15"/>
                    <a:pt x="49" y="15"/>
                    <a:pt x="49" y="15"/>
                  </a:cubicBezTo>
                  <a:cubicBezTo>
                    <a:pt x="50" y="15"/>
                    <a:pt x="50" y="13"/>
                    <a:pt x="49" y="12"/>
                  </a:cubicBezTo>
                  <a:cubicBezTo>
                    <a:pt x="0" y="0"/>
                    <a:pt x="0" y="0"/>
                    <a:pt x="0" y="0"/>
                  </a:cubicBezTo>
                  <a:lnTo>
                    <a:pt x="0" y="27"/>
                  </a:lnTo>
                  <a:close/>
                </a:path>
              </a:pathLst>
            </a:custGeom>
            <a:solidFill>
              <a:srgbClr val="FFE0B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Rectangle 41"/>
            <p:cNvSpPr>
              <a:spLocks noChangeArrowheads="1"/>
            </p:cNvSpPr>
            <p:nvPr/>
          </p:nvSpPr>
          <p:spPr bwMode="auto">
            <a:xfrm>
              <a:off x="3205073" y="3969697"/>
              <a:ext cx="1605110" cy="129331"/>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7" name="Oval 42"/>
            <p:cNvSpPr>
              <a:spLocks noChangeArrowheads="1"/>
            </p:cNvSpPr>
            <p:nvPr/>
          </p:nvSpPr>
          <p:spPr bwMode="auto">
            <a:xfrm>
              <a:off x="3157239" y="3969697"/>
              <a:ext cx="95669" cy="129331"/>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8" name="Rectangle 43"/>
            <p:cNvSpPr>
              <a:spLocks noChangeArrowheads="1"/>
            </p:cNvSpPr>
            <p:nvPr/>
          </p:nvSpPr>
          <p:spPr bwMode="auto">
            <a:xfrm>
              <a:off x="3205073" y="3969697"/>
              <a:ext cx="184251" cy="1293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1" name="Freeform 44"/>
            <p:cNvSpPr/>
            <p:nvPr/>
          </p:nvSpPr>
          <p:spPr bwMode="auto">
            <a:xfrm>
              <a:off x="3252908" y="3969697"/>
              <a:ext cx="240944" cy="129331"/>
            </a:xfrm>
            <a:custGeom>
              <a:avLst/>
              <a:gdLst>
                <a:gd name="T0" fmla="*/ 51 w 51"/>
                <a:gd name="T1" fmla="*/ 14 h 27"/>
                <a:gd name="T2" fmla="*/ 41 w 51"/>
                <a:gd name="T3" fmla="*/ 0 h 27"/>
                <a:gd name="T4" fmla="*/ 0 w 51"/>
                <a:gd name="T5" fmla="*/ 0 h 27"/>
                <a:gd name="T6" fmla="*/ 10 w 51"/>
                <a:gd name="T7" fmla="*/ 14 h 27"/>
                <a:gd name="T8" fmla="*/ 0 w 51"/>
                <a:gd name="T9" fmla="*/ 27 h 27"/>
                <a:gd name="T10" fmla="*/ 41 w 51"/>
                <a:gd name="T11" fmla="*/ 27 h 27"/>
                <a:gd name="T12" fmla="*/ 51 w 51"/>
                <a:gd name="T13" fmla="*/ 14 h 27"/>
              </a:gdLst>
              <a:ahLst/>
              <a:cxnLst>
                <a:cxn ang="0">
                  <a:pos x="T0" y="T1"/>
                </a:cxn>
                <a:cxn ang="0">
                  <a:pos x="T2" y="T3"/>
                </a:cxn>
                <a:cxn ang="0">
                  <a:pos x="T4" y="T5"/>
                </a:cxn>
                <a:cxn ang="0">
                  <a:pos x="T6" y="T7"/>
                </a:cxn>
                <a:cxn ang="0">
                  <a:pos x="T8" y="T9"/>
                </a:cxn>
                <a:cxn ang="0">
                  <a:pos x="T10" y="T11"/>
                </a:cxn>
                <a:cxn ang="0">
                  <a:pos x="T12" y="T13"/>
                </a:cxn>
              </a:cxnLst>
              <a:rect l="0" t="0" r="r" b="b"/>
              <a:pathLst>
                <a:path w="51" h="27">
                  <a:moveTo>
                    <a:pt x="51" y="14"/>
                  </a:moveTo>
                  <a:cubicBezTo>
                    <a:pt x="51" y="6"/>
                    <a:pt x="47" y="0"/>
                    <a:pt x="41" y="0"/>
                  </a:cubicBezTo>
                  <a:cubicBezTo>
                    <a:pt x="0" y="0"/>
                    <a:pt x="0" y="0"/>
                    <a:pt x="0" y="0"/>
                  </a:cubicBezTo>
                  <a:cubicBezTo>
                    <a:pt x="5" y="0"/>
                    <a:pt x="10" y="6"/>
                    <a:pt x="10" y="14"/>
                  </a:cubicBezTo>
                  <a:cubicBezTo>
                    <a:pt x="10" y="21"/>
                    <a:pt x="5" y="27"/>
                    <a:pt x="0" y="27"/>
                  </a:cubicBezTo>
                  <a:cubicBezTo>
                    <a:pt x="41" y="27"/>
                    <a:pt x="41" y="27"/>
                    <a:pt x="41" y="27"/>
                  </a:cubicBezTo>
                  <a:cubicBezTo>
                    <a:pt x="47" y="27"/>
                    <a:pt x="51" y="21"/>
                    <a:pt x="51" y="14"/>
                  </a:cubicBezTo>
                  <a:close/>
                </a:path>
              </a:pathLst>
            </a:cu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a:p>
          </p:txBody>
        </p:sp>
        <p:sp>
          <p:nvSpPr>
            <p:cNvPr id="22" name="Freeform 45"/>
            <p:cNvSpPr/>
            <p:nvPr/>
          </p:nvSpPr>
          <p:spPr bwMode="auto">
            <a:xfrm>
              <a:off x="4960773" y="4008673"/>
              <a:ext cx="85039" cy="56693"/>
            </a:xfrm>
            <a:custGeom>
              <a:avLst/>
              <a:gdLst>
                <a:gd name="T0" fmla="*/ 1 w 18"/>
                <a:gd name="T1" fmla="*/ 6 h 12"/>
                <a:gd name="T2" fmla="*/ 0 w 18"/>
                <a:gd name="T3" fmla="*/ 12 h 12"/>
                <a:gd name="T4" fmla="*/ 17 w 18"/>
                <a:gd name="T5" fmla="*/ 7 h 12"/>
                <a:gd name="T6" fmla="*/ 17 w 18"/>
                <a:gd name="T7" fmla="*/ 4 h 12"/>
                <a:gd name="T8" fmla="*/ 0 w 18"/>
                <a:gd name="T9" fmla="*/ 0 h 12"/>
                <a:gd name="T10" fmla="*/ 1 w 18"/>
                <a:gd name="T11" fmla="*/ 6 h 12"/>
              </a:gdLst>
              <a:ahLst/>
              <a:cxnLst>
                <a:cxn ang="0">
                  <a:pos x="T0" y="T1"/>
                </a:cxn>
                <a:cxn ang="0">
                  <a:pos x="T2" y="T3"/>
                </a:cxn>
                <a:cxn ang="0">
                  <a:pos x="T4" y="T5"/>
                </a:cxn>
                <a:cxn ang="0">
                  <a:pos x="T6" y="T7"/>
                </a:cxn>
                <a:cxn ang="0">
                  <a:pos x="T8" y="T9"/>
                </a:cxn>
                <a:cxn ang="0">
                  <a:pos x="T10" y="T11"/>
                </a:cxn>
              </a:cxnLst>
              <a:rect l="0" t="0" r="r" b="b"/>
              <a:pathLst>
                <a:path w="18" h="12">
                  <a:moveTo>
                    <a:pt x="1" y="6"/>
                  </a:moveTo>
                  <a:cubicBezTo>
                    <a:pt x="1" y="8"/>
                    <a:pt x="0" y="10"/>
                    <a:pt x="0" y="12"/>
                  </a:cubicBezTo>
                  <a:cubicBezTo>
                    <a:pt x="17" y="7"/>
                    <a:pt x="17" y="7"/>
                    <a:pt x="17" y="7"/>
                  </a:cubicBezTo>
                  <a:cubicBezTo>
                    <a:pt x="18" y="7"/>
                    <a:pt x="18" y="5"/>
                    <a:pt x="17" y="4"/>
                  </a:cubicBezTo>
                  <a:cubicBezTo>
                    <a:pt x="0" y="0"/>
                    <a:pt x="0" y="0"/>
                    <a:pt x="0" y="0"/>
                  </a:cubicBezTo>
                  <a:cubicBezTo>
                    <a:pt x="0" y="2"/>
                    <a:pt x="1" y="4"/>
                    <a:pt x="1" y="6"/>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4" name="组合 23"/>
          <p:cNvGrpSpPr/>
          <p:nvPr/>
        </p:nvGrpSpPr>
        <p:grpSpPr>
          <a:xfrm rot="13698888" flipH="1" flipV="1">
            <a:off x="1345326" y="3071547"/>
            <a:ext cx="3082447" cy="211089"/>
            <a:chOff x="3157239" y="3969697"/>
            <a:chExt cx="1888573" cy="129331"/>
          </a:xfrm>
        </p:grpSpPr>
        <p:sp>
          <p:nvSpPr>
            <p:cNvPr id="27" name="Freeform 40"/>
            <p:cNvSpPr/>
            <p:nvPr/>
          </p:nvSpPr>
          <p:spPr bwMode="auto">
            <a:xfrm>
              <a:off x="4810183" y="3969697"/>
              <a:ext cx="235629" cy="129331"/>
            </a:xfrm>
            <a:custGeom>
              <a:avLst/>
              <a:gdLst>
                <a:gd name="T0" fmla="*/ 0 w 50"/>
                <a:gd name="T1" fmla="*/ 27 h 27"/>
                <a:gd name="T2" fmla="*/ 49 w 50"/>
                <a:gd name="T3" fmla="*/ 15 h 27"/>
                <a:gd name="T4" fmla="*/ 49 w 50"/>
                <a:gd name="T5" fmla="*/ 12 h 27"/>
                <a:gd name="T6" fmla="*/ 0 w 50"/>
                <a:gd name="T7" fmla="*/ 0 h 27"/>
                <a:gd name="T8" fmla="*/ 0 w 50"/>
                <a:gd name="T9" fmla="*/ 27 h 27"/>
              </a:gdLst>
              <a:ahLst/>
              <a:cxnLst>
                <a:cxn ang="0">
                  <a:pos x="T0" y="T1"/>
                </a:cxn>
                <a:cxn ang="0">
                  <a:pos x="T2" y="T3"/>
                </a:cxn>
                <a:cxn ang="0">
                  <a:pos x="T4" y="T5"/>
                </a:cxn>
                <a:cxn ang="0">
                  <a:pos x="T6" y="T7"/>
                </a:cxn>
                <a:cxn ang="0">
                  <a:pos x="T8" y="T9"/>
                </a:cxn>
              </a:cxnLst>
              <a:rect l="0" t="0" r="r" b="b"/>
              <a:pathLst>
                <a:path w="50" h="27">
                  <a:moveTo>
                    <a:pt x="0" y="27"/>
                  </a:moveTo>
                  <a:cubicBezTo>
                    <a:pt x="49" y="15"/>
                    <a:pt x="49" y="15"/>
                    <a:pt x="49" y="15"/>
                  </a:cubicBezTo>
                  <a:cubicBezTo>
                    <a:pt x="50" y="15"/>
                    <a:pt x="50" y="13"/>
                    <a:pt x="49" y="12"/>
                  </a:cubicBezTo>
                  <a:cubicBezTo>
                    <a:pt x="0" y="0"/>
                    <a:pt x="0" y="0"/>
                    <a:pt x="0" y="0"/>
                  </a:cubicBezTo>
                  <a:lnTo>
                    <a:pt x="0" y="27"/>
                  </a:lnTo>
                  <a:close/>
                </a:path>
              </a:pathLst>
            </a:custGeom>
            <a:solidFill>
              <a:srgbClr val="FFE0B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Rectangle 41"/>
            <p:cNvSpPr>
              <a:spLocks noChangeArrowheads="1"/>
            </p:cNvSpPr>
            <p:nvPr/>
          </p:nvSpPr>
          <p:spPr bwMode="auto">
            <a:xfrm>
              <a:off x="3205073" y="3969697"/>
              <a:ext cx="1605110" cy="129331"/>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30" name="Oval 42"/>
            <p:cNvSpPr>
              <a:spLocks noChangeArrowheads="1"/>
            </p:cNvSpPr>
            <p:nvPr/>
          </p:nvSpPr>
          <p:spPr bwMode="auto">
            <a:xfrm>
              <a:off x="3157239" y="3969697"/>
              <a:ext cx="95669" cy="129331"/>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31" name="Rectangle 43"/>
            <p:cNvSpPr>
              <a:spLocks noChangeArrowheads="1"/>
            </p:cNvSpPr>
            <p:nvPr/>
          </p:nvSpPr>
          <p:spPr bwMode="auto">
            <a:xfrm>
              <a:off x="3205073" y="3969697"/>
              <a:ext cx="184251" cy="1293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2" name="Freeform 44"/>
            <p:cNvSpPr/>
            <p:nvPr/>
          </p:nvSpPr>
          <p:spPr bwMode="auto">
            <a:xfrm>
              <a:off x="3252908" y="3969697"/>
              <a:ext cx="240944" cy="129331"/>
            </a:xfrm>
            <a:custGeom>
              <a:avLst/>
              <a:gdLst>
                <a:gd name="T0" fmla="*/ 51 w 51"/>
                <a:gd name="T1" fmla="*/ 14 h 27"/>
                <a:gd name="T2" fmla="*/ 41 w 51"/>
                <a:gd name="T3" fmla="*/ 0 h 27"/>
                <a:gd name="T4" fmla="*/ 0 w 51"/>
                <a:gd name="T5" fmla="*/ 0 h 27"/>
                <a:gd name="T6" fmla="*/ 10 w 51"/>
                <a:gd name="T7" fmla="*/ 14 h 27"/>
                <a:gd name="T8" fmla="*/ 0 w 51"/>
                <a:gd name="T9" fmla="*/ 27 h 27"/>
                <a:gd name="T10" fmla="*/ 41 w 51"/>
                <a:gd name="T11" fmla="*/ 27 h 27"/>
                <a:gd name="T12" fmla="*/ 51 w 51"/>
                <a:gd name="T13" fmla="*/ 14 h 27"/>
              </a:gdLst>
              <a:ahLst/>
              <a:cxnLst>
                <a:cxn ang="0">
                  <a:pos x="T0" y="T1"/>
                </a:cxn>
                <a:cxn ang="0">
                  <a:pos x="T2" y="T3"/>
                </a:cxn>
                <a:cxn ang="0">
                  <a:pos x="T4" y="T5"/>
                </a:cxn>
                <a:cxn ang="0">
                  <a:pos x="T6" y="T7"/>
                </a:cxn>
                <a:cxn ang="0">
                  <a:pos x="T8" y="T9"/>
                </a:cxn>
                <a:cxn ang="0">
                  <a:pos x="T10" y="T11"/>
                </a:cxn>
                <a:cxn ang="0">
                  <a:pos x="T12" y="T13"/>
                </a:cxn>
              </a:cxnLst>
              <a:rect l="0" t="0" r="r" b="b"/>
              <a:pathLst>
                <a:path w="51" h="27">
                  <a:moveTo>
                    <a:pt x="51" y="14"/>
                  </a:moveTo>
                  <a:cubicBezTo>
                    <a:pt x="51" y="6"/>
                    <a:pt x="47" y="0"/>
                    <a:pt x="41" y="0"/>
                  </a:cubicBezTo>
                  <a:cubicBezTo>
                    <a:pt x="0" y="0"/>
                    <a:pt x="0" y="0"/>
                    <a:pt x="0" y="0"/>
                  </a:cubicBezTo>
                  <a:cubicBezTo>
                    <a:pt x="5" y="0"/>
                    <a:pt x="10" y="6"/>
                    <a:pt x="10" y="14"/>
                  </a:cubicBezTo>
                  <a:cubicBezTo>
                    <a:pt x="10" y="21"/>
                    <a:pt x="5" y="27"/>
                    <a:pt x="0" y="27"/>
                  </a:cubicBezTo>
                  <a:cubicBezTo>
                    <a:pt x="41" y="27"/>
                    <a:pt x="41" y="27"/>
                    <a:pt x="41" y="27"/>
                  </a:cubicBezTo>
                  <a:cubicBezTo>
                    <a:pt x="47" y="27"/>
                    <a:pt x="51" y="21"/>
                    <a:pt x="51" y="14"/>
                  </a:cubicBezTo>
                  <a:close/>
                </a:path>
              </a:pathLst>
            </a:cu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a:p>
          </p:txBody>
        </p:sp>
        <p:sp>
          <p:nvSpPr>
            <p:cNvPr id="33" name="Freeform 45"/>
            <p:cNvSpPr/>
            <p:nvPr/>
          </p:nvSpPr>
          <p:spPr bwMode="auto">
            <a:xfrm>
              <a:off x="4960773" y="4008673"/>
              <a:ext cx="85039" cy="56693"/>
            </a:xfrm>
            <a:custGeom>
              <a:avLst/>
              <a:gdLst>
                <a:gd name="T0" fmla="*/ 1 w 18"/>
                <a:gd name="T1" fmla="*/ 6 h 12"/>
                <a:gd name="T2" fmla="*/ 0 w 18"/>
                <a:gd name="T3" fmla="*/ 12 h 12"/>
                <a:gd name="T4" fmla="*/ 17 w 18"/>
                <a:gd name="T5" fmla="*/ 7 h 12"/>
                <a:gd name="T6" fmla="*/ 17 w 18"/>
                <a:gd name="T7" fmla="*/ 4 h 12"/>
                <a:gd name="T8" fmla="*/ 0 w 18"/>
                <a:gd name="T9" fmla="*/ 0 h 12"/>
                <a:gd name="T10" fmla="*/ 1 w 18"/>
                <a:gd name="T11" fmla="*/ 6 h 12"/>
              </a:gdLst>
              <a:ahLst/>
              <a:cxnLst>
                <a:cxn ang="0">
                  <a:pos x="T0" y="T1"/>
                </a:cxn>
                <a:cxn ang="0">
                  <a:pos x="T2" y="T3"/>
                </a:cxn>
                <a:cxn ang="0">
                  <a:pos x="T4" y="T5"/>
                </a:cxn>
                <a:cxn ang="0">
                  <a:pos x="T6" y="T7"/>
                </a:cxn>
                <a:cxn ang="0">
                  <a:pos x="T8" y="T9"/>
                </a:cxn>
                <a:cxn ang="0">
                  <a:pos x="T10" y="T11"/>
                </a:cxn>
              </a:cxnLst>
              <a:rect l="0" t="0" r="r" b="b"/>
              <a:pathLst>
                <a:path w="18" h="12">
                  <a:moveTo>
                    <a:pt x="1" y="6"/>
                  </a:moveTo>
                  <a:cubicBezTo>
                    <a:pt x="1" y="8"/>
                    <a:pt x="0" y="10"/>
                    <a:pt x="0" y="12"/>
                  </a:cubicBezTo>
                  <a:cubicBezTo>
                    <a:pt x="17" y="7"/>
                    <a:pt x="17" y="7"/>
                    <a:pt x="17" y="7"/>
                  </a:cubicBezTo>
                  <a:cubicBezTo>
                    <a:pt x="18" y="7"/>
                    <a:pt x="18" y="5"/>
                    <a:pt x="17" y="4"/>
                  </a:cubicBezTo>
                  <a:cubicBezTo>
                    <a:pt x="0" y="0"/>
                    <a:pt x="0" y="0"/>
                    <a:pt x="0" y="0"/>
                  </a:cubicBezTo>
                  <a:cubicBezTo>
                    <a:pt x="0" y="2"/>
                    <a:pt x="1" y="4"/>
                    <a:pt x="1" y="6"/>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5" name="矩形 34"/>
          <p:cNvSpPr/>
          <p:nvPr/>
        </p:nvSpPr>
        <p:spPr>
          <a:xfrm>
            <a:off x="5931600" y="1702523"/>
            <a:ext cx="5069113" cy="49849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43" name="任意多边形: 形状 42"/>
          <p:cNvSpPr/>
          <p:nvPr/>
        </p:nvSpPr>
        <p:spPr bwMode="auto">
          <a:xfrm>
            <a:off x="998780" y="1852273"/>
            <a:ext cx="2461871" cy="2874471"/>
          </a:xfrm>
          <a:custGeom>
            <a:avLst/>
            <a:gdLst>
              <a:gd name="connsiteX0" fmla="*/ 0 w 830216"/>
              <a:gd name="connsiteY0" fmla="*/ 929962 h 969357"/>
              <a:gd name="connsiteX1" fmla="*/ 819480 w 830216"/>
              <a:gd name="connsiteY1" fmla="*/ 929962 h 969357"/>
              <a:gd name="connsiteX2" fmla="*/ 819480 w 830216"/>
              <a:gd name="connsiteY2" fmla="*/ 969357 h 969357"/>
              <a:gd name="connsiteX3" fmla="*/ 0 w 830216"/>
              <a:gd name="connsiteY3" fmla="*/ 969357 h 969357"/>
              <a:gd name="connsiteX4" fmla="*/ 10735 w 830216"/>
              <a:gd name="connsiteY4" fmla="*/ 892955 h 969357"/>
              <a:gd name="connsiteX5" fmla="*/ 801587 w 830216"/>
              <a:gd name="connsiteY5" fmla="*/ 892955 h 969357"/>
              <a:gd name="connsiteX6" fmla="*/ 801587 w 830216"/>
              <a:gd name="connsiteY6" fmla="*/ 919218 h 969357"/>
              <a:gd name="connsiteX7" fmla="*/ 10735 w 830216"/>
              <a:gd name="connsiteY7" fmla="*/ 919218 h 969357"/>
              <a:gd name="connsiteX8" fmla="*/ 580912 w 830216"/>
              <a:gd name="connsiteY8" fmla="*/ 853560 h 969357"/>
              <a:gd name="connsiteX9" fmla="*/ 790852 w 830216"/>
              <a:gd name="connsiteY9" fmla="*/ 853560 h 969357"/>
              <a:gd name="connsiteX10" fmla="*/ 790852 w 830216"/>
              <a:gd name="connsiteY10" fmla="*/ 882211 h 969357"/>
              <a:gd name="connsiteX11" fmla="*/ 580912 w 830216"/>
              <a:gd name="connsiteY11" fmla="*/ 882211 h 969357"/>
              <a:gd name="connsiteX12" fmla="*/ 308945 w 830216"/>
              <a:gd name="connsiteY12" fmla="*/ 853560 h 969357"/>
              <a:gd name="connsiteX13" fmla="*/ 518885 w 830216"/>
              <a:gd name="connsiteY13" fmla="*/ 853560 h 969357"/>
              <a:gd name="connsiteX14" fmla="*/ 518885 w 830216"/>
              <a:gd name="connsiteY14" fmla="*/ 882211 h 969357"/>
              <a:gd name="connsiteX15" fmla="*/ 308945 w 830216"/>
              <a:gd name="connsiteY15" fmla="*/ 882211 h 969357"/>
              <a:gd name="connsiteX16" fmla="*/ 36978 w 830216"/>
              <a:gd name="connsiteY16" fmla="*/ 853560 h 969357"/>
              <a:gd name="connsiteX17" fmla="*/ 246918 w 830216"/>
              <a:gd name="connsiteY17" fmla="*/ 853560 h 969357"/>
              <a:gd name="connsiteX18" fmla="*/ 246918 w 830216"/>
              <a:gd name="connsiteY18" fmla="*/ 882211 h 969357"/>
              <a:gd name="connsiteX19" fmla="*/ 36978 w 830216"/>
              <a:gd name="connsiteY19" fmla="*/ 882211 h 969357"/>
              <a:gd name="connsiteX20" fmla="*/ 580912 w 830216"/>
              <a:gd name="connsiteY20" fmla="*/ 808196 h 969357"/>
              <a:gd name="connsiteX21" fmla="*/ 790852 w 830216"/>
              <a:gd name="connsiteY21" fmla="*/ 808196 h 969357"/>
              <a:gd name="connsiteX22" fmla="*/ 790852 w 830216"/>
              <a:gd name="connsiteY22" fmla="*/ 836847 h 969357"/>
              <a:gd name="connsiteX23" fmla="*/ 580912 w 830216"/>
              <a:gd name="connsiteY23" fmla="*/ 836847 h 969357"/>
              <a:gd name="connsiteX24" fmla="*/ 308945 w 830216"/>
              <a:gd name="connsiteY24" fmla="*/ 808196 h 969357"/>
              <a:gd name="connsiteX25" fmla="*/ 518885 w 830216"/>
              <a:gd name="connsiteY25" fmla="*/ 808196 h 969357"/>
              <a:gd name="connsiteX26" fmla="*/ 518885 w 830216"/>
              <a:gd name="connsiteY26" fmla="*/ 836847 h 969357"/>
              <a:gd name="connsiteX27" fmla="*/ 308945 w 830216"/>
              <a:gd name="connsiteY27" fmla="*/ 836847 h 969357"/>
              <a:gd name="connsiteX28" fmla="*/ 36978 w 830216"/>
              <a:gd name="connsiteY28" fmla="*/ 808196 h 969357"/>
              <a:gd name="connsiteX29" fmla="*/ 246918 w 830216"/>
              <a:gd name="connsiteY29" fmla="*/ 808196 h 969357"/>
              <a:gd name="connsiteX30" fmla="*/ 246918 w 830216"/>
              <a:gd name="connsiteY30" fmla="*/ 836847 h 969357"/>
              <a:gd name="connsiteX31" fmla="*/ 36978 w 830216"/>
              <a:gd name="connsiteY31" fmla="*/ 836847 h 969357"/>
              <a:gd name="connsiteX32" fmla="*/ 580912 w 830216"/>
              <a:gd name="connsiteY32" fmla="*/ 490648 h 969357"/>
              <a:gd name="connsiteX33" fmla="*/ 790852 w 830216"/>
              <a:gd name="connsiteY33" fmla="*/ 490648 h 969357"/>
              <a:gd name="connsiteX34" fmla="*/ 790852 w 830216"/>
              <a:gd name="connsiteY34" fmla="*/ 521687 h 969357"/>
              <a:gd name="connsiteX35" fmla="*/ 739561 w 830216"/>
              <a:gd name="connsiteY35" fmla="*/ 521687 h 969357"/>
              <a:gd name="connsiteX36" fmla="*/ 739561 w 830216"/>
              <a:gd name="connsiteY36" fmla="*/ 799839 h 969357"/>
              <a:gd name="connsiteX37" fmla="*/ 634591 w 830216"/>
              <a:gd name="connsiteY37" fmla="*/ 799839 h 969357"/>
              <a:gd name="connsiteX38" fmla="*/ 634591 w 830216"/>
              <a:gd name="connsiteY38" fmla="*/ 521687 h 969357"/>
              <a:gd name="connsiteX39" fmla="*/ 580912 w 830216"/>
              <a:gd name="connsiteY39" fmla="*/ 521687 h 969357"/>
              <a:gd name="connsiteX40" fmla="*/ 308945 w 830216"/>
              <a:gd name="connsiteY40" fmla="*/ 490648 h 969357"/>
              <a:gd name="connsiteX41" fmla="*/ 518885 w 830216"/>
              <a:gd name="connsiteY41" fmla="*/ 490648 h 969357"/>
              <a:gd name="connsiteX42" fmla="*/ 518885 w 830216"/>
              <a:gd name="connsiteY42" fmla="*/ 521687 h 969357"/>
              <a:gd name="connsiteX43" fmla="*/ 467593 w 830216"/>
              <a:gd name="connsiteY43" fmla="*/ 521687 h 969357"/>
              <a:gd name="connsiteX44" fmla="*/ 467593 w 830216"/>
              <a:gd name="connsiteY44" fmla="*/ 799839 h 969357"/>
              <a:gd name="connsiteX45" fmla="*/ 362623 w 830216"/>
              <a:gd name="connsiteY45" fmla="*/ 799839 h 969357"/>
              <a:gd name="connsiteX46" fmla="*/ 362623 w 830216"/>
              <a:gd name="connsiteY46" fmla="*/ 521687 h 969357"/>
              <a:gd name="connsiteX47" fmla="*/ 308945 w 830216"/>
              <a:gd name="connsiteY47" fmla="*/ 521687 h 969357"/>
              <a:gd name="connsiteX48" fmla="*/ 36978 w 830216"/>
              <a:gd name="connsiteY48" fmla="*/ 490648 h 969357"/>
              <a:gd name="connsiteX49" fmla="*/ 246918 w 830216"/>
              <a:gd name="connsiteY49" fmla="*/ 490648 h 969357"/>
              <a:gd name="connsiteX50" fmla="*/ 246918 w 830216"/>
              <a:gd name="connsiteY50" fmla="*/ 521687 h 969357"/>
              <a:gd name="connsiteX51" fmla="*/ 187276 w 830216"/>
              <a:gd name="connsiteY51" fmla="*/ 521687 h 969357"/>
              <a:gd name="connsiteX52" fmla="*/ 187276 w 830216"/>
              <a:gd name="connsiteY52" fmla="*/ 799839 h 969357"/>
              <a:gd name="connsiteX53" fmla="*/ 82306 w 830216"/>
              <a:gd name="connsiteY53" fmla="*/ 799839 h 969357"/>
              <a:gd name="connsiteX54" fmla="*/ 82306 w 830216"/>
              <a:gd name="connsiteY54" fmla="*/ 521687 h 969357"/>
              <a:gd name="connsiteX55" fmla="*/ 36978 w 830216"/>
              <a:gd name="connsiteY55" fmla="*/ 521687 h 969357"/>
              <a:gd name="connsiteX56" fmla="*/ 580912 w 830216"/>
              <a:gd name="connsiteY56" fmla="*/ 445284 h 969357"/>
              <a:gd name="connsiteX57" fmla="*/ 790852 w 830216"/>
              <a:gd name="connsiteY57" fmla="*/ 445284 h 969357"/>
              <a:gd name="connsiteX58" fmla="*/ 790852 w 830216"/>
              <a:gd name="connsiteY58" fmla="*/ 476323 h 969357"/>
              <a:gd name="connsiteX59" fmla="*/ 580912 w 830216"/>
              <a:gd name="connsiteY59" fmla="*/ 476323 h 969357"/>
              <a:gd name="connsiteX60" fmla="*/ 308945 w 830216"/>
              <a:gd name="connsiteY60" fmla="*/ 445284 h 969357"/>
              <a:gd name="connsiteX61" fmla="*/ 518885 w 830216"/>
              <a:gd name="connsiteY61" fmla="*/ 445284 h 969357"/>
              <a:gd name="connsiteX62" fmla="*/ 518885 w 830216"/>
              <a:gd name="connsiteY62" fmla="*/ 476323 h 969357"/>
              <a:gd name="connsiteX63" fmla="*/ 308945 w 830216"/>
              <a:gd name="connsiteY63" fmla="*/ 476323 h 969357"/>
              <a:gd name="connsiteX64" fmla="*/ 36978 w 830216"/>
              <a:gd name="connsiteY64" fmla="*/ 445284 h 969357"/>
              <a:gd name="connsiteX65" fmla="*/ 246918 w 830216"/>
              <a:gd name="connsiteY65" fmla="*/ 445284 h 969357"/>
              <a:gd name="connsiteX66" fmla="*/ 246918 w 830216"/>
              <a:gd name="connsiteY66" fmla="*/ 476323 h 969357"/>
              <a:gd name="connsiteX67" fmla="*/ 36978 w 830216"/>
              <a:gd name="connsiteY67" fmla="*/ 476323 h 969357"/>
              <a:gd name="connsiteX68" fmla="*/ 413915 w 830216"/>
              <a:gd name="connsiteY68" fmla="*/ 0 h 969357"/>
              <a:gd name="connsiteX69" fmla="*/ 830216 w 830216"/>
              <a:gd name="connsiteY69" fmla="*/ 430958 h 969357"/>
              <a:gd name="connsiteX70" fmla="*/ 0 w 830216"/>
              <a:gd name="connsiteY70" fmla="*/ 430958 h 969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830216" h="969357">
                <a:moveTo>
                  <a:pt x="0" y="929962"/>
                </a:moveTo>
                <a:lnTo>
                  <a:pt x="819480" y="929962"/>
                </a:lnTo>
                <a:lnTo>
                  <a:pt x="819480" y="969357"/>
                </a:lnTo>
                <a:lnTo>
                  <a:pt x="0" y="969357"/>
                </a:lnTo>
                <a:close/>
                <a:moveTo>
                  <a:pt x="10735" y="892955"/>
                </a:moveTo>
                <a:lnTo>
                  <a:pt x="801587" y="892955"/>
                </a:lnTo>
                <a:lnTo>
                  <a:pt x="801587" y="919218"/>
                </a:lnTo>
                <a:lnTo>
                  <a:pt x="10735" y="919218"/>
                </a:lnTo>
                <a:close/>
                <a:moveTo>
                  <a:pt x="580912" y="853560"/>
                </a:moveTo>
                <a:lnTo>
                  <a:pt x="790852" y="853560"/>
                </a:lnTo>
                <a:lnTo>
                  <a:pt x="790852" y="882211"/>
                </a:lnTo>
                <a:lnTo>
                  <a:pt x="580912" y="882211"/>
                </a:lnTo>
                <a:close/>
                <a:moveTo>
                  <a:pt x="308945" y="853560"/>
                </a:moveTo>
                <a:lnTo>
                  <a:pt x="518885" y="853560"/>
                </a:lnTo>
                <a:lnTo>
                  <a:pt x="518885" y="882211"/>
                </a:lnTo>
                <a:lnTo>
                  <a:pt x="308945" y="882211"/>
                </a:lnTo>
                <a:close/>
                <a:moveTo>
                  <a:pt x="36978" y="853560"/>
                </a:moveTo>
                <a:lnTo>
                  <a:pt x="246918" y="853560"/>
                </a:lnTo>
                <a:lnTo>
                  <a:pt x="246918" y="882211"/>
                </a:lnTo>
                <a:lnTo>
                  <a:pt x="36978" y="882211"/>
                </a:lnTo>
                <a:close/>
                <a:moveTo>
                  <a:pt x="580912" y="808196"/>
                </a:moveTo>
                <a:lnTo>
                  <a:pt x="790852" y="808196"/>
                </a:lnTo>
                <a:lnTo>
                  <a:pt x="790852" y="836847"/>
                </a:lnTo>
                <a:lnTo>
                  <a:pt x="580912" y="836847"/>
                </a:lnTo>
                <a:close/>
                <a:moveTo>
                  <a:pt x="308945" y="808196"/>
                </a:moveTo>
                <a:lnTo>
                  <a:pt x="518885" y="808196"/>
                </a:lnTo>
                <a:lnTo>
                  <a:pt x="518885" y="836847"/>
                </a:lnTo>
                <a:lnTo>
                  <a:pt x="308945" y="836847"/>
                </a:lnTo>
                <a:close/>
                <a:moveTo>
                  <a:pt x="36978" y="808196"/>
                </a:moveTo>
                <a:lnTo>
                  <a:pt x="246918" y="808196"/>
                </a:lnTo>
                <a:lnTo>
                  <a:pt x="246918" y="836847"/>
                </a:lnTo>
                <a:lnTo>
                  <a:pt x="36978" y="836847"/>
                </a:lnTo>
                <a:close/>
                <a:moveTo>
                  <a:pt x="580912" y="490648"/>
                </a:moveTo>
                <a:lnTo>
                  <a:pt x="790852" y="490648"/>
                </a:lnTo>
                <a:lnTo>
                  <a:pt x="790852" y="521687"/>
                </a:lnTo>
                <a:lnTo>
                  <a:pt x="739561" y="521687"/>
                </a:lnTo>
                <a:lnTo>
                  <a:pt x="739561" y="799839"/>
                </a:lnTo>
                <a:lnTo>
                  <a:pt x="634591" y="799839"/>
                </a:lnTo>
                <a:lnTo>
                  <a:pt x="634591" y="521687"/>
                </a:lnTo>
                <a:lnTo>
                  <a:pt x="580912" y="521687"/>
                </a:lnTo>
                <a:close/>
                <a:moveTo>
                  <a:pt x="308945" y="490648"/>
                </a:moveTo>
                <a:lnTo>
                  <a:pt x="518885" y="490648"/>
                </a:lnTo>
                <a:lnTo>
                  <a:pt x="518885" y="521687"/>
                </a:lnTo>
                <a:lnTo>
                  <a:pt x="467593" y="521687"/>
                </a:lnTo>
                <a:lnTo>
                  <a:pt x="467593" y="799839"/>
                </a:lnTo>
                <a:lnTo>
                  <a:pt x="362623" y="799839"/>
                </a:lnTo>
                <a:lnTo>
                  <a:pt x="362623" y="521687"/>
                </a:lnTo>
                <a:lnTo>
                  <a:pt x="308945" y="521687"/>
                </a:lnTo>
                <a:close/>
                <a:moveTo>
                  <a:pt x="36978" y="490648"/>
                </a:moveTo>
                <a:lnTo>
                  <a:pt x="246918" y="490648"/>
                </a:lnTo>
                <a:lnTo>
                  <a:pt x="246918" y="521687"/>
                </a:lnTo>
                <a:lnTo>
                  <a:pt x="187276" y="521687"/>
                </a:lnTo>
                <a:lnTo>
                  <a:pt x="187276" y="799839"/>
                </a:lnTo>
                <a:lnTo>
                  <a:pt x="82306" y="799839"/>
                </a:lnTo>
                <a:lnTo>
                  <a:pt x="82306" y="521687"/>
                </a:lnTo>
                <a:lnTo>
                  <a:pt x="36978" y="521687"/>
                </a:lnTo>
                <a:close/>
                <a:moveTo>
                  <a:pt x="580912" y="445284"/>
                </a:moveTo>
                <a:lnTo>
                  <a:pt x="790852" y="445284"/>
                </a:lnTo>
                <a:lnTo>
                  <a:pt x="790852" y="476323"/>
                </a:lnTo>
                <a:lnTo>
                  <a:pt x="580912" y="476323"/>
                </a:lnTo>
                <a:close/>
                <a:moveTo>
                  <a:pt x="308945" y="445284"/>
                </a:moveTo>
                <a:lnTo>
                  <a:pt x="518885" y="445284"/>
                </a:lnTo>
                <a:lnTo>
                  <a:pt x="518885" y="476323"/>
                </a:lnTo>
                <a:lnTo>
                  <a:pt x="308945" y="476323"/>
                </a:lnTo>
                <a:close/>
                <a:moveTo>
                  <a:pt x="36978" y="445284"/>
                </a:moveTo>
                <a:lnTo>
                  <a:pt x="246918" y="445284"/>
                </a:lnTo>
                <a:lnTo>
                  <a:pt x="246918" y="476323"/>
                </a:lnTo>
                <a:lnTo>
                  <a:pt x="36978" y="476323"/>
                </a:lnTo>
                <a:close/>
                <a:moveTo>
                  <a:pt x="413915" y="0"/>
                </a:moveTo>
                <a:lnTo>
                  <a:pt x="830216" y="430958"/>
                </a:lnTo>
                <a:lnTo>
                  <a:pt x="0" y="430958"/>
                </a:lnTo>
                <a:close/>
              </a:path>
            </a:pathLst>
          </a:custGeom>
          <a:solidFill>
            <a:schemeClr val="accent1"/>
          </a:solidFill>
          <a:ln>
            <a:noFill/>
          </a:ln>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50" name="矩形 49"/>
          <p:cNvSpPr/>
          <p:nvPr/>
        </p:nvSpPr>
        <p:spPr>
          <a:xfrm>
            <a:off x="965373" y="503350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1" name="矩形 50"/>
          <p:cNvSpPr/>
          <p:nvPr/>
        </p:nvSpPr>
        <p:spPr>
          <a:xfrm>
            <a:off x="5690349" y="1555593"/>
            <a:ext cx="5770131" cy="1523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2" name="KSO_Shape"/>
          <p:cNvSpPr/>
          <p:nvPr/>
        </p:nvSpPr>
        <p:spPr>
          <a:xfrm>
            <a:off x="4822075" y="1909979"/>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53" name="矩形 52"/>
          <p:cNvSpPr/>
          <p:nvPr/>
        </p:nvSpPr>
        <p:spPr>
          <a:xfrm>
            <a:off x="5690349" y="3202931"/>
            <a:ext cx="5770131" cy="1523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KSO_Shape"/>
          <p:cNvSpPr/>
          <p:nvPr/>
        </p:nvSpPr>
        <p:spPr>
          <a:xfrm>
            <a:off x="4822075" y="3557317"/>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69" name="矩形 68"/>
          <p:cNvSpPr/>
          <p:nvPr/>
        </p:nvSpPr>
        <p:spPr>
          <a:xfrm>
            <a:off x="5690349" y="4850269"/>
            <a:ext cx="5770131" cy="1523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0" name="KSO_Shape"/>
          <p:cNvSpPr/>
          <p:nvPr/>
        </p:nvSpPr>
        <p:spPr>
          <a:xfrm>
            <a:off x="4822075" y="5204655"/>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tags/tag1.xml><?xml version="1.0" encoding="utf-8"?>
<p:tagLst xmlns:p="http://schemas.openxmlformats.org/presentationml/2006/main">
  <p:tag name="MH" val="20160624112451"/>
  <p:tag name="MH_LIBRARY" val="GRAPHIC"/>
  <p:tag name="MH_TYPE" val="Other"/>
  <p:tag name="MH_ORDER" val="4"/>
</p:tagLst>
</file>

<file path=ppt/tags/tag10.xml><?xml version="1.0" encoding="utf-8"?>
<p:tagLst xmlns:p="http://schemas.openxmlformats.org/presentationml/2006/main">
  <p:tag name="MH" val="20161103161419"/>
  <p:tag name="MH_LIBRARY" val="GRAPHIC"/>
  <p:tag name="MH_TYPE" val="Other"/>
  <p:tag name="MH_ORDER" val="6"/>
</p:tagLst>
</file>

<file path=ppt/tags/tag11.xml><?xml version="1.0" encoding="utf-8"?>
<p:tagLst xmlns:p="http://schemas.openxmlformats.org/presentationml/2006/main">
  <p:tag name="MH" val="20161103161419"/>
  <p:tag name="MH_LIBRARY" val="GRAPHIC"/>
  <p:tag name="MH_TYPE" val="Other"/>
  <p:tag name="MH_ORDER" val="6"/>
</p:tagLst>
</file>

<file path=ppt/tags/tag2.xml><?xml version="1.0" encoding="utf-8"?>
<p:tagLst xmlns:p="http://schemas.openxmlformats.org/presentationml/2006/main">
  <p:tag name="MH" val="20160624112451"/>
  <p:tag name="MH_LIBRARY" val="GRAPHIC"/>
  <p:tag name="MH_TYPE" val="Other"/>
  <p:tag name="MH_ORDER" val="4"/>
</p:tagLst>
</file>

<file path=ppt/tags/tag3.xml><?xml version="1.0" encoding="utf-8"?>
<p:tagLst xmlns:p="http://schemas.openxmlformats.org/presentationml/2006/main">
  <p:tag name="MH" val="20160614212001"/>
  <p:tag name="MH_LIBRARY" val="GRAPHIC"/>
  <p:tag name="MH_TYPE" val="Other"/>
  <p:tag name="MH_ORDER" val="3"/>
</p:tagLst>
</file>

<file path=ppt/tags/tag4.xml><?xml version="1.0" encoding="utf-8"?>
<p:tagLst xmlns:p="http://schemas.openxmlformats.org/presentationml/2006/main">
  <p:tag name="MH" val="20160614212001"/>
  <p:tag name="MH_LIBRARY" val="GRAPHIC"/>
  <p:tag name="MH_TYPE" val="Other"/>
  <p:tag name="MH_ORDER" val="3"/>
</p:tagLst>
</file>

<file path=ppt/tags/tag5.xml><?xml version="1.0" encoding="utf-8"?>
<p:tagLst xmlns:p="http://schemas.openxmlformats.org/presentationml/2006/main">
  <p:tag name="MH" val="20160614212001"/>
  <p:tag name="MH_LIBRARY" val="GRAPHIC"/>
  <p:tag name="MH_TYPE" val="Other"/>
  <p:tag name="MH_ORDER" val="3"/>
</p:tagLst>
</file>

<file path=ppt/tags/tag6.xml><?xml version="1.0" encoding="utf-8"?>
<p:tagLst xmlns:p="http://schemas.openxmlformats.org/presentationml/2006/main">
  <p:tag name="MH" val="20160614212001"/>
  <p:tag name="MH_LIBRARY" val="GRAPHIC"/>
  <p:tag name="MH_TYPE" val="Other"/>
  <p:tag name="MH_ORDER" val="3"/>
</p:tagLst>
</file>

<file path=ppt/tags/tag7.xml><?xml version="1.0" encoding="utf-8"?>
<p:tagLst xmlns:p="http://schemas.openxmlformats.org/presentationml/2006/main">
  <p:tag name="MH" val="20161013024259"/>
  <p:tag name="MH_LIBRARY" val="GRAPHIC"/>
  <p:tag name="MH_TYPE" val="SubTitle"/>
  <p:tag name="MH_ORDER" val="1"/>
</p:tagLst>
</file>

<file path=ppt/tags/tag8.xml><?xml version="1.0" encoding="utf-8"?>
<p:tagLst xmlns:p="http://schemas.openxmlformats.org/presentationml/2006/main">
  <p:tag name="MH" val="20161013024259"/>
  <p:tag name="MH_LIBRARY" val="GRAPHIC"/>
  <p:tag name="MH_TYPE" val="SubTitle"/>
  <p:tag name="MH_ORDER" val="1"/>
</p:tagLst>
</file>

<file path=ppt/tags/tag9.xml><?xml version="1.0" encoding="utf-8"?>
<p:tagLst xmlns:p="http://schemas.openxmlformats.org/presentationml/2006/main">
  <p:tag name="MH" val="20161103161419"/>
  <p:tag name="MH_LIBRARY" val="GRAPHIC"/>
  <p:tag name="MH_TYPE" val="Other"/>
  <p:tag name="MH_ORDER" val="6"/>
</p:tagLst>
</file>

<file path=ppt/theme/theme1.xml><?xml version="1.0" encoding="utf-8"?>
<a:theme xmlns:a="http://schemas.openxmlformats.org/drawingml/2006/main" name="A000120141119A01PPBG">
  <a:themeElements>
    <a:clrScheme name="自定义 108">
      <a:dk1>
        <a:srgbClr val="4D4D4D"/>
      </a:dk1>
      <a:lt1>
        <a:srgbClr val="FFFFFF"/>
      </a:lt1>
      <a:dk2>
        <a:srgbClr val="4D4D4D"/>
      </a:dk2>
      <a:lt2>
        <a:srgbClr val="FFFFFF"/>
      </a:lt2>
      <a:accent1>
        <a:srgbClr val="6CBCBC"/>
      </a:accent1>
      <a:accent2>
        <a:srgbClr val="3DCEB5"/>
      </a:accent2>
      <a:accent3>
        <a:srgbClr val="3DB7CF"/>
      </a:accent3>
      <a:accent4>
        <a:srgbClr val="E676A9"/>
      </a:accent4>
      <a:accent5>
        <a:srgbClr val="BAB65E"/>
      </a:accent5>
      <a:accent6>
        <a:srgbClr val="FFB14A"/>
      </a:accent6>
      <a:hlink>
        <a:srgbClr val="EF342B"/>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3604</Words>
  <Application>WPS 演示</Application>
  <PresentationFormat>宽屏</PresentationFormat>
  <Paragraphs>343</Paragraphs>
  <Slides>28</Slides>
  <Notes>3</Notes>
  <HiddenSlides>0</HiddenSlides>
  <MMClips>0</MMClips>
  <ScaleCrop>false</ScaleCrop>
  <HeadingPairs>
    <vt:vector size="6" baseType="variant">
      <vt:variant>
        <vt:lpstr>已用的字体</vt:lpstr>
      </vt:variant>
      <vt:variant>
        <vt:i4>22</vt:i4>
      </vt:variant>
      <vt:variant>
        <vt:lpstr>主题</vt:lpstr>
      </vt:variant>
      <vt:variant>
        <vt:i4>1</vt:i4>
      </vt:variant>
      <vt:variant>
        <vt:lpstr>幻灯片标题</vt:lpstr>
      </vt:variant>
      <vt:variant>
        <vt:i4>28</vt:i4>
      </vt:variant>
    </vt:vector>
  </HeadingPairs>
  <TitlesOfParts>
    <vt:vector size="51" baseType="lpstr">
      <vt:lpstr>Arial</vt:lpstr>
      <vt:lpstr>宋体</vt:lpstr>
      <vt:lpstr>Wingdings</vt:lpstr>
      <vt:lpstr>Calibri</vt:lpstr>
      <vt:lpstr>幼圆</vt:lpstr>
      <vt:lpstr>黑体</vt:lpstr>
      <vt:lpstr>Tempus Sans ITC</vt:lpstr>
      <vt:lpstr>Wingdings 2</vt:lpstr>
      <vt:lpstr>Bernard MT Condensed</vt:lpstr>
      <vt:lpstr>等线</vt:lpstr>
      <vt:lpstr>等线</vt:lpstr>
      <vt:lpstr>Gill Sans</vt:lpstr>
      <vt:lpstr>MS PGothic</vt:lpstr>
      <vt:lpstr>等线</vt:lpstr>
      <vt:lpstr>GoodVibrationsROB</vt:lpstr>
      <vt:lpstr>微软雅黑</vt:lpstr>
      <vt:lpstr>等线 Light</vt:lpstr>
      <vt:lpstr>Lato Black</vt:lpstr>
      <vt:lpstr>Gungsuh</vt:lpstr>
      <vt:lpstr>Calibri</vt:lpstr>
      <vt:lpstr>Gill Sans MT</vt:lpstr>
      <vt:lpstr>Lato</vt:lpstr>
      <vt:lpstr>A000120141119A01PPBG</vt:lpstr>
      <vt:lpstr>卡通可爱萌萌哒 教育教学模板</vt:lpstr>
      <vt:lpstr>PowerPoint 演示文稿</vt:lpstr>
      <vt:lpstr>请输入第一章的大标题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请输入第四章的大标题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2017-05-10T09:07:55Z</dcterms:created>
  <dcterms:modified xsi:type="dcterms:W3CDTF">2017-05-10T09:07:55Z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