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36" r:id="rId7"/>
    <p:sldId id="329" r:id="rId8"/>
    <p:sldId id="334" r:id="rId9"/>
    <p:sldId id="264" r:id="rId10"/>
    <p:sldId id="324" r:id="rId11"/>
    <p:sldId id="326" r:id="rId12"/>
    <p:sldId id="333" r:id="rId13"/>
    <p:sldId id="325" r:id="rId14"/>
    <p:sldId id="263" r:id="rId15"/>
    <p:sldId id="331" r:id="rId16"/>
    <p:sldId id="335" r:id="rId17"/>
    <p:sldId id="319" r:id="rId18"/>
    <p:sldId id="320" r:id="rId19"/>
    <p:sldId id="330" r:id="rId20"/>
    <p:sldId id="298" r:id="rId21"/>
    <p:sldId id="317" r:id="rId22"/>
    <p:sldId id="328" r:id="rId23"/>
    <p:sldId id="316" r:id="rId24"/>
    <p:sldId id="327" r:id="rId25"/>
    <p:sldId id="332" r:id="rId26"/>
    <p:sldId id="296" r:id="rId27"/>
    <p:sldId id="266" r:id="rId28"/>
    <p:sldId id="307" r:id="rId29"/>
    <p:sldId id="314"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7E5"/>
    <a:srgbClr val="FFFFFF"/>
    <a:srgbClr val="F2F2F2"/>
    <a:srgbClr val="239071"/>
    <a:srgbClr val="FCA821"/>
    <a:srgbClr val="F9FCFB"/>
    <a:srgbClr val="DC5389"/>
    <a:srgbClr val="57C0D5"/>
    <a:srgbClr val="F2EFEE"/>
    <a:srgbClr val="005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9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151214" y="845128"/>
            <a:ext cx="7441077" cy="2604550"/>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122524" y="3581521"/>
            <a:ext cx="7480178" cy="671821"/>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290844" y="933148"/>
            <a:ext cx="7162901" cy="2467282"/>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45968" y="3458940"/>
            <a:ext cx="7052653"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D1E7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rmAutofit/>
          </a:bodyPr>
          <a:lstStyle/>
          <a:p>
            <a:r>
              <a:rPr lang="zh-CN" altLang="en-US" sz="5400" dirty="0"/>
              <a:t>卡通可爱萌萌哒</a:t>
            </a:r>
            <a:br>
              <a:rPr lang="en-US" altLang="zh-CN" sz="5400" dirty="0"/>
            </a:br>
            <a:r>
              <a:rPr lang="zh-CN" altLang="en-US" sz="5400" dirty="0"/>
              <a:t>教育教学模板</a:t>
            </a:r>
            <a:endParaRPr lang="zh-CN" altLang="en-US" sz="5400" dirty="0"/>
          </a:p>
        </p:txBody>
      </p:sp>
      <p:sp>
        <p:nvSpPr>
          <p:cNvPr id="7" name="副标题 6"/>
          <p:cNvSpPr>
            <a:spLocks noGrp="1"/>
          </p:cNvSpPr>
          <p:nvPr>
            <p:ph type="subTitle" idx="1"/>
          </p:nvPr>
        </p:nvSpPr>
        <p:spPr>
          <a:xfrm>
            <a:off x="111729" y="3450076"/>
            <a:ext cx="7480178" cy="671821"/>
          </a:xfrm>
        </p:spPr>
        <p:txBody>
          <a:bodyPr/>
          <a:lstStyle/>
          <a:p>
            <a:r>
              <a:rPr sz="2000" dirty="0">
                <a:latin typeface="+mn-ea"/>
              </a:rPr>
              <a:t>讲课人：情缘素材   时间：2017年10月30日</a:t>
            </a:r>
            <a:endParaRPr sz="20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AutoShape 4"/>
          <p:cNvSpPr/>
          <p:nvPr/>
        </p:nvSpPr>
        <p:spPr bwMode="auto">
          <a:xfrm>
            <a:off x="4306888" y="2080871"/>
            <a:ext cx="1761331"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17" y="0"/>
                </a:moveTo>
                <a:cubicBezTo>
                  <a:pt x="13198" y="871"/>
                  <a:pt x="9277" y="2909"/>
                  <a:pt x="6078" y="6121"/>
                </a:cubicBezTo>
                <a:cubicBezTo>
                  <a:pt x="2898" y="9313"/>
                  <a:pt x="876" y="13222"/>
                  <a:pt x="0" y="17331"/>
                </a:cubicBezTo>
                <a:cubicBezTo>
                  <a:pt x="654" y="19787"/>
                  <a:pt x="2887" y="21599"/>
                  <a:pt x="5550" y="21599"/>
                </a:cubicBezTo>
                <a:lnTo>
                  <a:pt x="15850" y="21599"/>
                </a:lnTo>
                <a:cubicBezTo>
                  <a:pt x="19026" y="21600"/>
                  <a:pt x="21600" y="19026"/>
                  <a:pt x="21600" y="15851"/>
                </a:cubicBezTo>
                <a:lnTo>
                  <a:pt x="21600" y="5556"/>
                </a:lnTo>
                <a:cubicBezTo>
                  <a:pt x="21599" y="2889"/>
                  <a:pt x="19781" y="649"/>
                  <a:pt x="17317" y="0"/>
                </a:cubicBez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3" name="AutoShape 5"/>
          <p:cNvSpPr/>
          <p:nvPr/>
        </p:nvSpPr>
        <p:spPr bwMode="auto">
          <a:xfrm>
            <a:off x="6119813" y="2080077"/>
            <a:ext cx="1765300" cy="1762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0"/>
                </a:moveTo>
                <a:cubicBezTo>
                  <a:pt x="1838" y="631"/>
                  <a:pt x="0" y="2881"/>
                  <a:pt x="0" y="5565"/>
                </a:cubicBezTo>
                <a:lnTo>
                  <a:pt x="0" y="15854"/>
                </a:lnTo>
                <a:cubicBezTo>
                  <a:pt x="0" y="19028"/>
                  <a:pt x="2566" y="21599"/>
                  <a:pt x="5733" y="21599"/>
                </a:cubicBezTo>
                <a:lnTo>
                  <a:pt x="16004" y="21599"/>
                </a:lnTo>
                <a:cubicBezTo>
                  <a:pt x="18745" y="21600"/>
                  <a:pt x="21032" y="19672"/>
                  <a:pt x="21600" y="17097"/>
                </a:cubicBezTo>
                <a:cubicBezTo>
                  <a:pt x="20699" y="13077"/>
                  <a:pt x="18699" y="9258"/>
                  <a:pt x="15589" y="6129"/>
                </a:cubicBezTo>
                <a:cubicBezTo>
                  <a:pt x="12384" y="2905"/>
                  <a:pt x="8450" y="864"/>
                  <a:pt x="4320" y="0"/>
                </a:cubicBez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4" name="AutoShape 6"/>
          <p:cNvSpPr/>
          <p:nvPr/>
        </p:nvSpPr>
        <p:spPr bwMode="auto">
          <a:xfrm>
            <a:off x="4306888" y="3920784"/>
            <a:ext cx="1761331" cy="1760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50" y="0"/>
                </a:moveTo>
                <a:cubicBezTo>
                  <a:pt x="2888" y="0"/>
                  <a:pt x="655" y="1810"/>
                  <a:pt x="0" y="4265"/>
                </a:cubicBezTo>
                <a:cubicBezTo>
                  <a:pt x="877" y="8372"/>
                  <a:pt x="2900" y="12282"/>
                  <a:pt x="6078" y="15474"/>
                </a:cubicBezTo>
                <a:cubicBezTo>
                  <a:pt x="9283" y="18692"/>
                  <a:pt x="13214" y="20731"/>
                  <a:pt x="17342" y="21600"/>
                </a:cubicBezTo>
                <a:cubicBezTo>
                  <a:pt x="19793" y="20941"/>
                  <a:pt x="21600" y="18710"/>
                  <a:pt x="21600" y="16051"/>
                </a:cubicBezTo>
                <a:lnTo>
                  <a:pt x="21600" y="5750"/>
                </a:lnTo>
                <a:cubicBezTo>
                  <a:pt x="21599" y="2574"/>
                  <a:pt x="19026" y="0"/>
                  <a:pt x="15850" y="0"/>
                </a:cubicBezTo>
                <a:lnTo>
                  <a:pt x="5550" y="0"/>
                </a:ln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21" name="AutoShape 7"/>
          <p:cNvSpPr/>
          <p:nvPr/>
        </p:nvSpPr>
        <p:spPr bwMode="auto">
          <a:xfrm>
            <a:off x="6119813" y="3920784"/>
            <a:ext cx="1765300"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4" y="0"/>
                </a:moveTo>
                <a:cubicBezTo>
                  <a:pt x="2566" y="0"/>
                  <a:pt x="0" y="2572"/>
                  <a:pt x="0" y="5747"/>
                </a:cubicBezTo>
                <a:lnTo>
                  <a:pt x="0" y="16042"/>
                </a:lnTo>
                <a:cubicBezTo>
                  <a:pt x="0" y="18718"/>
                  <a:pt x="1827" y="20959"/>
                  <a:pt x="4297" y="21600"/>
                </a:cubicBezTo>
                <a:cubicBezTo>
                  <a:pt x="8435" y="20739"/>
                  <a:pt x="12379" y="18697"/>
                  <a:pt x="15591" y="15465"/>
                </a:cubicBezTo>
                <a:cubicBezTo>
                  <a:pt x="18700" y="12337"/>
                  <a:pt x="20698" y="8517"/>
                  <a:pt x="21600" y="4499"/>
                </a:cubicBezTo>
                <a:cubicBezTo>
                  <a:pt x="21030" y="1925"/>
                  <a:pt x="18745" y="0"/>
                  <a:pt x="16006" y="0"/>
                </a:cubicBezTo>
                <a:lnTo>
                  <a:pt x="5734" y="0"/>
                </a:ln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22" name="KSO_Shape"/>
          <p:cNvSpPr/>
          <p:nvPr/>
        </p:nvSpPr>
        <p:spPr bwMode="auto">
          <a:xfrm>
            <a:off x="6469877" y="2846811"/>
            <a:ext cx="803920" cy="472973"/>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3" name="KSO_Shape"/>
          <p:cNvSpPr/>
          <p:nvPr/>
        </p:nvSpPr>
        <p:spPr>
          <a:xfrm>
            <a:off x="4973294" y="2773374"/>
            <a:ext cx="803920" cy="635097"/>
          </a:xfrm>
          <a:prstGeom prst="wedgeEllipseCallout">
            <a:avLst>
              <a:gd name="adj1" fmla="val -25046"/>
              <a:gd name="adj2" fmla="val 65698"/>
            </a:avLst>
          </a:prstGeom>
          <a:solidFill>
            <a:srgbClr val="FEFFFF"/>
          </a:solidFill>
          <a:ln>
            <a:noFill/>
          </a:ln>
        </p:spPr>
        <p:txBody>
          <a:bodyPr anchor="ctr" anchorCtr="1"/>
          <a:lstStyle/>
          <a:p>
            <a:endParaRPr lang="zh-CN" altLang="en-US" dirty="0">
              <a:solidFill>
                <a:schemeClr val="tx1"/>
              </a:solidFill>
              <a:latin typeface="Calibri" panose="020F0502020204030204" pitchFamily="34" charset="0"/>
              <a:ea typeface="宋体" panose="02010600030101010101" pitchFamily="2" charset="-122"/>
            </a:endParaRPr>
          </a:p>
        </p:txBody>
      </p:sp>
      <p:sp>
        <p:nvSpPr>
          <p:cNvPr id="24" name="KSO_Shape"/>
          <p:cNvSpPr/>
          <p:nvPr/>
        </p:nvSpPr>
        <p:spPr bwMode="auto">
          <a:xfrm flipH="1">
            <a:off x="6578236" y="4298485"/>
            <a:ext cx="695560" cy="637596"/>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5" name="KSO_Shape"/>
          <p:cNvSpPr/>
          <p:nvPr/>
        </p:nvSpPr>
        <p:spPr>
          <a:xfrm>
            <a:off x="4973294" y="4223071"/>
            <a:ext cx="803920" cy="609639"/>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26" name="矩形 25"/>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8" name="矩形 27"/>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0" name="矩形 29"/>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1"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矩形 21"/>
          <p:cNvSpPr/>
          <p:nvPr/>
        </p:nvSpPr>
        <p:spPr>
          <a:xfrm>
            <a:off x="1170330" y="2087626"/>
            <a:ext cx="3448165" cy="3014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2" name="组合 1"/>
          <p:cNvGrpSpPr/>
          <p:nvPr/>
        </p:nvGrpSpPr>
        <p:grpSpPr>
          <a:xfrm>
            <a:off x="4288772" y="2535589"/>
            <a:ext cx="3614457" cy="3407837"/>
            <a:chOff x="1026385" y="2535589"/>
            <a:chExt cx="3614457" cy="3407837"/>
          </a:xfrm>
        </p:grpSpPr>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grpSp>
      <p:sp>
        <p:nvSpPr>
          <p:cNvPr id="24" name="文本框 23"/>
          <p:cNvSpPr txBox="1"/>
          <p:nvPr/>
        </p:nvSpPr>
        <p:spPr>
          <a:xfrm>
            <a:off x="324771" y="193357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0" name="矩形 9"/>
          <p:cNvSpPr/>
          <p:nvPr/>
        </p:nvSpPr>
        <p:spPr>
          <a:xfrm>
            <a:off x="8419066" y="2087626"/>
            <a:ext cx="3448165" cy="3014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1" name="文本框 10"/>
          <p:cNvSpPr txBox="1"/>
          <p:nvPr/>
        </p:nvSpPr>
        <p:spPr>
          <a:xfrm>
            <a:off x="7573507" y="193357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椭圆 12"/>
          <p:cNvSpPr/>
          <p:nvPr/>
        </p:nvSpPr>
        <p:spPr>
          <a:xfrm>
            <a:off x="908484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4" name="椭圆 13"/>
          <p:cNvSpPr/>
          <p:nvPr/>
        </p:nvSpPr>
        <p:spPr>
          <a:xfrm>
            <a:off x="7594616"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5" name="椭圆 14"/>
          <p:cNvSpPr/>
          <p:nvPr/>
        </p:nvSpPr>
        <p:spPr>
          <a:xfrm>
            <a:off x="610439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26" name="椭圆 25"/>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27" name="椭圆 26"/>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28" name="椭圆 27"/>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29" name="矩形 28"/>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30"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31" name="直接连接符 30"/>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Freeform 7"/>
          <p:cNvSpPr/>
          <p:nvPr/>
        </p:nvSpPr>
        <p:spPr bwMode="auto">
          <a:xfrm rot="18900000">
            <a:off x="3011654" y="3019043"/>
            <a:ext cx="2203094" cy="2067672"/>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7" name="矩形 16"/>
          <p:cNvSpPr/>
          <p:nvPr/>
        </p:nvSpPr>
        <p:spPr>
          <a:xfrm>
            <a:off x="6524934" y="1908023"/>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flipH="1">
            <a:off x="5920812" y="2060232"/>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9" name="星形: 五角 18"/>
          <p:cNvSpPr/>
          <p:nvPr/>
        </p:nvSpPr>
        <p:spPr>
          <a:xfrm>
            <a:off x="5019769" y="2406237"/>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524934" y="4514949"/>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flipH="1">
            <a:off x="5920812" y="4667158"/>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2" name="星形: 五角 21"/>
          <p:cNvSpPr/>
          <p:nvPr/>
        </p:nvSpPr>
        <p:spPr>
          <a:xfrm>
            <a:off x="5019769" y="5013163"/>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583091" y="3703640"/>
            <a:ext cx="2020166" cy="707886"/>
          </a:xfrm>
          <a:prstGeom prst="rect">
            <a:avLst/>
          </a:prstGeom>
          <a:noFill/>
        </p:spPr>
        <p:txBody>
          <a:bodyPr wrap="square" rtlCol="0">
            <a:spAutoFit/>
          </a:bodyPr>
          <a:lstStyle/>
          <a:p>
            <a:pPr algn="ctr"/>
            <a:r>
              <a:rPr lang="en-US" altLang="zh-CN" sz="4000" b="1" dirty="0">
                <a:latin typeface="+mj-ea"/>
                <a:ea typeface="+mj-ea"/>
              </a:rPr>
              <a:t>8380</a:t>
            </a:r>
            <a:r>
              <a:rPr lang="zh-CN" altLang="en-US" sz="2000" dirty="0">
                <a:latin typeface="+mj-ea"/>
                <a:ea typeface="+mj-ea"/>
              </a:rPr>
              <a:t>万</a:t>
            </a:r>
            <a:endParaRPr lang="zh-CN" altLang="en-US" sz="4000" dirty="0">
              <a:latin typeface="+mj-ea"/>
              <a:ea typeface="+mj-ea"/>
            </a:endParaRPr>
          </a:p>
        </p:txBody>
      </p:sp>
      <p:sp>
        <p:nvSpPr>
          <p:cNvPr id="24" name="타원 108"/>
          <p:cNvSpPr/>
          <p:nvPr/>
        </p:nvSpPr>
        <p:spPr>
          <a:xfrm>
            <a:off x="440234" y="4551887"/>
            <a:ext cx="2305879"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a:t>
            </a:r>
            <a:endParaRPr lang="en-US" altLang="zh-CN" sz="2000" dirty="0">
              <a:solidFill>
                <a:schemeClr val="accent1"/>
              </a:solidFill>
              <a:latin typeface="+mj-ea"/>
              <a:ea typeface="+mj-ea"/>
            </a:endParaRPr>
          </a:p>
          <a:p>
            <a:pPr algn="ctr">
              <a:defRPr/>
            </a:pPr>
            <a:r>
              <a:rPr lang="zh-CN" altLang="en-US" sz="2000" dirty="0">
                <a:solidFill>
                  <a:schemeClr val="accent1"/>
                </a:solidFill>
                <a:latin typeface="+mj-ea"/>
                <a:ea typeface="+mj-ea"/>
              </a:rPr>
              <a:t>请输入您的小标题</a:t>
            </a:r>
            <a:endParaRPr lang="ko-KR" altLang="en-US" sz="2000" dirty="0">
              <a:solidFill>
                <a:schemeClr val="accent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2307417" y="3590000"/>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1210440"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2307417"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3426698" y="4758182"/>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4523675" y="4567265"/>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5900346" y="3323775"/>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185" name="组合 184"/>
          <p:cNvGrpSpPr/>
          <p:nvPr/>
        </p:nvGrpSpPr>
        <p:grpSpPr>
          <a:xfrm>
            <a:off x="4677175" y="6052091"/>
            <a:ext cx="3792618" cy="403538"/>
            <a:chOff x="1287565" y="3839790"/>
            <a:chExt cx="3792618" cy="403538"/>
          </a:xfrm>
        </p:grpSpPr>
        <p:sp>
          <p:nvSpPr>
            <p:cNvPr id="18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9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9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9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9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sp>
        <p:nvSpPr>
          <p:cNvPr id="204" name="文本框 203"/>
          <p:cNvSpPr txBox="1"/>
          <p:nvPr/>
        </p:nvSpPr>
        <p:spPr>
          <a:xfrm>
            <a:off x="8270104" y="5785866"/>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9803</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9182768" y="3678202"/>
            <a:ext cx="2194560" cy="2194560"/>
            <a:chOff x="8384345" y="2194560"/>
            <a:chExt cx="2912012" cy="2912012"/>
          </a:xfrm>
        </p:grpSpPr>
        <p:sp>
          <p:nvSpPr>
            <p:cNvPr id="14" name="椭圆 13"/>
            <p:cNvSpPr/>
            <p:nvPr/>
          </p:nvSpPr>
          <p:spPr>
            <a:xfrm>
              <a:off x="8384345" y="2194560"/>
              <a:ext cx="2912012" cy="29120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44"/>
            <p:cNvSpPr/>
            <p:nvPr/>
          </p:nvSpPr>
          <p:spPr bwMode="auto">
            <a:xfrm>
              <a:off x="8780224" y="2551697"/>
              <a:ext cx="2120255" cy="2197739"/>
            </a:xfrm>
            <a:custGeom>
              <a:avLst/>
              <a:gdLst>
                <a:gd name="T0" fmla="*/ 516215 w 956752"/>
                <a:gd name="T1" fmla="*/ 952455 h 990261"/>
                <a:gd name="T2" fmla="*/ 516215 w 956752"/>
                <a:gd name="T3" fmla="*/ 990600 h 990261"/>
                <a:gd name="T4" fmla="*/ 433978 w 956752"/>
                <a:gd name="T5" fmla="*/ 971527 h 990261"/>
                <a:gd name="T6" fmla="*/ 409513 w 956752"/>
                <a:gd name="T7" fmla="*/ 896972 h 990261"/>
                <a:gd name="T8" fmla="*/ 562095 w 956752"/>
                <a:gd name="T9" fmla="*/ 916623 h 990261"/>
                <a:gd name="T10" fmla="*/ 409513 w 956752"/>
                <a:gd name="T11" fmla="*/ 936272 h 990261"/>
                <a:gd name="T12" fmla="*/ 409513 w 956752"/>
                <a:gd name="T13" fmla="*/ 896972 h 990261"/>
                <a:gd name="T14" fmla="*/ 570707 w 956752"/>
                <a:gd name="T15" fmla="*/ 844957 h 990261"/>
                <a:gd name="T16" fmla="*/ 570707 w 956752"/>
                <a:gd name="T17" fmla="*/ 884258 h 990261"/>
                <a:gd name="T18" fmla="*/ 371651 w 956752"/>
                <a:gd name="T19" fmla="*/ 864608 h 990261"/>
                <a:gd name="T20" fmla="*/ 390739 w 956752"/>
                <a:gd name="T21" fmla="*/ 794098 h 990261"/>
                <a:gd name="T22" fmla="*/ 589794 w 956752"/>
                <a:gd name="T23" fmla="*/ 813170 h 990261"/>
                <a:gd name="T24" fmla="*/ 390739 w 956752"/>
                <a:gd name="T25" fmla="*/ 832243 h 990261"/>
                <a:gd name="T26" fmla="*/ 390739 w 956752"/>
                <a:gd name="T27" fmla="*/ 794098 h 990261"/>
                <a:gd name="T28" fmla="*/ 289887 w 956752"/>
                <a:gd name="T29" fmla="*/ 678998 h 990261"/>
                <a:gd name="T30" fmla="*/ 191476 w 956752"/>
                <a:gd name="T31" fmla="*/ 820605 h 990261"/>
                <a:gd name="T32" fmla="*/ 155938 w 956752"/>
                <a:gd name="T33" fmla="*/ 785204 h 990261"/>
                <a:gd name="T34" fmla="*/ 273485 w 956752"/>
                <a:gd name="T35" fmla="*/ 670488 h 990261"/>
                <a:gd name="T36" fmla="*/ 695981 w 956752"/>
                <a:gd name="T37" fmla="*/ 676275 h 990261"/>
                <a:gd name="T38" fmla="*/ 794665 w 956752"/>
                <a:gd name="T39" fmla="*/ 820605 h 990261"/>
                <a:gd name="T40" fmla="*/ 660345 w 956752"/>
                <a:gd name="T41" fmla="*/ 708954 h 990261"/>
                <a:gd name="T42" fmla="*/ 680562 w 956752"/>
                <a:gd name="T43" fmla="*/ 670148 h 990261"/>
                <a:gd name="T44" fmla="*/ 933827 w 956752"/>
                <a:gd name="T45" fmla="*/ 478540 h 990261"/>
                <a:gd name="T46" fmla="*/ 933827 w 956752"/>
                <a:gd name="T47" fmla="*/ 528244 h 990261"/>
                <a:gd name="T48" fmla="*/ 761770 w 956752"/>
                <a:gd name="T49" fmla="*/ 503391 h 990261"/>
                <a:gd name="T50" fmla="*/ 21848 w 956752"/>
                <a:gd name="T51" fmla="*/ 478540 h 990261"/>
                <a:gd name="T52" fmla="*/ 193905 w 956752"/>
                <a:gd name="T53" fmla="*/ 503391 h 990261"/>
                <a:gd name="T54" fmla="*/ 21848 w 956752"/>
                <a:gd name="T55" fmla="*/ 528244 h 990261"/>
                <a:gd name="T56" fmla="*/ 21848 w 956752"/>
                <a:gd name="T57" fmla="*/ 478540 h 990261"/>
                <a:gd name="T58" fmla="*/ 717911 w 956752"/>
                <a:gd name="T59" fmla="*/ 476043 h 990261"/>
                <a:gd name="T60" fmla="*/ 589775 w 956752"/>
                <a:gd name="T61" fmla="*/ 768668 h 990261"/>
                <a:gd name="T62" fmla="*/ 371672 w 956752"/>
                <a:gd name="T63" fmla="*/ 689359 h 990261"/>
                <a:gd name="T64" fmla="*/ 480723 w 956752"/>
                <a:gd name="T65" fmla="*/ 238113 h 990261"/>
                <a:gd name="T66" fmla="*/ 832814 w 956752"/>
                <a:gd name="T67" fmla="*/ 150784 h 990261"/>
                <a:gd name="T68" fmla="*/ 729214 w 956752"/>
                <a:gd name="T69" fmla="*/ 290029 h 990261"/>
                <a:gd name="T70" fmla="*/ 693772 w 956752"/>
                <a:gd name="T71" fmla="*/ 254535 h 990261"/>
                <a:gd name="T72" fmla="*/ 815434 w 956752"/>
                <a:gd name="T73" fmla="*/ 142252 h 990261"/>
                <a:gd name="T74" fmla="*/ 163658 w 956752"/>
                <a:gd name="T75" fmla="*/ 148054 h 990261"/>
                <a:gd name="T76" fmla="*/ 267258 w 956752"/>
                <a:gd name="T77" fmla="*/ 287298 h 990261"/>
                <a:gd name="T78" fmla="*/ 128216 w 956752"/>
                <a:gd name="T79" fmla="*/ 183548 h 990261"/>
                <a:gd name="T80" fmla="*/ 147300 w 956752"/>
                <a:gd name="T81" fmla="*/ 142252 h 990261"/>
                <a:gd name="T82" fmla="*/ 505539 w 956752"/>
                <a:gd name="T83" fmla="*/ 21880 h 990261"/>
                <a:gd name="T84" fmla="*/ 478203 w 956752"/>
                <a:gd name="T85" fmla="*/ 194189 h 990261"/>
                <a:gd name="T86" fmla="*/ 453600 w 956752"/>
                <a:gd name="T87" fmla="*/ 21880 h 990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56752" h="990261">
                  <a:moveTo>
                    <a:pt x="442700" y="952129"/>
                  </a:moveTo>
                  <a:cubicBezTo>
                    <a:pt x="516797" y="952129"/>
                    <a:pt x="516797" y="952129"/>
                    <a:pt x="516797" y="952129"/>
                  </a:cubicBezTo>
                  <a:cubicBezTo>
                    <a:pt x="519541" y="952129"/>
                    <a:pt x="522285" y="960300"/>
                    <a:pt x="522285" y="971195"/>
                  </a:cubicBezTo>
                  <a:cubicBezTo>
                    <a:pt x="522285" y="979366"/>
                    <a:pt x="519541" y="990261"/>
                    <a:pt x="516797" y="990261"/>
                  </a:cubicBezTo>
                  <a:cubicBezTo>
                    <a:pt x="442700" y="990261"/>
                    <a:pt x="442700" y="990261"/>
                    <a:pt x="442700" y="990261"/>
                  </a:cubicBezTo>
                  <a:cubicBezTo>
                    <a:pt x="439956" y="990261"/>
                    <a:pt x="434467" y="979366"/>
                    <a:pt x="434467" y="971195"/>
                  </a:cubicBezTo>
                  <a:cubicBezTo>
                    <a:pt x="434467" y="960300"/>
                    <a:pt x="439956" y="952129"/>
                    <a:pt x="442700" y="952129"/>
                  </a:cubicBezTo>
                  <a:close/>
                  <a:moveTo>
                    <a:pt x="409975" y="896665"/>
                  </a:moveTo>
                  <a:cubicBezTo>
                    <a:pt x="549090" y="896665"/>
                    <a:pt x="549090" y="896665"/>
                    <a:pt x="549090" y="896665"/>
                  </a:cubicBezTo>
                  <a:cubicBezTo>
                    <a:pt x="557273" y="896665"/>
                    <a:pt x="562728" y="905084"/>
                    <a:pt x="562728" y="916309"/>
                  </a:cubicBezTo>
                  <a:cubicBezTo>
                    <a:pt x="562728" y="927533"/>
                    <a:pt x="557273" y="935952"/>
                    <a:pt x="549090" y="935952"/>
                  </a:cubicBezTo>
                  <a:cubicBezTo>
                    <a:pt x="409975" y="935952"/>
                    <a:pt x="409975" y="935952"/>
                    <a:pt x="409975" y="935952"/>
                  </a:cubicBezTo>
                  <a:cubicBezTo>
                    <a:pt x="401792" y="935952"/>
                    <a:pt x="396336" y="927533"/>
                    <a:pt x="396336" y="916309"/>
                  </a:cubicBezTo>
                  <a:cubicBezTo>
                    <a:pt x="396336" y="905084"/>
                    <a:pt x="401792" y="896665"/>
                    <a:pt x="409975" y="896665"/>
                  </a:cubicBezTo>
                  <a:close/>
                  <a:moveTo>
                    <a:pt x="391179" y="844668"/>
                  </a:moveTo>
                  <a:cubicBezTo>
                    <a:pt x="571350" y="844668"/>
                    <a:pt x="571350" y="844668"/>
                    <a:pt x="571350" y="844668"/>
                  </a:cubicBezTo>
                  <a:cubicBezTo>
                    <a:pt x="582270" y="844668"/>
                    <a:pt x="590459" y="853087"/>
                    <a:pt x="590459" y="864312"/>
                  </a:cubicBezTo>
                  <a:cubicBezTo>
                    <a:pt x="590459" y="875536"/>
                    <a:pt x="582270" y="883955"/>
                    <a:pt x="571350" y="883955"/>
                  </a:cubicBezTo>
                  <a:cubicBezTo>
                    <a:pt x="391179" y="883955"/>
                    <a:pt x="391179" y="883955"/>
                    <a:pt x="391179" y="883955"/>
                  </a:cubicBezTo>
                  <a:cubicBezTo>
                    <a:pt x="380260" y="883955"/>
                    <a:pt x="372070" y="875536"/>
                    <a:pt x="372070" y="864312"/>
                  </a:cubicBezTo>
                  <a:cubicBezTo>
                    <a:pt x="372070" y="853087"/>
                    <a:pt x="380260" y="844668"/>
                    <a:pt x="391179" y="844668"/>
                  </a:cubicBezTo>
                  <a:close/>
                  <a:moveTo>
                    <a:pt x="391179" y="793826"/>
                  </a:moveTo>
                  <a:cubicBezTo>
                    <a:pt x="571350" y="793826"/>
                    <a:pt x="571350" y="793826"/>
                    <a:pt x="571350" y="793826"/>
                  </a:cubicBezTo>
                  <a:cubicBezTo>
                    <a:pt x="582270" y="793826"/>
                    <a:pt x="590459" y="801997"/>
                    <a:pt x="590459" y="812892"/>
                  </a:cubicBezTo>
                  <a:cubicBezTo>
                    <a:pt x="590459" y="823787"/>
                    <a:pt x="582270" y="831958"/>
                    <a:pt x="571350" y="831958"/>
                  </a:cubicBezTo>
                  <a:cubicBezTo>
                    <a:pt x="391179" y="831958"/>
                    <a:pt x="391179" y="831958"/>
                    <a:pt x="391179" y="831958"/>
                  </a:cubicBezTo>
                  <a:cubicBezTo>
                    <a:pt x="380260" y="831958"/>
                    <a:pt x="372070" y="823787"/>
                    <a:pt x="372070" y="812892"/>
                  </a:cubicBezTo>
                  <a:cubicBezTo>
                    <a:pt x="372070" y="801997"/>
                    <a:pt x="380260" y="793826"/>
                    <a:pt x="391179" y="793826"/>
                  </a:cubicBezTo>
                  <a:close/>
                  <a:moveTo>
                    <a:pt x="273793" y="670259"/>
                  </a:moveTo>
                  <a:cubicBezTo>
                    <a:pt x="279951" y="670599"/>
                    <a:pt x="286109" y="673322"/>
                    <a:pt x="290214" y="678766"/>
                  </a:cubicBezTo>
                  <a:cubicBezTo>
                    <a:pt x="301161" y="686933"/>
                    <a:pt x="303897" y="700544"/>
                    <a:pt x="295687" y="711433"/>
                  </a:cubicBezTo>
                  <a:lnTo>
                    <a:pt x="191692" y="820324"/>
                  </a:lnTo>
                  <a:cubicBezTo>
                    <a:pt x="183482" y="828491"/>
                    <a:pt x="167061" y="828491"/>
                    <a:pt x="158851" y="817602"/>
                  </a:cubicBezTo>
                  <a:cubicBezTo>
                    <a:pt x="147904" y="809435"/>
                    <a:pt x="147904" y="793102"/>
                    <a:pt x="156114" y="784935"/>
                  </a:cubicBezTo>
                  <a:cubicBezTo>
                    <a:pt x="257373" y="676044"/>
                    <a:pt x="257373" y="676044"/>
                    <a:pt x="257373" y="676044"/>
                  </a:cubicBezTo>
                  <a:cubicBezTo>
                    <a:pt x="261478" y="671960"/>
                    <a:pt x="267636" y="669919"/>
                    <a:pt x="273793" y="670259"/>
                  </a:cubicBezTo>
                  <a:close/>
                  <a:moveTo>
                    <a:pt x="681329" y="669919"/>
                  </a:moveTo>
                  <a:cubicBezTo>
                    <a:pt x="687160" y="669919"/>
                    <a:pt x="692649" y="671961"/>
                    <a:pt x="696765" y="676044"/>
                  </a:cubicBezTo>
                  <a:lnTo>
                    <a:pt x="798305" y="784935"/>
                  </a:lnTo>
                  <a:cubicBezTo>
                    <a:pt x="806538" y="795824"/>
                    <a:pt x="806538" y="809435"/>
                    <a:pt x="795561" y="820324"/>
                  </a:cubicBezTo>
                  <a:cubicBezTo>
                    <a:pt x="784584" y="828491"/>
                    <a:pt x="770862" y="828491"/>
                    <a:pt x="762629" y="820324"/>
                  </a:cubicBezTo>
                  <a:cubicBezTo>
                    <a:pt x="661089" y="708711"/>
                    <a:pt x="661089" y="708711"/>
                    <a:pt x="661089" y="708711"/>
                  </a:cubicBezTo>
                  <a:cubicBezTo>
                    <a:pt x="652856" y="700544"/>
                    <a:pt x="652856" y="686933"/>
                    <a:pt x="663834" y="676044"/>
                  </a:cubicBezTo>
                  <a:cubicBezTo>
                    <a:pt x="669322" y="671961"/>
                    <a:pt x="675497" y="669919"/>
                    <a:pt x="681329" y="669919"/>
                  </a:cubicBezTo>
                  <a:close/>
                  <a:moveTo>
                    <a:pt x="784501" y="478376"/>
                  </a:moveTo>
                  <a:cubicBezTo>
                    <a:pt x="934879" y="478376"/>
                    <a:pt x="934879" y="478376"/>
                    <a:pt x="934879" y="478376"/>
                  </a:cubicBezTo>
                  <a:cubicBezTo>
                    <a:pt x="948550" y="478376"/>
                    <a:pt x="956752" y="489417"/>
                    <a:pt x="956752" y="503219"/>
                  </a:cubicBezTo>
                  <a:cubicBezTo>
                    <a:pt x="956752" y="517021"/>
                    <a:pt x="948550" y="528063"/>
                    <a:pt x="934879" y="528063"/>
                  </a:cubicBezTo>
                  <a:lnTo>
                    <a:pt x="784501" y="528063"/>
                  </a:lnTo>
                  <a:cubicBezTo>
                    <a:pt x="773565" y="528063"/>
                    <a:pt x="762628" y="517021"/>
                    <a:pt x="762628" y="503219"/>
                  </a:cubicBezTo>
                  <a:cubicBezTo>
                    <a:pt x="762628" y="489417"/>
                    <a:pt x="773565" y="478376"/>
                    <a:pt x="784501" y="478376"/>
                  </a:cubicBezTo>
                  <a:close/>
                  <a:moveTo>
                    <a:pt x="21873" y="478376"/>
                  </a:moveTo>
                  <a:lnTo>
                    <a:pt x="172251" y="478376"/>
                  </a:lnTo>
                  <a:cubicBezTo>
                    <a:pt x="185922" y="478376"/>
                    <a:pt x="194124" y="489417"/>
                    <a:pt x="194124" y="503219"/>
                  </a:cubicBezTo>
                  <a:cubicBezTo>
                    <a:pt x="194124" y="517021"/>
                    <a:pt x="185922" y="528063"/>
                    <a:pt x="172251" y="528063"/>
                  </a:cubicBezTo>
                  <a:cubicBezTo>
                    <a:pt x="21873" y="528063"/>
                    <a:pt x="21873" y="528063"/>
                    <a:pt x="21873" y="528063"/>
                  </a:cubicBezTo>
                  <a:cubicBezTo>
                    <a:pt x="10936" y="528063"/>
                    <a:pt x="0" y="517021"/>
                    <a:pt x="0" y="503219"/>
                  </a:cubicBezTo>
                  <a:cubicBezTo>
                    <a:pt x="0" y="489417"/>
                    <a:pt x="10936" y="478376"/>
                    <a:pt x="21873" y="478376"/>
                  </a:cubicBezTo>
                  <a:close/>
                  <a:moveTo>
                    <a:pt x="481265" y="238032"/>
                  </a:moveTo>
                  <a:cubicBezTo>
                    <a:pt x="612275" y="238032"/>
                    <a:pt x="718720" y="344653"/>
                    <a:pt x="718720" y="475880"/>
                  </a:cubicBezTo>
                  <a:cubicBezTo>
                    <a:pt x="718720" y="568832"/>
                    <a:pt x="666862" y="648114"/>
                    <a:pt x="590440" y="689123"/>
                  </a:cubicBezTo>
                  <a:cubicBezTo>
                    <a:pt x="590440" y="689123"/>
                    <a:pt x="590440" y="689123"/>
                    <a:pt x="590440" y="768405"/>
                  </a:cubicBezTo>
                  <a:cubicBezTo>
                    <a:pt x="590440" y="768405"/>
                    <a:pt x="590440" y="768405"/>
                    <a:pt x="372091" y="768405"/>
                  </a:cubicBezTo>
                  <a:cubicBezTo>
                    <a:pt x="372091" y="768405"/>
                    <a:pt x="372091" y="768405"/>
                    <a:pt x="372091" y="689123"/>
                  </a:cubicBezTo>
                  <a:cubicBezTo>
                    <a:pt x="295668" y="648114"/>
                    <a:pt x="243810" y="568832"/>
                    <a:pt x="243810" y="475880"/>
                  </a:cubicBezTo>
                  <a:cubicBezTo>
                    <a:pt x="243810" y="344653"/>
                    <a:pt x="350256" y="238032"/>
                    <a:pt x="481265" y="238032"/>
                  </a:cubicBezTo>
                  <a:close/>
                  <a:moveTo>
                    <a:pt x="816353" y="142203"/>
                  </a:moveTo>
                  <a:cubicBezTo>
                    <a:pt x="822153" y="142544"/>
                    <a:pt x="828294" y="145274"/>
                    <a:pt x="833753" y="150732"/>
                  </a:cubicBezTo>
                  <a:cubicBezTo>
                    <a:pt x="841941" y="158920"/>
                    <a:pt x="844670" y="175297"/>
                    <a:pt x="836482" y="183485"/>
                  </a:cubicBezTo>
                  <a:lnTo>
                    <a:pt x="730036" y="289930"/>
                  </a:lnTo>
                  <a:cubicBezTo>
                    <a:pt x="721848" y="298118"/>
                    <a:pt x="705472" y="295389"/>
                    <a:pt x="697284" y="287200"/>
                  </a:cubicBezTo>
                  <a:cubicBezTo>
                    <a:pt x="686366" y="276283"/>
                    <a:pt x="686366" y="262636"/>
                    <a:pt x="694554" y="254448"/>
                  </a:cubicBezTo>
                  <a:cubicBezTo>
                    <a:pt x="801000" y="148003"/>
                    <a:pt x="801000" y="148003"/>
                    <a:pt x="801000" y="148003"/>
                  </a:cubicBezTo>
                  <a:cubicBezTo>
                    <a:pt x="805094" y="143909"/>
                    <a:pt x="810553" y="141862"/>
                    <a:pt x="816353" y="142203"/>
                  </a:cubicBezTo>
                  <a:close/>
                  <a:moveTo>
                    <a:pt x="147466" y="142203"/>
                  </a:moveTo>
                  <a:cubicBezTo>
                    <a:pt x="153607" y="141862"/>
                    <a:pt x="159748" y="143909"/>
                    <a:pt x="163842" y="148003"/>
                  </a:cubicBezTo>
                  <a:lnTo>
                    <a:pt x="270288" y="254448"/>
                  </a:lnTo>
                  <a:cubicBezTo>
                    <a:pt x="278476" y="262636"/>
                    <a:pt x="278476" y="276283"/>
                    <a:pt x="267559" y="287200"/>
                  </a:cubicBezTo>
                  <a:cubicBezTo>
                    <a:pt x="256641" y="295389"/>
                    <a:pt x="242994" y="298118"/>
                    <a:pt x="234806" y="289930"/>
                  </a:cubicBezTo>
                  <a:cubicBezTo>
                    <a:pt x="128360" y="183485"/>
                    <a:pt x="128360" y="183485"/>
                    <a:pt x="128360" y="183485"/>
                  </a:cubicBezTo>
                  <a:cubicBezTo>
                    <a:pt x="120172" y="175297"/>
                    <a:pt x="120172" y="158920"/>
                    <a:pt x="131089" y="150732"/>
                  </a:cubicBezTo>
                  <a:cubicBezTo>
                    <a:pt x="135183" y="145274"/>
                    <a:pt x="141324" y="142544"/>
                    <a:pt x="147466" y="142203"/>
                  </a:cubicBezTo>
                  <a:close/>
                  <a:moveTo>
                    <a:pt x="478742" y="0"/>
                  </a:moveTo>
                  <a:cubicBezTo>
                    <a:pt x="495162" y="0"/>
                    <a:pt x="506109" y="10936"/>
                    <a:pt x="506109" y="21873"/>
                  </a:cubicBezTo>
                  <a:lnTo>
                    <a:pt x="506109" y="172250"/>
                  </a:lnTo>
                  <a:cubicBezTo>
                    <a:pt x="506109" y="183186"/>
                    <a:pt x="495162" y="194123"/>
                    <a:pt x="478742" y="194123"/>
                  </a:cubicBezTo>
                  <a:cubicBezTo>
                    <a:pt x="465058" y="194123"/>
                    <a:pt x="454111" y="183186"/>
                    <a:pt x="454111" y="172250"/>
                  </a:cubicBezTo>
                  <a:cubicBezTo>
                    <a:pt x="454111" y="21873"/>
                    <a:pt x="454111" y="21873"/>
                    <a:pt x="454111" y="21873"/>
                  </a:cubicBezTo>
                  <a:cubicBezTo>
                    <a:pt x="454111" y="10936"/>
                    <a:pt x="465058" y="0"/>
                    <a:pt x="478742" y="0"/>
                  </a:cubicBez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grpSp>
      <p:sp>
        <p:nvSpPr>
          <p:cNvPr id="16" name="文本框 15"/>
          <p:cNvSpPr txBox="1"/>
          <p:nvPr/>
        </p:nvSpPr>
        <p:spPr>
          <a:xfrm>
            <a:off x="9108043" y="2198788"/>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cxnSp>
        <p:nvCxnSpPr>
          <p:cNvPr id="17" name="直接连接符 16"/>
          <p:cNvCxnSpPr/>
          <p:nvPr/>
        </p:nvCxnSpPr>
        <p:spPr>
          <a:xfrm>
            <a:off x="787743" y="3565660"/>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700920" y="3814614"/>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34"/>
          <p:cNvSpPr/>
          <p:nvPr/>
        </p:nvSpPr>
        <p:spPr>
          <a:xfrm>
            <a:off x="750746" y="2745397"/>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20" name="直接连接符 19"/>
          <p:cNvCxnSpPr/>
          <p:nvPr/>
        </p:nvCxnSpPr>
        <p:spPr>
          <a:xfrm>
            <a:off x="4724666" y="3565660"/>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637843" y="3814614"/>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2" name="圆角矩形 34"/>
          <p:cNvSpPr/>
          <p:nvPr/>
        </p:nvSpPr>
        <p:spPr>
          <a:xfrm>
            <a:off x="4687669" y="2745397"/>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grpSp>
        <p:nvGrpSpPr>
          <p:cNvPr id="5" name="组合 4"/>
          <p:cNvGrpSpPr/>
          <p:nvPr/>
        </p:nvGrpSpPr>
        <p:grpSpPr>
          <a:xfrm>
            <a:off x="943896" y="859249"/>
            <a:ext cx="5076000" cy="5139502"/>
            <a:chOff x="5563633" y="859249"/>
            <a:chExt cx="5076000" cy="5139502"/>
          </a:xfrm>
        </p:grpSpPr>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pic>
        <p:nvPicPr>
          <p:cNvPr id="34" name="图片 33"/>
          <p:cNvPicPr>
            <a:picLocks noChangeAspect="1"/>
          </p:cNvPicPr>
          <p:nvPr/>
        </p:nvPicPr>
        <p:blipFill rotWithShape="1">
          <a:blip r:embed="rId1">
            <a:extLst>
              <a:ext uri="{28A0092B-C50C-407E-A947-70E740481C1C}">
                <a14:useLocalDpi xmlns:a14="http://schemas.microsoft.com/office/drawing/2010/main" val="0"/>
              </a:ext>
            </a:extLst>
          </a:blip>
          <a:srcRect r="59434" b="71835"/>
          <a:stretch>
            <a:fillRect/>
          </a:stretch>
        </p:blipFill>
        <p:spPr>
          <a:xfrm>
            <a:off x="8648055" y="665278"/>
            <a:ext cx="2271574" cy="31698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6" name="矩形 15"/>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矩形 22"/>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127650"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384311"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a:t>
            </a:r>
            <a:endParaRPr lang="en-US" altLang="zh-CN" sz="2000" dirty="0">
              <a:solidFill>
                <a:schemeClr val="accent1"/>
              </a:solidFill>
              <a:latin typeface="+mj-ea"/>
              <a:ea typeface="+mj-ea"/>
            </a:endParaRPr>
          </a:p>
          <a:p>
            <a:pPr algn="ctr">
              <a:defRPr/>
            </a:pPr>
            <a:r>
              <a:rPr lang="zh-CN" altLang="en-US" sz="2000" dirty="0">
                <a:solidFill>
                  <a:schemeClr val="accent1"/>
                </a:solidFill>
                <a:latin typeface="+mj-ea"/>
                <a:ea typeface="+mj-ea"/>
              </a:rPr>
              <a:t>请输入您的小标题</a:t>
            </a:r>
            <a:endParaRPr lang="ko-KR" altLang="en-US" sz="2000" dirty="0">
              <a:solidFill>
                <a:schemeClr val="accent1"/>
              </a:solidFill>
              <a:latin typeface="+mj-ea"/>
              <a:ea typeface="+mj-ea"/>
            </a:endParaRPr>
          </a:p>
        </p:txBody>
      </p:sp>
      <p:sp>
        <p:nvSpPr>
          <p:cNvPr id="57" name="矩形 56"/>
          <p:cNvSpPr/>
          <p:nvPr/>
        </p:nvSpPr>
        <p:spPr>
          <a:xfrm>
            <a:off x="6489037" y="1551563"/>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KSO_Shape"/>
          <p:cNvSpPr/>
          <p:nvPr/>
        </p:nvSpPr>
        <p:spPr bwMode="auto">
          <a:xfrm flipH="1">
            <a:off x="5884915" y="1703772"/>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9" name="星形: 五角 58"/>
          <p:cNvSpPr/>
          <p:nvPr/>
        </p:nvSpPr>
        <p:spPr>
          <a:xfrm>
            <a:off x="4983872" y="2049777"/>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6489037" y="3259025"/>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5884915" y="3411234"/>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星形: 五角 61"/>
          <p:cNvSpPr/>
          <p:nvPr/>
        </p:nvSpPr>
        <p:spPr>
          <a:xfrm>
            <a:off x="4983872" y="3757239"/>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6489037" y="4966487"/>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4" name="KSO_Shape"/>
          <p:cNvSpPr/>
          <p:nvPr/>
        </p:nvSpPr>
        <p:spPr bwMode="auto">
          <a:xfrm flipH="1">
            <a:off x="5884915" y="5118696"/>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星形: 五角 64"/>
          <p:cNvSpPr/>
          <p:nvPr/>
        </p:nvSpPr>
        <p:spPr>
          <a:xfrm>
            <a:off x="4983872" y="5464701"/>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accent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5" name="KSO_Shape"/>
          <p:cNvSpPr/>
          <p:nvPr/>
        </p:nvSpPr>
        <p:spPr bwMode="auto">
          <a:xfrm>
            <a:off x="719929" y="3312379"/>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lumMod val="50000"/>
            </a:schemeClr>
          </a:solidFill>
          <a:ln>
            <a:noFill/>
          </a:ln>
        </p:spPr>
        <p:txBody>
          <a:bodyPr anchor="ctr" anchorCtr="1"/>
          <a:lstStyle/>
          <a:p>
            <a:endParaRPr lang="zh-CN" altLang="en-US">
              <a:ea typeface="宋体" panose="02010600030101010101" pitchFamily="2" charset="-122"/>
            </a:endParaRPr>
          </a:p>
        </p:txBody>
      </p:sp>
      <p:sp>
        <p:nvSpPr>
          <p:cNvPr id="18" name="任意多边形: 形状 17"/>
          <p:cNvSpPr/>
          <p:nvPr>
            <p:custDataLst>
              <p:tags r:id="rId1"/>
            </p:custDataLst>
          </p:nvPr>
        </p:nvSpPr>
        <p:spPr>
          <a:xfrm>
            <a:off x="3989632" y="2110154"/>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19" name="矩形 18"/>
          <p:cNvSpPr/>
          <p:nvPr/>
        </p:nvSpPr>
        <p:spPr>
          <a:xfrm>
            <a:off x="6381347" y="161545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形状 26"/>
          <p:cNvSpPr/>
          <p:nvPr>
            <p:custDataLst>
              <p:tags r:id="rId2"/>
            </p:custDataLst>
          </p:nvPr>
        </p:nvSpPr>
        <p:spPr>
          <a:xfrm>
            <a:off x="4735220" y="3872093"/>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28" name="矩形 27"/>
          <p:cNvSpPr/>
          <p:nvPr/>
        </p:nvSpPr>
        <p:spPr>
          <a:xfrm>
            <a:off x="7126935" y="337739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任意多边形: 形状 28"/>
          <p:cNvSpPr/>
          <p:nvPr>
            <p:custDataLst>
              <p:tags r:id="rId3"/>
            </p:custDataLst>
          </p:nvPr>
        </p:nvSpPr>
        <p:spPr>
          <a:xfrm>
            <a:off x="5480808" y="5634032"/>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30" name="矩形 29"/>
          <p:cNvSpPr/>
          <p:nvPr/>
        </p:nvSpPr>
        <p:spPr>
          <a:xfrm>
            <a:off x="7872523" y="513932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a:off x="719929" y="3110877"/>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33" name="Rectangle 41"/>
          <p:cNvSpPr>
            <a:spLocks noChangeArrowheads="1"/>
          </p:cNvSpPr>
          <p:nvPr/>
        </p:nvSpPr>
        <p:spPr bwMode="auto">
          <a:xfrm>
            <a:off x="645572" y="5657428"/>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34" name="Rectangle 42"/>
          <p:cNvSpPr>
            <a:spLocks noChangeArrowheads="1"/>
          </p:cNvSpPr>
          <p:nvPr/>
        </p:nvSpPr>
        <p:spPr bwMode="auto">
          <a:xfrm>
            <a:off x="831626" y="339548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solidFill>
                  <a:srgbClr val="FFFFFF"/>
                </a:solidFill>
                <a:latin typeface="+mn-lt"/>
              </a:rPr>
              <a:t>96</a:t>
            </a:r>
            <a:r>
              <a:rPr lang="en-US" altLang="zh-CN" sz="5400" dirty="0">
                <a:solidFill>
                  <a:srgbClr val="FFFFFF"/>
                </a:solidFill>
                <a:latin typeface="+mn-lt"/>
              </a:rPr>
              <a:t>%</a:t>
            </a:r>
            <a:endParaRPr lang="zh-CN" altLang="en-US" sz="7200" dirty="0">
              <a:solidFill>
                <a:srgbClr val="FFFFFF"/>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7" name="Oval 23"/>
          <p:cNvSpPr>
            <a:spLocks noChangeArrowheads="1"/>
          </p:cNvSpPr>
          <p:nvPr/>
        </p:nvSpPr>
        <p:spPr bwMode="auto">
          <a:xfrm>
            <a:off x="4193124" y="5033551"/>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8" name="Freeform 12"/>
          <p:cNvSpPr/>
          <p:nvPr/>
        </p:nvSpPr>
        <p:spPr bwMode="auto">
          <a:xfrm>
            <a:off x="5333192" y="4832068"/>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9" name="KSO_Shape"/>
          <p:cNvSpPr/>
          <p:nvPr/>
        </p:nvSpPr>
        <p:spPr bwMode="auto">
          <a:xfrm flipH="1">
            <a:off x="4864228" y="4832068"/>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Freeform 12"/>
          <p:cNvSpPr/>
          <p:nvPr/>
        </p:nvSpPr>
        <p:spPr bwMode="auto">
          <a:xfrm>
            <a:off x="5333192" y="5502163"/>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1" name="KSO_Shape"/>
          <p:cNvSpPr/>
          <p:nvPr/>
        </p:nvSpPr>
        <p:spPr bwMode="auto">
          <a:xfrm>
            <a:off x="4367742" y="5232378"/>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2" name="Freeform 12"/>
          <p:cNvSpPr/>
          <p:nvPr/>
        </p:nvSpPr>
        <p:spPr bwMode="auto">
          <a:xfrm>
            <a:off x="5350244" y="2302336"/>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3" name="Oval 15"/>
          <p:cNvSpPr>
            <a:spLocks noChangeArrowheads="1"/>
          </p:cNvSpPr>
          <p:nvPr/>
        </p:nvSpPr>
        <p:spPr bwMode="auto">
          <a:xfrm>
            <a:off x="4193124" y="248921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4" name="KSO_Shape"/>
          <p:cNvSpPr/>
          <p:nvPr/>
        </p:nvSpPr>
        <p:spPr bwMode="auto">
          <a:xfrm>
            <a:off x="4379648" y="2696296"/>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25" name="KSO_Shape"/>
          <p:cNvSpPr/>
          <p:nvPr/>
        </p:nvSpPr>
        <p:spPr bwMode="auto">
          <a:xfrm flipH="1">
            <a:off x="4881280" y="2302336"/>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Freeform 12"/>
          <p:cNvSpPr/>
          <p:nvPr/>
        </p:nvSpPr>
        <p:spPr bwMode="auto">
          <a:xfrm>
            <a:off x="5350244" y="2972431"/>
            <a:ext cx="2012950" cy="337794"/>
          </a:xfrm>
          <a:prstGeom prst="homePlate">
            <a:avLst/>
          </a:pr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7" name="矩形 26"/>
          <p:cNvSpPr/>
          <p:nvPr/>
        </p:nvSpPr>
        <p:spPr>
          <a:xfrm>
            <a:off x="7658539" y="2976760"/>
            <a:ext cx="4228661" cy="2297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椭圆 27"/>
          <p:cNvSpPr/>
          <p:nvPr/>
        </p:nvSpPr>
        <p:spPr>
          <a:xfrm>
            <a:off x="813049" y="2729921"/>
            <a:ext cx="2628960" cy="2628960"/>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9" name="KSO_Shape"/>
          <p:cNvSpPr/>
          <p:nvPr/>
        </p:nvSpPr>
        <p:spPr bwMode="auto">
          <a:xfrm>
            <a:off x="1555286" y="3555923"/>
            <a:ext cx="1144484" cy="976950"/>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31" name="圆角矩形 5"/>
          <p:cNvSpPr/>
          <p:nvPr/>
        </p:nvSpPr>
        <p:spPr>
          <a:xfrm>
            <a:off x="2243738" y="2444693"/>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solidFill>
            <a:schemeClr val="accent1"/>
          </a:soli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32" name="Oval 23"/>
          <p:cNvSpPr>
            <a:spLocks noChangeArrowheads="1"/>
          </p:cNvSpPr>
          <p:nvPr/>
        </p:nvSpPr>
        <p:spPr bwMode="auto">
          <a:xfrm>
            <a:off x="928780" y="2322552"/>
            <a:ext cx="1172438" cy="1184321"/>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4" name="KSO_Shape"/>
          <p:cNvSpPr/>
          <p:nvPr/>
        </p:nvSpPr>
        <p:spPr bwMode="auto">
          <a:xfrm>
            <a:off x="1175753" y="2635965"/>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35" name="圆角矩形 5"/>
          <p:cNvSpPr/>
          <p:nvPr/>
        </p:nvSpPr>
        <p:spPr>
          <a:xfrm>
            <a:off x="7716886" y="2444693"/>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solidFill>
            <a:schemeClr val="accent1"/>
          </a:soli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36" name="Oval 23"/>
          <p:cNvSpPr>
            <a:spLocks noChangeArrowheads="1"/>
          </p:cNvSpPr>
          <p:nvPr/>
        </p:nvSpPr>
        <p:spPr bwMode="auto">
          <a:xfrm>
            <a:off x="6401928" y="2322552"/>
            <a:ext cx="1172438" cy="1184321"/>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7" name="KSO_Shape"/>
          <p:cNvSpPr/>
          <p:nvPr/>
        </p:nvSpPr>
        <p:spPr bwMode="auto">
          <a:xfrm>
            <a:off x="6662339" y="2552490"/>
            <a:ext cx="651617" cy="724445"/>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8" name="矩形 37"/>
          <p:cNvSpPr/>
          <p:nvPr/>
        </p:nvSpPr>
        <p:spPr>
          <a:xfrm>
            <a:off x="1136129" y="3845861"/>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文本框 38"/>
          <p:cNvSpPr txBox="1"/>
          <p:nvPr/>
        </p:nvSpPr>
        <p:spPr>
          <a:xfrm>
            <a:off x="404621" y="399826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矩形 39"/>
          <p:cNvSpPr/>
          <p:nvPr/>
        </p:nvSpPr>
        <p:spPr>
          <a:xfrm>
            <a:off x="1136129" y="5106268"/>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969995" y="3694077"/>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92" name="圆角矩形 18"/>
          <p:cNvSpPr/>
          <p:nvPr/>
        </p:nvSpPr>
        <p:spPr>
          <a:xfrm>
            <a:off x="1143768" y="2746934"/>
            <a:ext cx="4585243" cy="7200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95" name="Rectangle 59"/>
          <p:cNvSpPr>
            <a:spLocks noChangeArrowheads="1"/>
          </p:cNvSpPr>
          <p:nvPr/>
        </p:nvSpPr>
        <p:spPr bwMode="auto">
          <a:xfrm>
            <a:off x="7333416" y="5383262"/>
            <a:ext cx="3895135" cy="176203"/>
          </a:xfrm>
          <a:prstGeom prst="rect">
            <a:avLst/>
          </a:prstGeom>
          <a:solidFill>
            <a:schemeClr val="tx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96" name="Rectangle 60"/>
          <p:cNvSpPr>
            <a:spLocks noChangeArrowheads="1"/>
          </p:cNvSpPr>
          <p:nvPr/>
        </p:nvSpPr>
        <p:spPr bwMode="auto">
          <a:xfrm>
            <a:off x="7335375" y="2051648"/>
            <a:ext cx="830663" cy="3284858"/>
          </a:xfrm>
          <a:prstGeom prst="rect">
            <a:avLst/>
          </a:prstGeom>
          <a:solidFill>
            <a:schemeClr val="accent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800" dirty="0">
                <a:solidFill>
                  <a:srgbClr val="FEFFFF"/>
                </a:solidFill>
                <a:latin typeface="+mn-ea"/>
                <a:ea typeface="+mn-ea"/>
              </a:rPr>
              <a:t>97%</a:t>
            </a:r>
            <a:endParaRPr lang="zh-CN" altLang="en-US" sz="1800" dirty="0">
              <a:solidFill>
                <a:srgbClr val="FEFFFF"/>
              </a:solidFill>
              <a:latin typeface="+mn-ea"/>
              <a:ea typeface="+mn-ea"/>
            </a:endParaRPr>
          </a:p>
        </p:txBody>
      </p:sp>
      <p:sp>
        <p:nvSpPr>
          <p:cNvPr id="97" name="TextBox 82"/>
          <p:cNvSpPr txBox="1"/>
          <p:nvPr/>
        </p:nvSpPr>
        <p:spPr>
          <a:xfrm>
            <a:off x="7327322" y="5680758"/>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98" name="Rectangle 61"/>
          <p:cNvSpPr>
            <a:spLocks noChangeArrowheads="1"/>
          </p:cNvSpPr>
          <p:nvPr/>
        </p:nvSpPr>
        <p:spPr bwMode="auto">
          <a:xfrm>
            <a:off x="8342975" y="3788468"/>
            <a:ext cx="830663" cy="1548039"/>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50%</a:t>
            </a:r>
            <a:endParaRPr lang="zh-CN" altLang="en-US" sz="1800" dirty="0">
              <a:solidFill>
                <a:srgbClr val="FEFFFF"/>
              </a:solidFill>
              <a:latin typeface="+mn-ea"/>
              <a:ea typeface="+mn-ea"/>
            </a:endParaRPr>
          </a:p>
        </p:txBody>
      </p:sp>
      <p:sp>
        <p:nvSpPr>
          <p:cNvPr id="99" name="TextBox 84"/>
          <p:cNvSpPr txBox="1"/>
          <p:nvPr/>
        </p:nvSpPr>
        <p:spPr>
          <a:xfrm>
            <a:off x="8334922" y="5680758"/>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100" name="Rectangle 62"/>
          <p:cNvSpPr>
            <a:spLocks noChangeArrowheads="1"/>
          </p:cNvSpPr>
          <p:nvPr/>
        </p:nvSpPr>
        <p:spPr bwMode="auto">
          <a:xfrm>
            <a:off x="9342523" y="3071081"/>
            <a:ext cx="855826" cy="2265422"/>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78%</a:t>
            </a:r>
            <a:endParaRPr lang="zh-CN" altLang="en-US" sz="1800" dirty="0">
              <a:solidFill>
                <a:srgbClr val="FEFFFF"/>
              </a:solidFill>
              <a:latin typeface="+mn-ea"/>
              <a:ea typeface="+mn-ea"/>
            </a:endParaRPr>
          </a:p>
        </p:txBody>
      </p:sp>
      <p:sp>
        <p:nvSpPr>
          <p:cNvPr id="101" name="TextBox 86"/>
          <p:cNvSpPr txBox="1"/>
          <p:nvPr/>
        </p:nvSpPr>
        <p:spPr>
          <a:xfrm>
            <a:off x="9347052" y="5680758"/>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102" name="Rectangle 63"/>
          <p:cNvSpPr>
            <a:spLocks noChangeArrowheads="1"/>
          </p:cNvSpPr>
          <p:nvPr/>
        </p:nvSpPr>
        <p:spPr bwMode="auto">
          <a:xfrm>
            <a:off x="10359180" y="4032486"/>
            <a:ext cx="855826" cy="1304021"/>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43%</a:t>
            </a:r>
            <a:endParaRPr lang="zh-CN" altLang="en-US" sz="1800" dirty="0">
              <a:solidFill>
                <a:srgbClr val="FEFFFF"/>
              </a:solidFill>
              <a:latin typeface="+mn-ea"/>
              <a:ea typeface="+mn-ea"/>
            </a:endParaRPr>
          </a:p>
        </p:txBody>
      </p:sp>
      <p:sp>
        <p:nvSpPr>
          <p:cNvPr id="103" name="TextBox 88"/>
          <p:cNvSpPr txBox="1"/>
          <p:nvPr/>
        </p:nvSpPr>
        <p:spPr>
          <a:xfrm>
            <a:off x="10363709" y="5680758"/>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13698888" flipH="1" flipV="1">
            <a:off x="73368" y="4254512"/>
            <a:ext cx="4796669" cy="328480"/>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3698888" flipH="1" flipV="1">
            <a:off x="1345326" y="3071547"/>
            <a:ext cx="3082447" cy="211089"/>
            <a:chOff x="3157239" y="3969697"/>
            <a:chExt cx="1888573" cy="129331"/>
          </a:xfrm>
        </p:grpSpPr>
        <p:sp>
          <p:nvSpPr>
            <p:cNvPr id="27"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0"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1"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33"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 name="矩形 34"/>
          <p:cNvSpPr/>
          <p:nvPr/>
        </p:nvSpPr>
        <p:spPr>
          <a:xfrm>
            <a:off x="5931600" y="1702523"/>
            <a:ext cx="5069113" cy="4984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3" name="任意多边形: 形状 42"/>
          <p:cNvSpPr/>
          <p:nvPr/>
        </p:nvSpPr>
        <p:spPr bwMode="auto">
          <a:xfrm>
            <a:off x="998780" y="1852273"/>
            <a:ext cx="2461871" cy="2874471"/>
          </a:xfrm>
          <a:custGeom>
            <a:avLst/>
            <a:gdLst>
              <a:gd name="connsiteX0" fmla="*/ 0 w 830216"/>
              <a:gd name="connsiteY0" fmla="*/ 929962 h 969357"/>
              <a:gd name="connsiteX1" fmla="*/ 819480 w 830216"/>
              <a:gd name="connsiteY1" fmla="*/ 929962 h 969357"/>
              <a:gd name="connsiteX2" fmla="*/ 819480 w 830216"/>
              <a:gd name="connsiteY2" fmla="*/ 969357 h 969357"/>
              <a:gd name="connsiteX3" fmla="*/ 0 w 830216"/>
              <a:gd name="connsiteY3" fmla="*/ 969357 h 969357"/>
              <a:gd name="connsiteX4" fmla="*/ 10735 w 830216"/>
              <a:gd name="connsiteY4" fmla="*/ 892955 h 969357"/>
              <a:gd name="connsiteX5" fmla="*/ 801587 w 830216"/>
              <a:gd name="connsiteY5" fmla="*/ 892955 h 969357"/>
              <a:gd name="connsiteX6" fmla="*/ 801587 w 830216"/>
              <a:gd name="connsiteY6" fmla="*/ 919218 h 969357"/>
              <a:gd name="connsiteX7" fmla="*/ 10735 w 830216"/>
              <a:gd name="connsiteY7" fmla="*/ 919218 h 969357"/>
              <a:gd name="connsiteX8" fmla="*/ 580912 w 830216"/>
              <a:gd name="connsiteY8" fmla="*/ 853560 h 969357"/>
              <a:gd name="connsiteX9" fmla="*/ 790852 w 830216"/>
              <a:gd name="connsiteY9" fmla="*/ 853560 h 969357"/>
              <a:gd name="connsiteX10" fmla="*/ 790852 w 830216"/>
              <a:gd name="connsiteY10" fmla="*/ 882211 h 969357"/>
              <a:gd name="connsiteX11" fmla="*/ 580912 w 830216"/>
              <a:gd name="connsiteY11" fmla="*/ 882211 h 969357"/>
              <a:gd name="connsiteX12" fmla="*/ 308945 w 830216"/>
              <a:gd name="connsiteY12" fmla="*/ 853560 h 969357"/>
              <a:gd name="connsiteX13" fmla="*/ 518885 w 830216"/>
              <a:gd name="connsiteY13" fmla="*/ 853560 h 969357"/>
              <a:gd name="connsiteX14" fmla="*/ 518885 w 830216"/>
              <a:gd name="connsiteY14" fmla="*/ 882211 h 969357"/>
              <a:gd name="connsiteX15" fmla="*/ 308945 w 830216"/>
              <a:gd name="connsiteY15" fmla="*/ 882211 h 969357"/>
              <a:gd name="connsiteX16" fmla="*/ 36978 w 830216"/>
              <a:gd name="connsiteY16" fmla="*/ 853560 h 969357"/>
              <a:gd name="connsiteX17" fmla="*/ 246918 w 830216"/>
              <a:gd name="connsiteY17" fmla="*/ 853560 h 969357"/>
              <a:gd name="connsiteX18" fmla="*/ 246918 w 830216"/>
              <a:gd name="connsiteY18" fmla="*/ 882211 h 969357"/>
              <a:gd name="connsiteX19" fmla="*/ 36978 w 830216"/>
              <a:gd name="connsiteY19" fmla="*/ 882211 h 969357"/>
              <a:gd name="connsiteX20" fmla="*/ 580912 w 830216"/>
              <a:gd name="connsiteY20" fmla="*/ 808196 h 969357"/>
              <a:gd name="connsiteX21" fmla="*/ 790852 w 830216"/>
              <a:gd name="connsiteY21" fmla="*/ 808196 h 969357"/>
              <a:gd name="connsiteX22" fmla="*/ 790852 w 830216"/>
              <a:gd name="connsiteY22" fmla="*/ 836847 h 969357"/>
              <a:gd name="connsiteX23" fmla="*/ 580912 w 830216"/>
              <a:gd name="connsiteY23" fmla="*/ 836847 h 969357"/>
              <a:gd name="connsiteX24" fmla="*/ 308945 w 830216"/>
              <a:gd name="connsiteY24" fmla="*/ 808196 h 969357"/>
              <a:gd name="connsiteX25" fmla="*/ 518885 w 830216"/>
              <a:gd name="connsiteY25" fmla="*/ 808196 h 969357"/>
              <a:gd name="connsiteX26" fmla="*/ 518885 w 830216"/>
              <a:gd name="connsiteY26" fmla="*/ 836847 h 969357"/>
              <a:gd name="connsiteX27" fmla="*/ 308945 w 830216"/>
              <a:gd name="connsiteY27" fmla="*/ 836847 h 969357"/>
              <a:gd name="connsiteX28" fmla="*/ 36978 w 830216"/>
              <a:gd name="connsiteY28" fmla="*/ 808196 h 969357"/>
              <a:gd name="connsiteX29" fmla="*/ 246918 w 830216"/>
              <a:gd name="connsiteY29" fmla="*/ 808196 h 969357"/>
              <a:gd name="connsiteX30" fmla="*/ 246918 w 830216"/>
              <a:gd name="connsiteY30" fmla="*/ 836847 h 969357"/>
              <a:gd name="connsiteX31" fmla="*/ 36978 w 830216"/>
              <a:gd name="connsiteY31" fmla="*/ 836847 h 969357"/>
              <a:gd name="connsiteX32" fmla="*/ 580912 w 830216"/>
              <a:gd name="connsiteY32" fmla="*/ 490648 h 969357"/>
              <a:gd name="connsiteX33" fmla="*/ 790852 w 830216"/>
              <a:gd name="connsiteY33" fmla="*/ 490648 h 969357"/>
              <a:gd name="connsiteX34" fmla="*/ 790852 w 830216"/>
              <a:gd name="connsiteY34" fmla="*/ 521687 h 969357"/>
              <a:gd name="connsiteX35" fmla="*/ 739561 w 830216"/>
              <a:gd name="connsiteY35" fmla="*/ 521687 h 969357"/>
              <a:gd name="connsiteX36" fmla="*/ 739561 w 830216"/>
              <a:gd name="connsiteY36" fmla="*/ 799839 h 969357"/>
              <a:gd name="connsiteX37" fmla="*/ 634591 w 830216"/>
              <a:gd name="connsiteY37" fmla="*/ 799839 h 969357"/>
              <a:gd name="connsiteX38" fmla="*/ 634591 w 830216"/>
              <a:gd name="connsiteY38" fmla="*/ 521687 h 969357"/>
              <a:gd name="connsiteX39" fmla="*/ 580912 w 830216"/>
              <a:gd name="connsiteY39" fmla="*/ 521687 h 969357"/>
              <a:gd name="connsiteX40" fmla="*/ 308945 w 830216"/>
              <a:gd name="connsiteY40" fmla="*/ 490648 h 969357"/>
              <a:gd name="connsiteX41" fmla="*/ 518885 w 830216"/>
              <a:gd name="connsiteY41" fmla="*/ 490648 h 969357"/>
              <a:gd name="connsiteX42" fmla="*/ 518885 w 830216"/>
              <a:gd name="connsiteY42" fmla="*/ 521687 h 969357"/>
              <a:gd name="connsiteX43" fmla="*/ 467593 w 830216"/>
              <a:gd name="connsiteY43" fmla="*/ 521687 h 969357"/>
              <a:gd name="connsiteX44" fmla="*/ 467593 w 830216"/>
              <a:gd name="connsiteY44" fmla="*/ 799839 h 969357"/>
              <a:gd name="connsiteX45" fmla="*/ 362623 w 830216"/>
              <a:gd name="connsiteY45" fmla="*/ 799839 h 969357"/>
              <a:gd name="connsiteX46" fmla="*/ 362623 w 830216"/>
              <a:gd name="connsiteY46" fmla="*/ 521687 h 969357"/>
              <a:gd name="connsiteX47" fmla="*/ 308945 w 830216"/>
              <a:gd name="connsiteY47" fmla="*/ 521687 h 969357"/>
              <a:gd name="connsiteX48" fmla="*/ 36978 w 830216"/>
              <a:gd name="connsiteY48" fmla="*/ 490648 h 969357"/>
              <a:gd name="connsiteX49" fmla="*/ 246918 w 830216"/>
              <a:gd name="connsiteY49" fmla="*/ 490648 h 969357"/>
              <a:gd name="connsiteX50" fmla="*/ 246918 w 830216"/>
              <a:gd name="connsiteY50" fmla="*/ 521687 h 969357"/>
              <a:gd name="connsiteX51" fmla="*/ 187276 w 830216"/>
              <a:gd name="connsiteY51" fmla="*/ 521687 h 969357"/>
              <a:gd name="connsiteX52" fmla="*/ 187276 w 830216"/>
              <a:gd name="connsiteY52" fmla="*/ 799839 h 969357"/>
              <a:gd name="connsiteX53" fmla="*/ 82306 w 830216"/>
              <a:gd name="connsiteY53" fmla="*/ 799839 h 969357"/>
              <a:gd name="connsiteX54" fmla="*/ 82306 w 830216"/>
              <a:gd name="connsiteY54" fmla="*/ 521687 h 969357"/>
              <a:gd name="connsiteX55" fmla="*/ 36978 w 830216"/>
              <a:gd name="connsiteY55" fmla="*/ 521687 h 969357"/>
              <a:gd name="connsiteX56" fmla="*/ 580912 w 830216"/>
              <a:gd name="connsiteY56" fmla="*/ 445284 h 969357"/>
              <a:gd name="connsiteX57" fmla="*/ 790852 w 830216"/>
              <a:gd name="connsiteY57" fmla="*/ 445284 h 969357"/>
              <a:gd name="connsiteX58" fmla="*/ 790852 w 830216"/>
              <a:gd name="connsiteY58" fmla="*/ 476323 h 969357"/>
              <a:gd name="connsiteX59" fmla="*/ 580912 w 830216"/>
              <a:gd name="connsiteY59" fmla="*/ 476323 h 969357"/>
              <a:gd name="connsiteX60" fmla="*/ 308945 w 830216"/>
              <a:gd name="connsiteY60" fmla="*/ 445284 h 969357"/>
              <a:gd name="connsiteX61" fmla="*/ 518885 w 830216"/>
              <a:gd name="connsiteY61" fmla="*/ 445284 h 969357"/>
              <a:gd name="connsiteX62" fmla="*/ 518885 w 830216"/>
              <a:gd name="connsiteY62" fmla="*/ 476323 h 969357"/>
              <a:gd name="connsiteX63" fmla="*/ 308945 w 830216"/>
              <a:gd name="connsiteY63" fmla="*/ 476323 h 969357"/>
              <a:gd name="connsiteX64" fmla="*/ 36978 w 830216"/>
              <a:gd name="connsiteY64" fmla="*/ 445284 h 969357"/>
              <a:gd name="connsiteX65" fmla="*/ 246918 w 830216"/>
              <a:gd name="connsiteY65" fmla="*/ 445284 h 969357"/>
              <a:gd name="connsiteX66" fmla="*/ 246918 w 830216"/>
              <a:gd name="connsiteY66" fmla="*/ 476323 h 969357"/>
              <a:gd name="connsiteX67" fmla="*/ 36978 w 830216"/>
              <a:gd name="connsiteY67" fmla="*/ 476323 h 969357"/>
              <a:gd name="connsiteX68" fmla="*/ 413915 w 830216"/>
              <a:gd name="connsiteY68" fmla="*/ 0 h 969357"/>
              <a:gd name="connsiteX69" fmla="*/ 830216 w 830216"/>
              <a:gd name="connsiteY69" fmla="*/ 430958 h 969357"/>
              <a:gd name="connsiteX70" fmla="*/ 0 w 830216"/>
              <a:gd name="connsiteY70" fmla="*/ 430958 h 96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830216" h="969357">
                <a:moveTo>
                  <a:pt x="0" y="929962"/>
                </a:moveTo>
                <a:lnTo>
                  <a:pt x="819480" y="929962"/>
                </a:lnTo>
                <a:lnTo>
                  <a:pt x="819480" y="969357"/>
                </a:lnTo>
                <a:lnTo>
                  <a:pt x="0" y="969357"/>
                </a:lnTo>
                <a:close/>
                <a:moveTo>
                  <a:pt x="10735" y="892955"/>
                </a:moveTo>
                <a:lnTo>
                  <a:pt x="801587" y="892955"/>
                </a:lnTo>
                <a:lnTo>
                  <a:pt x="801587" y="919218"/>
                </a:lnTo>
                <a:lnTo>
                  <a:pt x="10735" y="919218"/>
                </a:lnTo>
                <a:close/>
                <a:moveTo>
                  <a:pt x="580912" y="853560"/>
                </a:moveTo>
                <a:lnTo>
                  <a:pt x="790852" y="853560"/>
                </a:lnTo>
                <a:lnTo>
                  <a:pt x="790852" y="882211"/>
                </a:lnTo>
                <a:lnTo>
                  <a:pt x="580912" y="882211"/>
                </a:lnTo>
                <a:close/>
                <a:moveTo>
                  <a:pt x="308945" y="853560"/>
                </a:moveTo>
                <a:lnTo>
                  <a:pt x="518885" y="853560"/>
                </a:lnTo>
                <a:lnTo>
                  <a:pt x="518885" y="882211"/>
                </a:lnTo>
                <a:lnTo>
                  <a:pt x="308945" y="882211"/>
                </a:lnTo>
                <a:close/>
                <a:moveTo>
                  <a:pt x="36978" y="853560"/>
                </a:moveTo>
                <a:lnTo>
                  <a:pt x="246918" y="853560"/>
                </a:lnTo>
                <a:lnTo>
                  <a:pt x="246918" y="882211"/>
                </a:lnTo>
                <a:lnTo>
                  <a:pt x="36978" y="882211"/>
                </a:lnTo>
                <a:close/>
                <a:moveTo>
                  <a:pt x="580912" y="808196"/>
                </a:moveTo>
                <a:lnTo>
                  <a:pt x="790852" y="808196"/>
                </a:lnTo>
                <a:lnTo>
                  <a:pt x="790852" y="836847"/>
                </a:lnTo>
                <a:lnTo>
                  <a:pt x="580912" y="836847"/>
                </a:lnTo>
                <a:close/>
                <a:moveTo>
                  <a:pt x="308945" y="808196"/>
                </a:moveTo>
                <a:lnTo>
                  <a:pt x="518885" y="808196"/>
                </a:lnTo>
                <a:lnTo>
                  <a:pt x="518885" y="836847"/>
                </a:lnTo>
                <a:lnTo>
                  <a:pt x="308945" y="836847"/>
                </a:lnTo>
                <a:close/>
                <a:moveTo>
                  <a:pt x="36978" y="808196"/>
                </a:moveTo>
                <a:lnTo>
                  <a:pt x="246918" y="808196"/>
                </a:lnTo>
                <a:lnTo>
                  <a:pt x="246918" y="836847"/>
                </a:lnTo>
                <a:lnTo>
                  <a:pt x="36978" y="836847"/>
                </a:lnTo>
                <a:close/>
                <a:moveTo>
                  <a:pt x="580912" y="490648"/>
                </a:moveTo>
                <a:lnTo>
                  <a:pt x="790852" y="490648"/>
                </a:lnTo>
                <a:lnTo>
                  <a:pt x="790852" y="521687"/>
                </a:lnTo>
                <a:lnTo>
                  <a:pt x="739561" y="521687"/>
                </a:lnTo>
                <a:lnTo>
                  <a:pt x="739561" y="799839"/>
                </a:lnTo>
                <a:lnTo>
                  <a:pt x="634591" y="799839"/>
                </a:lnTo>
                <a:lnTo>
                  <a:pt x="634591" y="521687"/>
                </a:lnTo>
                <a:lnTo>
                  <a:pt x="580912" y="521687"/>
                </a:lnTo>
                <a:close/>
                <a:moveTo>
                  <a:pt x="308945" y="490648"/>
                </a:moveTo>
                <a:lnTo>
                  <a:pt x="518885" y="490648"/>
                </a:lnTo>
                <a:lnTo>
                  <a:pt x="518885" y="521687"/>
                </a:lnTo>
                <a:lnTo>
                  <a:pt x="467593" y="521687"/>
                </a:lnTo>
                <a:lnTo>
                  <a:pt x="467593" y="799839"/>
                </a:lnTo>
                <a:lnTo>
                  <a:pt x="362623" y="799839"/>
                </a:lnTo>
                <a:lnTo>
                  <a:pt x="362623" y="521687"/>
                </a:lnTo>
                <a:lnTo>
                  <a:pt x="308945" y="521687"/>
                </a:lnTo>
                <a:close/>
                <a:moveTo>
                  <a:pt x="36978" y="490648"/>
                </a:moveTo>
                <a:lnTo>
                  <a:pt x="246918" y="490648"/>
                </a:lnTo>
                <a:lnTo>
                  <a:pt x="246918" y="521687"/>
                </a:lnTo>
                <a:lnTo>
                  <a:pt x="187276" y="521687"/>
                </a:lnTo>
                <a:lnTo>
                  <a:pt x="187276" y="799839"/>
                </a:lnTo>
                <a:lnTo>
                  <a:pt x="82306" y="799839"/>
                </a:lnTo>
                <a:lnTo>
                  <a:pt x="82306" y="521687"/>
                </a:lnTo>
                <a:lnTo>
                  <a:pt x="36978" y="521687"/>
                </a:lnTo>
                <a:close/>
                <a:moveTo>
                  <a:pt x="580912" y="445284"/>
                </a:moveTo>
                <a:lnTo>
                  <a:pt x="790852" y="445284"/>
                </a:lnTo>
                <a:lnTo>
                  <a:pt x="790852" y="476323"/>
                </a:lnTo>
                <a:lnTo>
                  <a:pt x="580912" y="476323"/>
                </a:lnTo>
                <a:close/>
                <a:moveTo>
                  <a:pt x="308945" y="445284"/>
                </a:moveTo>
                <a:lnTo>
                  <a:pt x="518885" y="445284"/>
                </a:lnTo>
                <a:lnTo>
                  <a:pt x="518885" y="476323"/>
                </a:lnTo>
                <a:lnTo>
                  <a:pt x="308945" y="476323"/>
                </a:lnTo>
                <a:close/>
                <a:moveTo>
                  <a:pt x="36978" y="445284"/>
                </a:moveTo>
                <a:lnTo>
                  <a:pt x="246918" y="445284"/>
                </a:lnTo>
                <a:lnTo>
                  <a:pt x="246918" y="476323"/>
                </a:lnTo>
                <a:lnTo>
                  <a:pt x="36978" y="476323"/>
                </a:lnTo>
                <a:close/>
                <a:moveTo>
                  <a:pt x="413915" y="0"/>
                </a:moveTo>
                <a:lnTo>
                  <a:pt x="830216" y="430958"/>
                </a:lnTo>
                <a:lnTo>
                  <a:pt x="0" y="430958"/>
                </a:lnTo>
                <a:close/>
              </a:path>
            </a:pathLst>
          </a:custGeom>
          <a:solidFill>
            <a:schemeClr val="accent1"/>
          </a:solidFill>
          <a:ln>
            <a:noFill/>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50" name="矩形 49"/>
          <p:cNvSpPr/>
          <p:nvPr/>
        </p:nvSpPr>
        <p:spPr>
          <a:xfrm>
            <a:off x="965373" y="503350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5690349" y="1555593"/>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2" name="KSO_Shape"/>
          <p:cNvSpPr/>
          <p:nvPr/>
        </p:nvSpPr>
        <p:spPr>
          <a:xfrm>
            <a:off x="4822075" y="1909979"/>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53" name="矩形 52"/>
          <p:cNvSpPr/>
          <p:nvPr/>
        </p:nvSpPr>
        <p:spPr>
          <a:xfrm>
            <a:off x="5690349" y="3202931"/>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4822075" y="3557317"/>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69" name="矩形 68"/>
          <p:cNvSpPr/>
          <p:nvPr/>
        </p:nvSpPr>
        <p:spPr>
          <a:xfrm>
            <a:off x="5690349" y="4850269"/>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0" name="KSO_Shape"/>
          <p:cNvSpPr/>
          <p:nvPr/>
        </p:nvSpPr>
        <p:spPr>
          <a:xfrm>
            <a:off x="4822075" y="5204655"/>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624112451"/>
  <p:tag name="MH_LIBRARY" val="GRAPHIC"/>
  <p:tag name="MH_TYPE" val="Other"/>
  <p:tag name="MH_ORDER" val="4"/>
</p:tagLst>
</file>

<file path=ppt/tags/tag10.xml><?xml version="1.0" encoding="utf-8"?>
<p:tagLst xmlns:p="http://schemas.openxmlformats.org/presentationml/2006/main">
  <p:tag name="MH" val="20161103161419"/>
  <p:tag name="MH_LIBRARY" val="GRAPHIC"/>
  <p:tag name="MH_TYPE" val="Other"/>
  <p:tag name="MH_ORDER" val="6"/>
</p:tagLst>
</file>

<file path=ppt/tags/tag11.xml><?xml version="1.0" encoding="utf-8"?>
<p:tagLst xmlns:p="http://schemas.openxmlformats.org/presentationml/2006/main">
  <p:tag name="MH" val="20161103161419"/>
  <p:tag name="MH_LIBRARY" val="GRAPHIC"/>
  <p:tag name="MH_TYPE" val="Other"/>
  <p:tag name="MH_ORDER" val="6"/>
</p:tagLst>
</file>

<file path=ppt/tags/tag2.xml><?xml version="1.0" encoding="utf-8"?>
<p:tagLst xmlns:p="http://schemas.openxmlformats.org/presentationml/2006/main">
  <p:tag name="MH" val="20160624112451"/>
  <p:tag name="MH_LIBRARY" val="GRAPHIC"/>
  <p:tag name="MH_TYPE" val="Other"/>
  <p:tag name="MH_ORDER" val="4"/>
</p:tagLst>
</file>

<file path=ppt/tags/tag3.xml><?xml version="1.0" encoding="utf-8"?>
<p:tagLst xmlns:p="http://schemas.openxmlformats.org/presentationml/2006/main">
  <p:tag name="MH" val="20160614212001"/>
  <p:tag name="MH_LIBRARY" val="GRAPHIC"/>
  <p:tag name="MH_TYPE" val="Other"/>
  <p:tag name="MH_ORDER" val="3"/>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1013024259"/>
  <p:tag name="MH_LIBRARY" val="GRAPHIC"/>
  <p:tag name="MH_TYPE" val="SubTitle"/>
  <p:tag name="MH_ORDER" val="1"/>
</p:tagLst>
</file>

<file path=ppt/tags/tag8.xml><?xml version="1.0" encoding="utf-8"?>
<p:tagLst xmlns:p="http://schemas.openxmlformats.org/presentationml/2006/main">
  <p:tag name="MH" val="20161013024259"/>
  <p:tag name="MH_LIBRARY" val="GRAPHIC"/>
  <p:tag name="MH_TYPE" val="SubTitle"/>
  <p:tag name="MH_ORDER" val="1"/>
</p:tagLst>
</file>

<file path=ppt/tags/tag9.xml><?xml version="1.0" encoding="utf-8"?>
<p:tagLst xmlns:p="http://schemas.openxmlformats.org/presentationml/2006/main">
  <p:tag name="MH" val="20161103161419"/>
  <p:tag name="MH_LIBRARY" val="GRAPHIC"/>
  <p:tag name="MH_TYPE" val="Other"/>
  <p:tag name="MH_ORDER" val="6"/>
</p:tagLst>
</file>

<file path=ppt/theme/theme1.xml><?xml version="1.0" encoding="utf-8"?>
<a:theme xmlns:a="http://schemas.openxmlformats.org/drawingml/2006/main" name="A000120141119A01PPBG">
  <a:themeElements>
    <a:clrScheme name="自定义 108">
      <a:dk1>
        <a:srgbClr val="4D4D4D"/>
      </a:dk1>
      <a:lt1>
        <a:srgbClr val="FFFFFF"/>
      </a:lt1>
      <a:dk2>
        <a:srgbClr val="4D4D4D"/>
      </a:dk2>
      <a:lt2>
        <a:srgbClr val="FFFFFF"/>
      </a:lt2>
      <a:accent1>
        <a:srgbClr val="6CBCBC"/>
      </a:accent1>
      <a:accent2>
        <a:srgbClr val="3DCEB5"/>
      </a:accent2>
      <a:accent3>
        <a:srgbClr val="3DB7CF"/>
      </a:accent3>
      <a:accent4>
        <a:srgbClr val="E676A9"/>
      </a:accent4>
      <a:accent5>
        <a:srgbClr val="BAB65E"/>
      </a:accent5>
      <a:accent6>
        <a:srgbClr val="FFB14A"/>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3604</Words>
  <Application>WPS 演示</Application>
  <PresentationFormat>宽屏</PresentationFormat>
  <Paragraphs>343</Paragraphs>
  <Slides>28</Slides>
  <Notes>3</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28</vt:i4>
      </vt:variant>
    </vt:vector>
  </HeadingPairs>
  <TitlesOfParts>
    <vt:vector size="51" baseType="lpstr">
      <vt:lpstr>Arial</vt:lpstr>
      <vt:lpstr>宋体</vt:lpstr>
      <vt:lpstr>Wingdings</vt:lpstr>
      <vt:lpstr>Calibri</vt:lpstr>
      <vt:lpstr>幼圆</vt:lpstr>
      <vt:lpstr>黑体</vt:lpstr>
      <vt:lpstr>Tempus Sans ITC</vt:lpstr>
      <vt:lpstr>Wingdings 2</vt:lpstr>
      <vt:lpstr>Bernard MT Condensed</vt:lpstr>
      <vt:lpstr>等线</vt:lpstr>
      <vt:lpstr>等线</vt:lpstr>
      <vt:lpstr>Gill Sans</vt:lpstr>
      <vt:lpstr>MS PGothic</vt:lpstr>
      <vt:lpstr>等线</vt:lpstr>
      <vt:lpstr>GoodVibrationsROB</vt:lpstr>
      <vt:lpstr>微软雅黑</vt:lpstr>
      <vt:lpstr>等线 Light</vt:lpstr>
      <vt:lpstr>Lato Black</vt:lpstr>
      <vt:lpstr>Gungsuh</vt:lpstr>
      <vt:lpstr>Calibri</vt:lpstr>
      <vt:lpstr>Gill Sans MT</vt:lpstr>
      <vt:lpstr>Lato</vt:lpstr>
      <vt:lpstr>A000120141119A01PPBG</vt:lpstr>
      <vt:lpstr>卡通可爱萌萌哒 教育教学模板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2017-05-10T09:07:55Z</dcterms:created>
  <dcterms:modified xsi:type="dcterms:W3CDTF">2017-05-10T09:07:55Z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