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 id="292" r:id="rId5"/>
    <p:sldId id="262" r:id="rId6"/>
    <p:sldId id="324" r:id="rId7"/>
    <p:sldId id="332" r:id="rId8"/>
    <p:sldId id="329" r:id="rId9"/>
    <p:sldId id="325" r:id="rId10"/>
    <p:sldId id="331" r:id="rId11"/>
    <p:sldId id="315" r:id="rId12"/>
    <p:sldId id="326" r:id="rId13"/>
    <p:sldId id="264" r:id="rId14"/>
    <p:sldId id="333" r:id="rId15"/>
    <p:sldId id="334" r:id="rId16"/>
    <p:sldId id="320" r:id="rId17"/>
    <p:sldId id="335" r:id="rId18"/>
    <p:sldId id="319" r:id="rId19"/>
    <p:sldId id="263" r:id="rId20"/>
    <p:sldId id="330" r:id="rId21"/>
    <p:sldId id="328" r:id="rId22"/>
    <p:sldId id="317" r:id="rId23"/>
    <p:sldId id="296" r:id="rId24"/>
    <p:sldId id="298" r:id="rId25"/>
    <p:sldId id="316" r:id="rId26"/>
    <p:sldId id="266" r:id="rId27"/>
    <p:sldId id="300" r:id="rId28"/>
    <p:sldId id="314" r:id="rId29"/>
    <p:sldId id="277" r:id="rId30"/>
    <p:sldId id="307" r:id="rId31"/>
    <p:sldId id="327" r:id="rId32"/>
    <p:sldId id="313" r:id="rId33"/>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239071"/>
    <a:srgbClr val="FCA821"/>
    <a:srgbClr val="F9FCFB"/>
    <a:srgbClr val="DC5389"/>
    <a:srgbClr val="57C0D5"/>
    <a:srgbClr val="F2EFEE"/>
    <a:srgbClr val="005092"/>
    <a:srgbClr val="004177"/>
    <a:srgbClr val="57C1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5" d="100"/>
          <a:sy n="65" d="100"/>
        </p:scale>
        <p:origin x="858"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151214" y="1204402"/>
            <a:ext cx="6049638" cy="2933324"/>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122524" y="4274252"/>
            <a:ext cx="6107019"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290844" y="1487334"/>
            <a:ext cx="6481353" cy="2467282"/>
          </a:xfrm>
        </p:spPr>
        <p:txBody>
          <a:bodyPr anchor="ctr"/>
          <a:lstStyle>
            <a:lvl1pPr algn="ctr">
              <a:lnSpc>
                <a:spcPct val="150000"/>
              </a:lnSpc>
              <a:defRPr sz="5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390602" y="4013126"/>
            <a:ext cx="6381596"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769806"/>
            <a:ext cx="10680700" cy="458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4063" y="162393"/>
            <a:ext cx="10680700" cy="1115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a:t>单击此处编辑母版标题样式</a:t>
            </a:r>
            <a:endParaRPr lang="en-US" altLang="zh-CN"/>
          </a:p>
        </p:txBody>
      </p:sp>
      <p:pic>
        <p:nvPicPr>
          <p:cNvPr id="9" name="图片 8"/>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9555065" y="375581"/>
            <a:ext cx="2447633" cy="72338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accent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1.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5400" dirty="0">
                <a:latin typeface="+mj-ea"/>
              </a:rPr>
              <a:t>简约清新教育</a:t>
            </a:r>
            <a:br>
              <a:rPr lang="en-US" altLang="zh-CN" sz="5400" dirty="0">
                <a:latin typeface="+mj-ea"/>
              </a:rPr>
            </a:br>
            <a:r>
              <a:rPr lang="zh-CN" altLang="en-US" sz="5400" dirty="0">
                <a:latin typeface="+mj-ea"/>
              </a:rPr>
              <a:t>教学可爱卡通模板</a:t>
            </a:r>
            <a:endParaRPr lang="zh-CN" altLang="en-US" sz="5400" dirty="0">
              <a:latin typeface="+mj-ea"/>
            </a:endParaRPr>
          </a:p>
        </p:txBody>
      </p:sp>
      <p:sp>
        <p:nvSpPr>
          <p:cNvPr id="7" name="副标题 6"/>
          <p:cNvSpPr>
            <a:spLocks noGrp="1"/>
          </p:cNvSpPr>
          <p:nvPr>
            <p:ph type="subTitle" idx="1"/>
          </p:nvPr>
        </p:nvSpPr>
        <p:spPr/>
        <p:txBody>
          <a:bodyPr/>
          <a:lstStyle/>
          <a:p>
            <a:r>
              <a:rPr lang="zh-CN" altLang="en-US"/>
              <a:t>讲课人：情缘素材</a:t>
            </a:r>
            <a:endParaRPr lang="zh-CN" altLang="en-US"/>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a:t>
            </a:r>
            <a:br>
              <a:rPr lang="en-US" altLang="zh-CN" dirty="0"/>
            </a:br>
            <a:r>
              <a:rPr lang="zh-CN" altLang="en-US" dirty="0"/>
              <a:t>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4" name="组合 13"/>
          <p:cNvGrpSpPr/>
          <p:nvPr/>
        </p:nvGrpSpPr>
        <p:grpSpPr>
          <a:xfrm rot="7901112" flipV="1">
            <a:off x="1395731" y="2664084"/>
            <a:ext cx="2200907" cy="150720"/>
            <a:chOff x="3157239" y="3969697"/>
            <a:chExt cx="1888573" cy="129331"/>
          </a:xfrm>
        </p:grpSpPr>
        <p:sp>
          <p:nvSpPr>
            <p:cNvPr id="15" name="Freeform 40"/>
            <p:cNvSpPr/>
            <p:nvPr/>
          </p:nvSpPr>
          <p:spPr bwMode="auto">
            <a:xfrm>
              <a:off x="4810183" y="3969697"/>
              <a:ext cx="235629" cy="129331"/>
            </a:xfrm>
            <a:custGeom>
              <a:avLst/>
              <a:gdLst>
                <a:gd name="T0" fmla="*/ 0 w 50"/>
                <a:gd name="T1" fmla="*/ 27 h 27"/>
                <a:gd name="T2" fmla="*/ 49 w 50"/>
                <a:gd name="T3" fmla="*/ 15 h 27"/>
                <a:gd name="T4" fmla="*/ 49 w 50"/>
                <a:gd name="T5" fmla="*/ 12 h 27"/>
                <a:gd name="T6" fmla="*/ 0 w 50"/>
                <a:gd name="T7" fmla="*/ 0 h 27"/>
                <a:gd name="T8" fmla="*/ 0 w 50"/>
                <a:gd name="T9" fmla="*/ 27 h 27"/>
              </a:gdLst>
              <a:ahLst/>
              <a:cxnLst>
                <a:cxn ang="0">
                  <a:pos x="T0" y="T1"/>
                </a:cxn>
                <a:cxn ang="0">
                  <a:pos x="T2" y="T3"/>
                </a:cxn>
                <a:cxn ang="0">
                  <a:pos x="T4" y="T5"/>
                </a:cxn>
                <a:cxn ang="0">
                  <a:pos x="T6" y="T7"/>
                </a:cxn>
                <a:cxn ang="0">
                  <a:pos x="T8" y="T9"/>
                </a:cxn>
              </a:cxnLst>
              <a:rect l="0" t="0" r="r" b="b"/>
              <a:pathLst>
                <a:path w="50" h="27">
                  <a:moveTo>
                    <a:pt x="0" y="27"/>
                  </a:moveTo>
                  <a:cubicBezTo>
                    <a:pt x="49" y="15"/>
                    <a:pt x="49" y="15"/>
                    <a:pt x="49" y="15"/>
                  </a:cubicBezTo>
                  <a:cubicBezTo>
                    <a:pt x="50" y="15"/>
                    <a:pt x="50" y="13"/>
                    <a:pt x="49" y="12"/>
                  </a:cubicBezTo>
                  <a:cubicBezTo>
                    <a:pt x="0" y="0"/>
                    <a:pt x="0" y="0"/>
                    <a:pt x="0" y="0"/>
                  </a:cubicBezTo>
                  <a:lnTo>
                    <a:pt x="0" y="27"/>
                  </a:lnTo>
                  <a:close/>
                </a:path>
              </a:pathLst>
            </a:custGeom>
            <a:solidFill>
              <a:srgbClr val="FFE0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Rectangle 41"/>
            <p:cNvSpPr>
              <a:spLocks noChangeArrowheads="1"/>
            </p:cNvSpPr>
            <p:nvPr/>
          </p:nvSpPr>
          <p:spPr bwMode="auto">
            <a:xfrm>
              <a:off x="3205073" y="3969697"/>
              <a:ext cx="1605110" cy="129331"/>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7" name="Oval 42"/>
            <p:cNvSpPr>
              <a:spLocks noChangeArrowheads="1"/>
            </p:cNvSpPr>
            <p:nvPr/>
          </p:nvSpPr>
          <p:spPr bwMode="auto">
            <a:xfrm>
              <a:off x="3157239" y="3969697"/>
              <a:ext cx="95669" cy="129331"/>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8" name="Rectangle 43"/>
            <p:cNvSpPr>
              <a:spLocks noChangeArrowheads="1"/>
            </p:cNvSpPr>
            <p:nvPr/>
          </p:nvSpPr>
          <p:spPr bwMode="auto">
            <a:xfrm>
              <a:off x="3205073" y="3969697"/>
              <a:ext cx="184251" cy="129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1" name="Freeform 44"/>
            <p:cNvSpPr/>
            <p:nvPr/>
          </p:nvSpPr>
          <p:spPr bwMode="auto">
            <a:xfrm>
              <a:off x="3252908" y="3969697"/>
              <a:ext cx="240944" cy="129331"/>
            </a:xfrm>
            <a:custGeom>
              <a:avLst/>
              <a:gdLst>
                <a:gd name="T0" fmla="*/ 51 w 51"/>
                <a:gd name="T1" fmla="*/ 14 h 27"/>
                <a:gd name="T2" fmla="*/ 41 w 51"/>
                <a:gd name="T3" fmla="*/ 0 h 27"/>
                <a:gd name="T4" fmla="*/ 0 w 51"/>
                <a:gd name="T5" fmla="*/ 0 h 27"/>
                <a:gd name="T6" fmla="*/ 10 w 51"/>
                <a:gd name="T7" fmla="*/ 14 h 27"/>
                <a:gd name="T8" fmla="*/ 0 w 51"/>
                <a:gd name="T9" fmla="*/ 27 h 27"/>
                <a:gd name="T10" fmla="*/ 41 w 51"/>
                <a:gd name="T11" fmla="*/ 27 h 27"/>
                <a:gd name="T12" fmla="*/ 51 w 51"/>
                <a:gd name="T13" fmla="*/ 14 h 27"/>
              </a:gdLst>
              <a:ahLst/>
              <a:cxnLst>
                <a:cxn ang="0">
                  <a:pos x="T0" y="T1"/>
                </a:cxn>
                <a:cxn ang="0">
                  <a:pos x="T2" y="T3"/>
                </a:cxn>
                <a:cxn ang="0">
                  <a:pos x="T4" y="T5"/>
                </a:cxn>
                <a:cxn ang="0">
                  <a:pos x="T6" y="T7"/>
                </a:cxn>
                <a:cxn ang="0">
                  <a:pos x="T8" y="T9"/>
                </a:cxn>
                <a:cxn ang="0">
                  <a:pos x="T10" y="T11"/>
                </a:cxn>
                <a:cxn ang="0">
                  <a:pos x="T12" y="T13"/>
                </a:cxn>
              </a:cxnLst>
              <a:rect l="0" t="0" r="r" b="b"/>
              <a:pathLst>
                <a:path w="51" h="27">
                  <a:moveTo>
                    <a:pt x="51" y="14"/>
                  </a:moveTo>
                  <a:cubicBezTo>
                    <a:pt x="51" y="6"/>
                    <a:pt x="47" y="0"/>
                    <a:pt x="41" y="0"/>
                  </a:cubicBezTo>
                  <a:cubicBezTo>
                    <a:pt x="0" y="0"/>
                    <a:pt x="0" y="0"/>
                    <a:pt x="0" y="0"/>
                  </a:cubicBezTo>
                  <a:cubicBezTo>
                    <a:pt x="5" y="0"/>
                    <a:pt x="10" y="6"/>
                    <a:pt x="10" y="14"/>
                  </a:cubicBezTo>
                  <a:cubicBezTo>
                    <a:pt x="10" y="21"/>
                    <a:pt x="5" y="27"/>
                    <a:pt x="0" y="27"/>
                  </a:cubicBezTo>
                  <a:cubicBezTo>
                    <a:pt x="41" y="27"/>
                    <a:pt x="41" y="27"/>
                    <a:pt x="41" y="27"/>
                  </a:cubicBezTo>
                  <a:cubicBezTo>
                    <a:pt x="47" y="27"/>
                    <a:pt x="51" y="21"/>
                    <a:pt x="51" y="14"/>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a:p>
          </p:txBody>
        </p:sp>
        <p:sp>
          <p:nvSpPr>
            <p:cNvPr id="22" name="Freeform 45"/>
            <p:cNvSpPr/>
            <p:nvPr/>
          </p:nvSpPr>
          <p:spPr bwMode="auto">
            <a:xfrm>
              <a:off x="4960773" y="4008673"/>
              <a:ext cx="85039" cy="56693"/>
            </a:xfrm>
            <a:custGeom>
              <a:avLst/>
              <a:gdLst>
                <a:gd name="T0" fmla="*/ 1 w 18"/>
                <a:gd name="T1" fmla="*/ 6 h 12"/>
                <a:gd name="T2" fmla="*/ 0 w 18"/>
                <a:gd name="T3" fmla="*/ 12 h 12"/>
                <a:gd name="T4" fmla="*/ 17 w 18"/>
                <a:gd name="T5" fmla="*/ 7 h 12"/>
                <a:gd name="T6" fmla="*/ 17 w 18"/>
                <a:gd name="T7" fmla="*/ 4 h 12"/>
                <a:gd name="T8" fmla="*/ 0 w 18"/>
                <a:gd name="T9" fmla="*/ 0 h 12"/>
                <a:gd name="T10" fmla="*/ 1 w 18"/>
                <a:gd name="T11" fmla="*/ 6 h 12"/>
              </a:gdLst>
              <a:ahLst/>
              <a:cxnLst>
                <a:cxn ang="0">
                  <a:pos x="T0" y="T1"/>
                </a:cxn>
                <a:cxn ang="0">
                  <a:pos x="T2" y="T3"/>
                </a:cxn>
                <a:cxn ang="0">
                  <a:pos x="T4" y="T5"/>
                </a:cxn>
                <a:cxn ang="0">
                  <a:pos x="T6" y="T7"/>
                </a:cxn>
                <a:cxn ang="0">
                  <a:pos x="T8" y="T9"/>
                </a:cxn>
                <a:cxn ang="0">
                  <a:pos x="T10" y="T11"/>
                </a:cxn>
              </a:cxnLst>
              <a:rect l="0" t="0" r="r" b="b"/>
              <a:pathLst>
                <a:path w="18" h="12">
                  <a:moveTo>
                    <a:pt x="1" y="6"/>
                  </a:moveTo>
                  <a:cubicBezTo>
                    <a:pt x="1" y="8"/>
                    <a:pt x="0" y="10"/>
                    <a:pt x="0" y="12"/>
                  </a:cubicBezTo>
                  <a:cubicBezTo>
                    <a:pt x="17" y="7"/>
                    <a:pt x="17" y="7"/>
                    <a:pt x="17" y="7"/>
                  </a:cubicBezTo>
                  <a:cubicBezTo>
                    <a:pt x="18" y="7"/>
                    <a:pt x="18" y="5"/>
                    <a:pt x="17" y="4"/>
                  </a:cubicBezTo>
                  <a:cubicBezTo>
                    <a:pt x="0" y="0"/>
                    <a:pt x="0" y="0"/>
                    <a:pt x="0" y="0"/>
                  </a:cubicBezTo>
                  <a:cubicBezTo>
                    <a:pt x="0" y="2"/>
                    <a:pt x="1" y="4"/>
                    <a:pt x="1" y="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3" name="圆角矩形 5"/>
          <p:cNvSpPr/>
          <p:nvPr/>
        </p:nvSpPr>
        <p:spPr>
          <a:xfrm>
            <a:off x="1855651" y="3306084"/>
            <a:ext cx="3546334" cy="945269"/>
          </a:xfrm>
          <a:custGeom>
            <a:avLst/>
            <a:gdLst/>
            <a:ahLst/>
            <a:cxnLst/>
            <a:rect l="l" t="t" r="r" b="b"/>
            <a:pathLst>
              <a:path w="4647853" h="1238876">
                <a:moveTo>
                  <a:pt x="918749" y="100069"/>
                </a:moveTo>
                <a:cubicBezTo>
                  <a:pt x="631909" y="100069"/>
                  <a:pt x="399380" y="332598"/>
                  <a:pt x="399380" y="619438"/>
                </a:cubicBezTo>
                <a:cubicBezTo>
                  <a:pt x="399380" y="906277"/>
                  <a:pt x="631909" y="1138806"/>
                  <a:pt x="918749" y="1138806"/>
                </a:cubicBezTo>
                <a:lnTo>
                  <a:pt x="3984467" y="1138807"/>
                </a:lnTo>
                <a:cubicBezTo>
                  <a:pt x="4271307" y="1138807"/>
                  <a:pt x="4503836" y="906278"/>
                  <a:pt x="4503836" y="619438"/>
                </a:cubicBezTo>
                <a:lnTo>
                  <a:pt x="4503837" y="619438"/>
                </a:lnTo>
                <a:cubicBezTo>
                  <a:pt x="4503837" y="332598"/>
                  <a:pt x="4271308" y="100069"/>
                  <a:pt x="3984468" y="100069"/>
                </a:cubicBezTo>
                <a:close/>
                <a:moveTo>
                  <a:pt x="874802" y="0"/>
                </a:moveTo>
                <a:lnTo>
                  <a:pt x="4028415" y="0"/>
                </a:lnTo>
                <a:cubicBezTo>
                  <a:pt x="4370521" y="0"/>
                  <a:pt x="4647853" y="277332"/>
                  <a:pt x="4647853" y="619438"/>
                </a:cubicBezTo>
                <a:lnTo>
                  <a:pt x="4647852" y="619438"/>
                </a:lnTo>
                <a:cubicBezTo>
                  <a:pt x="4647852" y="961544"/>
                  <a:pt x="4370520" y="1238876"/>
                  <a:pt x="4028414" y="1238876"/>
                </a:cubicBezTo>
                <a:lnTo>
                  <a:pt x="874802" y="1238875"/>
                </a:lnTo>
                <a:cubicBezTo>
                  <a:pt x="583271" y="1238875"/>
                  <a:pt x="338778" y="1037481"/>
                  <a:pt x="274630" y="765799"/>
                </a:cubicBezTo>
                <a:lnTo>
                  <a:pt x="0" y="662813"/>
                </a:lnTo>
                <a:lnTo>
                  <a:pt x="260853" y="564993"/>
                </a:lnTo>
                <a:cubicBezTo>
                  <a:pt x="285446" y="248244"/>
                  <a:pt x="551134" y="0"/>
                  <a:pt x="874802" y="0"/>
                </a:cubicBezTo>
                <a:close/>
              </a:path>
            </a:pathLst>
          </a:custGeom>
          <a:gradFill flip="none" rotWithShape="1">
            <a:gsLst>
              <a:gs pos="55000">
                <a:schemeClr val="accent1"/>
              </a:gs>
              <a:gs pos="0">
                <a:schemeClr val="accent1"/>
              </a:gs>
              <a:gs pos="56000">
                <a:schemeClr val="accent1">
                  <a:lumMod val="75000"/>
                </a:schemeClr>
              </a:gs>
              <a:gs pos="100000">
                <a:schemeClr val="accent1">
                  <a:lumMod val="75000"/>
                </a:schemeClr>
              </a:gs>
            </a:gsLst>
            <a:lin ang="5400000" scaled="1"/>
            <a:tileRect/>
          </a:gradFill>
          <a:ln w="25400" cap="flat" cmpd="sng" algn="ctr">
            <a:noFill/>
            <a:prstDash val="solid"/>
          </a:ln>
          <a:effectLst/>
        </p:spPr>
        <p:txBody>
          <a:bodyPr lIns="468000" tIns="0" bIns="0" rtlCol="0" anchor="ctr"/>
          <a:lstStyle/>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p:txBody>
      </p:sp>
      <p:sp>
        <p:nvSpPr>
          <p:cNvPr id="25" name="矩形 24"/>
          <p:cNvSpPr/>
          <p:nvPr/>
        </p:nvSpPr>
        <p:spPr>
          <a:xfrm>
            <a:off x="1024766" y="4485175"/>
            <a:ext cx="4377219" cy="218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26" name="组合 25"/>
          <p:cNvGrpSpPr/>
          <p:nvPr/>
        </p:nvGrpSpPr>
        <p:grpSpPr>
          <a:xfrm rot="7901112" flipV="1">
            <a:off x="7160980" y="2664084"/>
            <a:ext cx="2200907" cy="150720"/>
            <a:chOff x="3157239" y="3969697"/>
            <a:chExt cx="1888573" cy="129331"/>
          </a:xfrm>
        </p:grpSpPr>
        <p:sp>
          <p:nvSpPr>
            <p:cNvPr id="29" name="Freeform 40"/>
            <p:cNvSpPr/>
            <p:nvPr/>
          </p:nvSpPr>
          <p:spPr bwMode="auto">
            <a:xfrm>
              <a:off x="4810183" y="3969697"/>
              <a:ext cx="235629" cy="129331"/>
            </a:xfrm>
            <a:custGeom>
              <a:avLst/>
              <a:gdLst>
                <a:gd name="T0" fmla="*/ 0 w 50"/>
                <a:gd name="T1" fmla="*/ 27 h 27"/>
                <a:gd name="T2" fmla="*/ 49 w 50"/>
                <a:gd name="T3" fmla="*/ 15 h 27"/>
                <a:gd name="T4" fmla="*/ 49 w 50"/>
                <a:gd name="T5" fmla="*/ 12 h 27"/>
                <a:gd name="T6" fmla="*/ 0 w 50"/>
                <a:gd name="T7" fmla="*/ 0 h 27"/>
                <a:gd name="T8" fmla="*/ 0 w 50"/>
                <a:gd name="T9" fmla="*/ 27 h 27"/>
              </a:gdLst>
              <a:ahLst/>
              <a:cxnLst>
                <a:cxn ang="0">
                  <a:pos x="T0" y="T1"/>
                </a:cxn>
                <a:cxn ang="0">
                  <a:pos x="T2" y="T3"/>
                </a:cxn>
                <a:cxn ang="0">
                  <a:pos x="T4" y="T5"/>
                </a:cxn>
                <a:cxn ang="0">
                  <a:pos x="T6" y="T7"/>
                </a:cxn>
                <a:cxn ang="0">
                  <a:pos x="T8" y="T9"/>
                </a:cxn>
              </a:cxnLst>
              <a:rect l="0" t="0" r="r" b="b"/>
              <a:pathLst>
                <a:path w="50" h="27">
                  <a:moveTo>
                    <a:pt x="0" y="27"/>
                  </a:moveTo>
                  <a:cubicBezTo>
                    <a:pt x="49" y="15"/>
                    <a:pt x="49" y="15"/>
                    <a:pt x="49" y="15"/>
                  </a:cubicBezTo>
                  <a:cubicBezTo>
                    <a:pt x="50" y="15"/>
                    <a:pt x="50" y="13"/>
                    <a:pt x="49" y="12"/>
                  </a:cubicBezTo>
                  <a:cubicBezTo>
                    <a:pt x="0" y="0"/>
                    <a:pt x="0" y="0"/>
                    <a:pt x="0" y="0"/>
                  </a:cubicBezTo>
                  <a:lnTo>
                    <a:pt x="0" y="27"/>
                  </a:lnTo>
                  <a:close/>
                </a:path>
              </a:pathLst>
            </a:custGeom>
            <a:solidFill>
              <a:srgbClr val="FFE0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Rectangle 41"/>
            <p:cNvSpPr>
              <a:spLocks noChangeArrowheads="1"/>
            </p:cNvSpPr>
            <p:nvPr/>
          </p:nvSpPr>
          <p:spPr bwMode="auto">
            <a:xfrm>
              <a:off x="3205073" y="3969697"/>
              <a:ext cx="1605110" cy="129331"/>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37" name="Oval 42"/>
            <p:cNvSpPr>
              <a:spLocks noChangeArrowheads="1"/>
            </p:cNvSpPr>
            <p:nvPr/>
          </p:nvSpPr>
          <p:spPr bwMode="auto">
            <a:xfrm>
              <a:off x="3157239" y="3969697"/>
              <a:ext cx="95669" cy="129331"/>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38" name="Rectangle 43"/>
            <p:cNvSpPr>
              <a:spLocks noChangeArrowheads="1"/>
            </p:cNvSpPr>
            <p:nvPr/>
          </p:nvSpPr>
          <p:spPr bwMode="auto">
            <a:xfrm>
              <a:off x="3205073" y="3969697"/>
              <a:ext cx="184251" cy="129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9" name="Freeform 44"/>
            <p:cNvSpPr/>
            <p:nvPr/>
          </p:nvSpPr>
          <p:spPr bwMode="auto">
            <a:xfrm>
              <a:off x="3252908" y="3969697"/>
              <a:ext cx="240944" cy="129331"/>
            </a:xfrm>
            <a:custGeom>
              <a:avLst/>
              <a:gdLst>
                <a:gd name="T0" fmla="*/ 51 w 51"/>
                <a:gd name="T1" fmla="*/ 14 h 27"/>
                <a:gd name="T2" fmla="*/ 41 w 51"/>
                <a:gd name="T3" fmla="*/ 0 h 27"/>
                <a:gd name="T4" fmla="*/ 0 w 51"/>
                <a:gd name="T5" fmla="*/ 0 h 27"/>
                <a:gd name="T6" fmla="*/ 10 w 51"/>
                <a:gd name="T7" fmla="*/ 14 h 27"/>
                <a:gd name="T8" fmla="*/ 0 w 51"/>
                <a:gd name="T9" fmla="*/ 27 h 27"/>
                <a:gd name="T10" fmla="*/ 41 w 51"/>
                <a:gd name="T11" fmla="*/ 27 h 27"/>
                <a:gd name="T12" fmla="*/ 51 w 51"/>
                <a:gd name="T13" fmla="*/ 14 h 27"/>
              </a:gdLst>
              <a:ahLst/>
              <a:cxnLst>
                <a:cxn ang="0">
                  <a:pos x="T0" y="T1"/>
                </a:cxn>
                <a:cxn ang="0">
                  <a:pos x="T2" y="T3"/>
                </a:cxn>
                <a:cxn ang="0">
                  <a:pos x="T4" y="T5"/>
                </a:cxn>
                <a:cxn ang="0">
                  <a:pos x="T6" y="T7"/>
                </a:cxn>
                <a:cxn ang="0">
                  <a:pos x="T8" y="T9"/>
                </a:cxn>
                <a:cxn ang="0">
                  <a:pos x="T10" y="T11"/>
                </a:cxn>
                <a:cxn ang="0">
                  <a:pos x="T12" y="T13"/>
                </a:cxn>
              </a:cxnLst>
              <a:rect l="0" t="0" r="r" b="b"/>
              <a:pathLst>
                <a:path w="51" h="27">
                  <a:moveTo>
                    <a:pt x="51" y="14"/>
                  </a:moveTo>
                  <a:cubicBezTo>
                    <a:pt x="51" y="6"/>
                    <a:pt x="47" y="0"/>
                    <a:pt x="41" y="0"/>
                  </a:cubicBezTo>
                  <a:cubicBezTo>
                    <a:pt x="0" y="0"/>
                    <a:pt x="0" y="0"/>
                    <a:pt x="0" y="0"/>
                  </a:cubicBezTo>
                  <a:cubicBezTo>
                    <a:pt x="5" y="0"/>
                    <a:pt x="10" y="6"/>
                    <a:pt x="10" y="14"/>
                  </a:cubicBezTo>
                  <a:cubicBezTo>
                    <a:pt x="10" y="21"/>
                    <a:pt x="5" y="27"/>
                    <a:pt x="0" y="27"/>
                  </a:cubicBezTo>
                  <a:cubicBezTo>
                    <a:pt x="41" y="27"/>
                    <a:pt x="41" y="27"/>
                    <a:pt x="41" y="27"/>
                  </a:cubicBezTo>
                  <a:cubicBezTo>
                    <a:pt x="47" y="27"/>
                    <a:pt x="51" y="21"/>
                    <a:pt x="51" y="14"/>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a:p>
          </p:txBody>
        </p:sp>
        <p:sp>
          <p:nvSpPr>
            <p:cNvPr id="40" name="Freeform 45"/>
            <p:cNvSpPr/>
            <p:nvPr/>
          </p:nvSpPr>
          <p:spPr bwMode="auto">
            <a:xfrm>
              <a:off x="4960773" y="4008673"/>
              <a:ext cx="85039" cy="56693"/>
            </a:xfrm>
            <a:custGeom>
              <a:avLst/>
              <a:gdLst>
                <a:gd name="T0" fmla="*/ 1 w 18"/>
                <a:gd name="T1" fmla="*/ 6 h 12"/>
                <a:gd name="T2" fmla="*/ 0 w 18"/>
                <a:gd name="T3" fmla="*/ 12 h 12"/>
                <a:gd name="T4" fmla="*/ 17 w 18"/>
                <a:gd name="T5" fmla="*/ 7 h 12"/>
                <a:gd name="T6" fmla="*/ 17 w 18"/>
                <a:gd name="T7" fmla="*/ 4 h 12"/>
                <a:gd name="T8" fmla="*/ 0 w 18"/>
                <a:gd name="T9" fmla="*/ 0 h 12"/>
                <a:gd name="T10" fmla="*/ 1 w 18"/>
                <a:gd name="T11" fmla="*/ 6 h 12"/>
              </a:gdLst>
              <a:ahLst/>
              <a:cxnLst>
                <a:cxn ang="0">
                  <a:pos x="T0" y="T1"/>
                </a:cxn>
                <a:cxn ang="0">
                  <a:pos x="T2" y="T3"/>
                </a:cxn>
                <a:cxn ang="0">
                  <a:pos x="T4" y="T5"/>
                </a:cxn>
                <a:cxn ang="0">
                  <a:pos x="T6" y="T7"/>
                </a:cxn>
                <a:cxn ang="0">
                  <a:pos x="T8" y="T9"/>
                </a:cxn>
                <a:cxn ang="0">
                  <a:pos x="T10" y="T11"/>
                </a:cxn>
              </a:cxnLst>
              <a:rect l="0" t="0" r="r" b="b"/>
              <a:pathLst>
                <a:path w="18" h="12">
                  <a:moveTo>
                    <a:pt x="1" y="6"/>
                  </a:moveTo>
                  <a:cubicBezTo>
                    <a:pt x="1" y="8"/>
                    <a:pt x="0" y="10"/>
                    <a:pt x="0" y="12"/>
                  </a:cubicBezTo>
                  <a:cubicBezTo>
                    <a:pt x="17" y="7"/>
                    <a:pt x="17" y="7"/>
                    <a:pt x="17" y="7"/>
                  </a:cubicBezTo>
                  <a:cubicBezTo>
                    <a:pt x="18" y="7"/>
                    <a:pt x="18" y="5"/>
                    <a:pt x="17" y="4"/>
                  </a:cubicBezTo>
                  <a:cubicBezTo>
                    <a:pt x="0" y="0"/>
                    <a:pt x="0" y="0"/>
                    <a:pt x="0" y="0"/>
                  </a:cubicBezTo>
                  <a:cubicBezTo>
                    <a:pt x="0" y="2"/>
                    <a:pt x="1" y="4"/>
                    <a:pt x="1" y="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1" name="圆角矩形 5"/>
          <p:cNvSpPr/>
          <p:nvPr/>
        </p:nvSpPr>
        <p:spPr>
          <a:xfrm>
            <a:off x="7620900" y="3306084"/>
            <a:ext cx="3546334" cy="945269"/>
          </a:xfrm>
          <a:custGeom>
            <a:avLst/>
            <a:gdLst/>
            <a:ahLst/>
            <a:cxnLst/>
            <a:rect l="l" t="t" r="r" b="b"/>
            <a:pathLst>
              <a:path w="4647853" h="1238876">
                <a:moveTo>
                  <a:pt x="918749" y="100069"/>
                </a:moveTo>
                <a:cubicBezTo>
                  <a:pt x="631909" y="100069"/>
                  <a:pt x="399380" y="332598"/>
                  <a:pt x="399380" y="619438"/>
                </a:cubicBezTo>
                <a:cubicBezTo>
                  <a:pt x="399380" y="906277"/>
                  <a:pt x="631909" y="1138806"/>
                  <a:pt x="918749" y="1138806"/>
                </a:cubicBezTo>
                <a:lnTo>
                  <a:pt x="3984467" y="1138807"/>
                </a:lnTo>
                <a:cubicBezTo>
                  <a:pt x="4271307" y="1138807"/>
                  <a:pt x="4503836" y="906278"/>
                  <a:pt x="4503836" y="619438"/>
                </a:cubicBezTo>
                <a:lnTo>
                  <a:pt x="4503837" y="619438"/>
                </a:lnTo>
                <a:cubicBezTo>
                  <a:pt x="4503837" y="332598"/>
                  <a:pt x="4271308" y="100069"/>
                  <a:pt x="3984468" y="100069"/>
                </a:cubicBezTo>
                <a:close/>
                <a:moveTo>
                  <a:pt x="874802" y="0"/>
                </a:moveTo>
                <a:lnTo>
                  <a:pt x="4028415" y="0"/>
                </a:lnTo>
                <a:cubicBezTo>
                  <a:pt x="4370521" y="0"/>
                  <a:pt x="4647853" y="277332"/>
                  <a:pt x="4647853" y="619438"/>
                </a:cubicBezTo>
                <a:lnTo>
                  <a:pt x="4647852" y="619438"/>
                </a:lnTo>
                <a:cubicBezTo>
                  <a:pt x="4647852" y="961544"/>
                  <a:pt x="4370520" y="1238876"/>
                  <a:pt x="4028414" y="1238876"/>
                </a:cubicBezTo>
                <a:lnTo>
                  <a:pt x="874802" y="1238875"/>
                </a:lnTo>
                <a:cubicBezTo>
                  <a:pt x="583271" y="1238875"/>
                  <a:pt x="338778" y="1037481"/>
                  <a:pt x="274630" y="765799"/>
                </a:cubicBezTo>
                <a:lnTo>
                  <a:pt x="0" y="662813"/>
                </a:lnTo>
                <a:lnTo>
                  <a:pt x="260853" y="564993"/>
                </a:lnTo>
                <a:cubicBezTo>
                  <a:pt x="285446" y="248244"/>
                  <a:pt x="551134" y="0"/>
                  <a:pt x="874802" y="0"/>
                </a:cubicBezTo>
                <a:close/>
              </a:path>
            </a:pathLst>
          </a:custGeom>
          <a:gradFill flip="none" rotWithShape="1">
            <a:gsLst>
              <a:gs pos="55000">
                <a:schemeClr val="accent1"/>
              </a:gs>
              <a:gs pos="0">
                <a:schemeClr val="accent1"/>
              </a:gs>
              <a:gs pos="56000">
                <a:schemeClr val="accent1">
                  <a:lumMod val="75000"/>
                </a:schemeClr>
              </a:gs>
              <a:gs pos="100000">
                <a:schemeClr val="accent1">
                  <a:lumMod val="75000"/>
                </a:schemeClr>
              </a:gs>
            </a:gsLst>
            <a:lin ang="5400000" scaled="1"/>
            <a:tileRect/>
          </a:gradFill>
          <a:ln w="25400" cap="flat" cmpd="sng" algn="ctr">
            <a:noFill/>
            <a:prstDash val="solid"/>
          </a:ln>
          <a:effectLst/>
        </p:spPr>
        <p:txBody>
          <a:bodyPr lIns="468000" tIns="0" bIns="0" rtlCol="0" anchor="ctr"/>
          <a:lstStyle/>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p:txBody>
      </p:sp>
      <p:sp>
        <p:nvSpPr>
          <p:cNvPr id="42" name="矩形 41"/>
          <p:cNvSpPr/>
          <p:nvPr/>
        </p:nvSpPr>
        <p:spPr>
          <a:xfrm>
            <a:off x="6790015" y="4485175"/>
            <a:ext cx="4377219" cy="218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2" name="矩形 71"/>
          <p:cNvSpPr/>
          <p:nvPr/>
        </p:nvSpPr>
        <p:spPr>
          <a:xfrm>
            <a:off x="172822"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3" name="圆角矩形 85"/>
          <p:cNvSpPr/>
          <p:nvPr/>
        </p:nvSpPr>
        <p:spPr>
          <a:xfrm>
            <a:off x="172823"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62"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1398389"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4220166"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85"/>
          <p:cNvSpPr/>
          <p:nvPr/>
        </p:nvSpPr>
        <p:spPr>
          <a:xfrm>
            <a:off x="4220167"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17"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5445733"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矩形 17"/>
          <p:cNvSpPr/>
          <p:nvPr/>
        </p:nvSpPr>
        <p:spPr>
          <a:xfrm>
            <a:off x="8267510"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圆角矩形 85"/>
          <p:cNvSpPr/>
          <p:nvPr/>
        </p:nvSpPr>
        <p:spPr>
          <a:xfrm>
            <a:off x="8267511"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20"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9493077"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25" name="组合 24"/>
          <p:cNvGrpSpPr/>
          <p:nvPr/>
        </p:nvGrpSpPr>
        <p:grpSpPr>
          <a:xfrm>
            <a:off x="10142774" y="4899272"/>
            <a:ext cx="1635937" cy="1652414"/>
            <a:chOff x="6480052" y="3317013"/>
            <a:chExt cx="889884" cy="898847"/>
          </a:xfrm>
        </p:grpSpPr>
        <p:sp useBgFill="1">
          <p:nvSpPr>
            <p:cNvPr id="26" name="椭圆 31"/>
            <p:cNvSpPr/>
            <p:nvPr/>
          </p:nvSpPr>
          <p:spPr>
            <a:xfrm rot="15654318">
              <a:off x="6475570" y="3321495"/>
              <a:ext cx="898847" cy="889884"/>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ln w="25400" cap="rnd">
              <a:solidFill>
                <a:schemeClr val="accent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endParaRPr>
            </a:p>
          </p:txBody>
        </p:sp>
        <p:grpSp>
          <p:nvGrpSpPr>
            <p:cNvPr id="27" name="组合 26"/>
            <p:cNvGrpSpPr/>
            <p:nvPr/>
          </p:nvGrpSpPr>
          <p:grpSpPr>
            <a:xfrm>
              <a:off x="6686480" y="3540620"/>
              <a:ext cx="530247" cy="465902"/>
              <a:chOff x="6208713" y="1243013"/>
              <a:chExt cx="706438" cy="620713"/>
            </a:xfrm>
            <a:solidFill>
              <a:schemeClr val="bg1"/>
            </a:solidFill>
          </p:grpSpPr>
          <p:sp>
            <p:nvSpPr>
              <p:cNvPr id="28" name="Freeform 804"/>
              <p:cNvSpPr/>
              <p:nvPr/>
            </p:nvSpPr>
            <p:spPr bwMode="auto">
              <a:xfrm>
                <a:off x="6270626" y="1622425"/>
                <a:ext cx="26988" cy="68263"/>
              </a:xfrm>
              <a:custGeom>
                <a:avLst/>
                <a:gdLst/>
                <a:ahLst/>
                <a:cxnLst>
                  <a:cxn ang="0">
                    <a:pos x="51" y="5"/>
                  </a:cxn>
                  <a:cxn ang="0">
                    <a:pos x="51" y="5"/>
                  </a:cxn>
                  <a:cxn ang="0">
                    <a:pos x="50" y="3"/>
                  </a:cxn>
                  <a:cxn ang="0">
                    <a:pos x="49" y="1"/>
                  </a:cxn>
                  <a:cxn ang="0">
                    <a:pos x="48" y="1"/>
                  </a:cxn>
                  <a:cxn ang="0">
                    <a:pos x="46" y="0"/>
                  </a:cxn>
                  <a:cxn ang="0">
                    <a:pos x="44" y="1"/>
                  </a:cxn>
                  <a:cxn ang="0">
                    <a:pos x="43" y="1"/>
                  </a:cxn>
                  <a:cxn ang="0">
                    <a:pos x="42" y="3"/>
                  </a:cxn>
                  <a:cxn ang="0">
                    <a:pos x="41" y="5"/>
                  </a:cxn>
                  <a:cxn ang="0">
                    <a:pos x="41" y="5"/>
                  </a:cxn>
                  <a:cxn ang="0">
                    <a:pos x="40" y="14"/>
                  </a:cxn>
                  <a:cxn ang="0">
                    <a:pos x="37" y="25"/>
                  </a:cxn>
                  <a:cxn ang="0">
                    <a:pos x="34" y="35"/>
                  </a:cxn>
                  <a:cxn ang="0">
                    <a:pos x="30" y="44"/>
                  </a:cxn>
                  <a:cxn ang="0">
                    <a:pos x="21" y="64"/>
                  </a:cxn>
                  <a:cxn ang="0">
                    <a:pos x="13" y="82"/>
                  </a:cxn>
                  <a:cxn ang="0">
                    <a:pos x="13" y="82"/>
                  </a:cxn>
                  <a:cxn ang="0">
                    <a:pos x="9" y="92"/>
                  </a:cxn>
                  <a:cxn ang="0">
                    <a:pos x="3" y="105"/>
                  </a:cxn>
                  <a:cxn ang="0">
                    <a:pos x="1" y="112"/>
                  </a:cxn>
                  <a:cxn ang="0">
                    <a:pos x="0" y="119"/>
                  </a:cxn>
                  <a:cxn ang="0">
                    <a:pos x="1" y="124"/>
                  </a:cxn>
                  <a:cxn ang="0">
                    <a:pos x="2" y="126"/>
                  </a:cxn>
                  <a:cxn ang="0">
                    <a:pos x="4" y="128"/>
                  </a:cxn>
                  <a:cxn ang="0">
                    <a:pos x="4" y="128"/>
                  </a:cxn>
                  <a:cxn ang="0">
                    <a:pos x="6" y="129"/>
                  </a:cxn>
                  <a:cxn ang="0">
                    <a:pos x="9" y="129"/>
                  </a:cxn>
                  <a:cxn ang="0">
                    <a:pos x="12" y="128"/>
                  </a:cxn>
                  <a:cxn ang="0">
                    <a:pos x="13" y="126"/>
                  </a:cxn>
                  <a:cxn ang="0">
                    <a:pos x="13" y="125"/>
                  </a:cxn>
                  <a:cxn ang="0">
                    <a:pos x="13" y="123"/>
                  </a:cxn>
                  <a:cxn ang="0">
                    <a:pos x="11" y="122"/>
                  </a:cxn>
                  <a:cxn ang="0">
                    <a:pos x="11" y="122"/>
                  </a:cxn>
                  <a:cxn ang="0">
                    <a:pos x="11" y="120"/>
                  </a:cxn>
                  <a:cxn ang="0">
                    <a:pos x="10" y="117"/>
                  </a:cxn>
                  <a:cxn ang="0">
                    <a:pos x="11" y="109"/>
                  </a:cxn>
                  <a:cxn ang="0">
                    <a:pos x="14" y="100"/>
                  </a:cxn>
                  <a:cxn ang="0">
                    <a:pos x="19" y="90"/>
                  </a:cxn>
                  <a:cxn ang="0">
                    <a:pos x="27" y="69"/>
                  </a:cxn>
                  <a:cxn ang="0">
                    <a:pos x="33" y="58"/>
                  </a:cxn>
                  <a:cxn ang="0">
                    <a:pos x="33" y="58"/>
                  </a:cxn>
                  <a:cxn ang="0">
                    <a:pos x="43" y="36"/>
                  </a:cxn>
                  <a:cxn ang="0">
                    <a:pos x="46" y="26"/>
                  </a:cxn>
                  <a:cxn ang="0">
                    <a:pos x="49" y="14"/>
                  </a:cxn>
                  <a:cxn ang="0">
                    <a:pos x="49" y="14"/>
                  </a:cxn>
                  <a:cxn ang="0">
                    <a:pos x="50" y="13"/>
                  </a:cxn>
                  <a:cxn ang="0">
                    <a:pos x="51" y="11"/>
                  </a:cxn>
                  <a:cxn ang="0">
                    <a:pos x="51" y="5"/>
                  </a:cxn>
                </a:cxnLst>
                <a:rect l="0" t="0" r="r" b="b"/>
                <a:pathLst>
                  <a:path w="51" h="129">
                    <a:moveTo>
                      <a:pt x="51" y="5"/>
                    </a:moveTo>
                    <a:lnTo>
                      <a:pt x="51" y="5"/>
                    </a:lnTo>
                    <a:lnTo>
                      <a:pt x="50" y="3"/>
                    </a:lnTo>
                    <a:lnTo>
                      <a:pt x="49" y="1"/>
                    </a:lnTo>
                    <a:lnTo>
                      <a:pt x="48" y="1"/>
                    </a:lnTo>
                    <a:lnTo>
                      <a:pt x="46" y="0"/>
                    </a:lnTo>
                    <a:lnTo>
                      <a:pt x="44" y="1"/>
                    </a:lnTo>
                    <a:lnTo>
                      <a:pt x="43" y="1"/>
                    </a:lnTo>
                    <a:lnTo>
                      <a:pt x="42" y="3"/>
                    </a:lnTo>
                    <a:lnTo>
                      <a:pt x="41" y="5"/>
                    </a:lnTo>
                    <a:lnTo>
                      <a:pt x="41" y="5"/>
                    </a:lnTo>
                    <a:lnTo>
                      <a:pt x="40" y="14"/>
                    </a:lnTo>
                    <a:lnTo>
                      <a:pt x="37" y="25"/>
                    </a:lnTo>
                    <a:lnTo>
                      <a:pt x="34" y="35"/>
                    </a:lnTo>
                    <a:lnTo>
                      <a:pt x="30" y="44"/>
                    </a:lnTo>
                    <a:lnTo>
                      <a:pt x="21" y="64"/>
                    </a:lnTo>
                    <a:lnTo>
                      <a:pt x="13" y="82"/>
                    </a:lnTo>
                    <a:lnTo>
                      <a:pt x="13" y="82"/>
                    </a:lnTo>
                    <a:lnTo>
                      <a:pt x="9" y="92"/>
                    </a:lnTo>
                    <a:lnTo>
                      <a:pt x="3" y="105"/>
                    </a:lnTo>
                    <a:lnTo>
                      <a:pt x="1" y="112"/>
                    </a:lnTo>
                    <a:lnTo>
                      <a:pt x="0" y="119"/>
                    </a:lnTo>
                    <a:lnTo>
                      <a:pt x="1" y="124"/>
                    </a:lnTo>
                    <a:lnTo>
                      <a:pt x="2" y="126"/>
                    </a:lnTo>
                    <a:lnTo>
                      <a:pt x="4" y="128"/>
                    </a:lnTo>
                    <a:lnTo>
                      <a:pt x="4" y="128"/>
                    </a:lnTo>
                    <a:lnTo>
                      <a:pt x="6" y="129"/>
                    </a:lnTo>
                    <a:lnTo>
                      <a:pt x="9" y="129"/>
                    </a:lnTo>
                    <a:lnTo>
                      <a:pt x="12" y="128"/>
                    </a:lnTo>
                    <a:lnTo>
                      <a:pt x="13" y="126"/>
                    </a:lnTo>
                    <a:lnTo>
                      <a:pt x="13" y="125"/>
                    </a:lnTo>
                    <a:lnTo>
                      <a:pt x="13" y="123"/>
                    </a:lnTo>
                    <a:lnTo>
                      <a:pt x="11" y="122"/>
                    </a:lnTo>
                    <a:lnTo>
                      <a:pt x="11" y="122"/>
                    </a:lnTo>
                    <a:lnTo>
                      <a:pt x="11" y="120"/>
                    </a:lnTo>
                    <a:lnTo>
                      <a:pt x="10" y="117"/>
                    </a:lnTo>
                    <a:lnTo>
                      <a:pt x="11" y="109"/>
                    </a:lnTo>
                    <a:lnTo>
                      <a:pt x="14" y="100"/>
                    </a:lnTo>
                    <a:lnTo>
                      <a:pt x="19" y="90"/>
                    </a:lnTo>
                    <a:lnTo>
                      <a:pt x="27" y="69"/>
                    </a:lnTo>
                    <a:lnTo>
                      <a:pt x="33" y="58"/>
                    </a:lnTo>
                    <a:lnTo>
                      <a:pt x="33" y="58"/>
                    </a:lnTo>
                    <a:lnTo>
                      <a:pt x="43" y="36"/>
                    </a:lnTo>
                    <a:lnTo>
                      <a:pt x="46" y="26"/>
                    </a:lnTo>
                    <a:lnTo>
                      <a:pt x="49" y="14"/>
                    </a:lnTo>
                    <a:lnTo>
                      <a:pt x="49" y="14"/>
                    </a:lnTo>
                    <a:lnTo>
                      <a:pt x="50" y="13"/>
                    </a:lnTo>
                    <a:lnTo>
                      <a:pt x="51" y="11"/>
                    </a:lnTo>
                    <a:lnTo>
                      <a:pt x="51"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29" name="Freeform 805"/>
              <p:cNvSpPr/>
              <p:nvPr/>
            </p:nvSpPr>
            <p:spPr bwMode="auto">
              <a:xfrm>
                <a:off x="6315076" y="1671638"/>
                <a:ext cx="15875" cy="41275"/>
              </a:xfrm>
              <a:custGeom>
                <a:avLst/>
                <a:gdLst/>
                <a:ahLst/>
                <a:cxnLst>
                  <a:cxn ang="0">
                    <a:pos x="20" y="3"/>
                  </a:cxn>
                  <a:cxn ang="0">
                    <a:pos x="20" y="3"/>
                  </a:cxn>
                  <a:cxn ang="0">
                    <a:pos x="7" y="38"/>
                  </a:cxn>
                  <a:cxn ang="0">
                    <a:pos x="2" y="56"/>
                  </a:cxn>
                  <a:cxn ang="0">
                    <a:pos x="1" y="65"/>
                  </a:cxn>
                  <a:cxn ang="0">
                    <a:pos x="0" y="74"/>
                  </a:cxn>
                  <a:cxn ang="0">
                    <a:pos x="0" y="74"/>
                  </a:cxn>
                  <a:cxn ang="0">
                    <a:pos x="1" y="76"/>
                  </a:cxn>
                  <a:cxn ang="0">
                    <a:pos x="2" y="77"/>
                  </a:cxn>
                  <a:cxn ang="0">
                    <a:pos x="3" y="78"/>
                  </a:cxn>
                  <a:cxn ang="0">
                    <a:pos x="5" y="78"/>
                  </a:cxn>
                  <a:cxn ang="0">
                    <a:pos x="6" y="78"/>
                  </a:cxn>
                  <a:cxn ang="0">
                    <a:pos x="8" y="77"/>
                  </a:cxn>
                  <a:cxn ang="0">
                    <a:pos x="9" y="76"/>
                  </a:cxn>
                  <a:cxn ang="0">
                    <a:pos x="9" y="74"/>
                  </a:cxn>
                  <a:cxn ang="0">
                    <a:pos x="9" y="74"/>
                  </a:cxn>
                  <a:cxn ang="0">
                    <a:pos x="10" y="65"/>
                  </a:cxn>
                  <a:cxn ang="0">
                    <a:pos x="11" y="57"/>
                  </a:cxn>
                  <a:cxn ang="0">
                    <a:pos x="16" y="39"/>
                  </a:cxn>
                  <a:cxn ang="0">
                    <a:pos x="29" y="6"/>
                  </a:cxn>
                  <a:cxn ang="0">
                    <a:pos x="29" y="6"/>
                  </a:cxn>
                  <a:cxn ang="0">
                    <a:pos x="29" y="4"/>
                  </a:cxn>
                  <a:cxn ang="0">
                    <a:pos x="28" y="2"/>
                  </a:cxn>
                  <a:cxn ang="0">
                    <a:pos x="27" y="1"/>
                  </a:cxn>
                  <a:cxn ang="0">
                    <a:pos x="26" y="0"/>
                  </a:cxn>
                  <a:cxn ang="0">
                    <a:pos x="24" y="0"/>
                  </a:cxn>
                  <a:cxn ang="0">
                    <a:pos x="22" y="1"/>
                  </a:cxn>
                  <a:cxn ang="0">
                    <a:pos x="21" y="2"/>
                  </a:cxn>
                  <a:cxn ang="0">
                    <a:pos x="20" y="3"/>
                  </a:cxn>
                  <a:cxn ang="0">
                    <a:pos x="20" y="3"/>
                  </a:cxn>
                </a:cxnLst>
                <a:rect l="0" t="0" r="r" b="b"/>
                <a:pathLst>
                  <a:path w="29" h="78">
                    <a:moveTo>
                      <a:pt x="20" y="3"/>
                    </a:moveTo>
                    <a:lnTo>
                      <a:pt x="20" y="3"/>
                    </a:lnTo>
                    <a:lnTo>
                      <a:pt x="7" y="38"/>
                    </a:lnTo>
                    <a:lnTo>
                      <a:pt x="2" y="56"/>
                    </a:lnTo>
                    <a:lnTo>
                      <a:pt x="1" y="65"/>
                    </a:lnTo>
                    <a:lnTo>
                      <a:pt x="0" y="74"/>
                    </a:lnTo>
                    <a:lnTo>
                      <a:pt x="0" y="74"/>
                    </a:lnTo>
                    <a:lnTo>
                      <a:pt x="1" y="76"/>
                    </a:lnTo>
                    <a:lnTo>
                      <a:pt x="2" y="77"/>
                    </a:lnTo>
                    <a:lnTo>
                      <a:pt x="3" y="78"/>
                    </a:lnTo>
                    <a:lnTo>
                      <a:pt x="5" y="78"/>
                    </a:lnTo>
                    <a:lnTo>
                      <a:pt x="6" y="78"/>
                    </a:lnTo>
                    <a:lnTo>
                      <a:pt x="8" y="77"/>
                    </a:lnTo>
                    <a:lnTo>
                      <a:pt x="9" y="76"/>
                    </a:lnTo>
                    <a:lnTo>
                      <a:pt x="9" y="74"/>
                    </a:lnTo>
                    <a:lnTo>
                      <a:pt x="9" y="74"/>
                    </a:lnTo>
                    <a:lnTo>
                      <a:pt x="10" y="65"/>
                    </a:lnTo>
                    <a:lnTo>
                      <a:pt x="11" y="57"/>
                    </a:lnTo>
                    <a:lnTo>
                      <a:pt x="16" y="39"/>
                    </a:lnTo>
                    <a:lnTo>
                      <a:pt x="29" y="6"/>
                    </a:lnTo>
                    <a:lnTo>
                      <a:pt x="29" y="6"/>
                    </a:lnTo>
                    <a:lnTo>
                      <a:pt x="29" y="4"/>
                    </a:lnTo>
                    <a:lnTo>
                      <a:pt x="28" y="2"/>
                    </a:lnTo>
                    <a:lnTo>
                      <a:pt x="27" y="1"/>
                    </a:lnTo>
                    <a:lnTo>
                      <a:pt x="26" y="0"/>
                    </a:lnTo>
                    <a:lnTo>
                      <a:pt x="24" y="0"/>
                    </a:lnTo>
                    <a:lnTo>
                      <a:pt x="22" y="1"/>
                    </a:lnTo>
                    <a:lnTo>
                      <a:pt x="21" y="2"/>
                    </a:lnTo>
                    <a:lnTo>
                      <a:pt x="20" y="3"/>
                    </a:lnTo>
                    <a:lnTo>
                      <a:pt x="20"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0" name="Freeform 806"/>
              <p:cNvSpPr/>
              <p:nvPr/>
            </p:nvSpPr>
            <p:spPr bwMode="auto">
              <a:xfrm>
                <a:off x="6359526" y="1677988"/>
                <a:ext cx="20638" cy="69850"/>
              </a:xfrm>
              <a:custGeom>
                <a:avLst/>
                <a:gdLst/>
                <a:ahLst/>
                <a:cxnLst>
                  <a:cxn ang="0">
                    <a:pos x="32" y="4"/>
                  </a:cxn>
                  <a:cxn ang="0">
                    <a:pos x="32" y="4"/>
                  </a:cxn>
                  <a:cxn ang="0">
                    <a:pos x="20" y="33"/>
                  </a:cxn>
                  <a:cxn ang="0">
                    <a:pos x="11" y="63"/>
                  </a:cxn>
                  <a:cxn ang="0">
                    <a:pos x="6" y="79"/>
                  </a:cxn>
                  <a:cxn ang="0">
                    <a:pos x="3" y="94"/>
                  </a:cxn>
                  <a:cxn ang="0">
                    <a:pos x="1" y="110"/>
                  </a:cxn>
                  <a:cxn ang="0">
                    <a:pos x="0" y="125"/>
                  </a:cxn>
                  <a:cxn ang="0">
                    <a:pos x="0" y="125"/>
                  </a:cxn>
                  <a:cxn ang="0">
                    <a:pos x="0" y="127"/>
                  </a:cxn>
                  <a:cxn ang="0">
                    <a:pos x="1" y="128"/>
                  </a:cxn>
                  <a:cxn ang="0">
                    <a:pos x="3" y="129"/>
                  </a:cxn>
                  <a:cxn ang="0">
                    <a:pos x="4" y="130"/>
                  </a:cxn>
                  <a:cxn ang="0">
                    <a:pos x="6" y="129"/>
                  </a:cxn>
                  <a:cxn ang="0">
                    <a:pos x="7" y="128"/>
                  </a:cxn>
                  <a:cxn ang="0">
                    <a:pos x="9" y="127"/>
                  </a:cxn>
                  <a:cxn ang="0">
                    <a:pos x="9" y="125"/>
                  </a:cxn>
                  <a:cxn ang="0">
                    <a:pos x="9" y="125"/>
                  </a:cxn>
                  <a:cxn ang="0">
                    <a:pos x="10" y="110"/>
                  </a:cxn>
                  <a:cxn ang="0">
                    <a:pos x="12" y="94"/>
                  </a:cxn>
                  <a:cxn ang="0">
                    <a:pos x="16" y="80"/>
                  </a:cxn>
                  <a:cxn ang="0">
                    <a:pos x="20" y="64"/>
                  </a:cxn>
                  <a:cxn ang="0">
                    <a:pos x="30" y="35"/>
                  </a:cxn>
                  <a:cxn ang="0">
                    <a:pos x="40" y="6"/>
                  </a:cxn>
                  <a:cxn ang="0">
                    <a:pos x="40" y="6"/>
                  </a:cxn>
                  <a:cxn ang="0">
                    <a:pos x="41" y="4"/>
                  </a:cxn>
                  <a:cxn ang="0">
                    <a:pos x="40" y="2"/>
                  </a:cxn>
                  <a:cxn ang="0">
                    <a:pos x="39" y="1"/>
                  </a:cxn>
                  <a:cxn ang="0">
                    <a:pos x="37" y="1"/>
                  </a:cxn>
                  <a:cxn ang="0">
                    <a:pos x="36" y="0"/>
                  </a:cxn>
                  <a:cxn ang="0">
                    <a:pos x="34" y="1"/>
                  </a:cxn>
                  <a:cxn ang="0">
                    <a:pos x="33" y="2"/>
                  </a:cxn>
                  <a:cxn ang="0">
                    <a:pos x="32" y="4"/>
                  </a:cxn>
                  <a:cxn ang="0">
                    <a:pos x="32" y="4"/>
                  </a:cxn>
                </a:cxnLst>
                <a:rect l="0" t="0" r="r" b="b"/>
                <a:pathLst>
                  <a:path w="41" h="130">
                    <a:moveTo>
                      <a:pt x="32" y="4"/>
                    </a:moveTo>
                    <a:lnTo>
                      <a:pt x="32" y="4"/>
                    </a:lnTo>
                    <a:lnTo>
                      <a:pt x="20" y="33"/>
                    </a:lnTo>
                    <a:lnTo>
                      <a:pt x="11" y="63"/>
                    </a:lnTo>
                    <a:lnTo>
                      <a:pt x="6" y="79"/>
                    </a:lnTo>
                    <a:lnTo>
                      <a:pt x="3" y="94"/>
                    </a:lnTo>
                    <a:lnTo>
                      <a:pt x="1" y="110"/>
                    </a:lnTo>
                    <a:lnTo>
                      <a:pt x="0" y="125"/>
                    </a:lnTo>
                    <a:lnTo>
                      <a:pt x="0" y="125"/>
                    </a:lnTo>
                    <a:lnTo>
                      <a:pt x="0" y="127"/>
                    </a:lnTo>
                    <a:lnTo>
                      <a:pt x="1" y="128"/>
                    </a:lnTo>
                    <a:lnTo>
                      <a:pt x="3" y="129"/>
                    </a:lnTo>
                    <a:lnTo>
                      <a:pt x="4" y="130"/>
                    </a:lnTo>
                    <a:lnTo>
                      <a:pt x="6" y="129"/>
                    </a:lnTo>
                    <a:lnTo>
                      <a:pt x="7" y="128"/>
                    </a:lnTo>
                    <a:lnTo>
                      <a:pt x="9" y="127"/>
                    </a:lnTo>
                    <a:lnTo>
                      <a:pt x="9" y="125"/>
                    </a:lnTo>
                    <a:lnTo>
                      <a:pt x="9" y="125"/>
                    </a:lnTo>
                    <a:lnTo>
                      <a:pt x="10" y="110"/>
                    </a:lnTo>
                    <a:lnTo>
                      <a:pt x="12" y="94"/>
                    </a:lnTo>
                    <a:lnTo>
                      <a:pt x="16" y="80"/>
                    </a:lnTo>
                    <a:lnTo>
                      <a:pt x="20" y="64"/>
                    </a:lnTo>
                    <a:lnTo>
                      <a:pt x="30" y="35"/>
                    </a:lnTo>
                    <a:lnTo>
                      <a:pt x="40" y="6"/>
                    </a:lnTo>
                    <a:lnTo>
                      <a:pt x="40" y="6"/>
                    </a:lnTo>
                    <a:lnTo>
                      <a:pt x="41" y="4"/>
                    </a:lnTo>
                    <a:lnTo>
                      <a:pt x="40" y="2"/>
                    </a:lnTo>
                    <a:lnTo>
                      <a:pt x="39" y="1"/>
                    </a:lnTo>
                    <a:lnTo>
                      <a:pt x="37" y="1"/>
                    </a:lnTo>
                    <a:lnTo>
                      <a:pt x="36" y="0"/>
                    </a:lnTo>
                    <a:lnTo>
                      <a:pt x="34" y="1"/>
                    </a:lnTo>
                    <a:lnTo>
                      <a:pt x="33" y="2"/>
                    </a:lnTo>
                    <a:lnTo>
                      <a:pt x="32" y="4"/>
                    </a:lnTo>
                    <a:lnTo>
                      <a:pt x="32"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1" name="Freeform 807"/>
              <p:cNvSpPr/>
              <p:nvPr/>
            </p:nvSpPr>
            <p:spPr bwMode="auto">
              <a:xfrm>
                <a:off x="6392863" y="1708150"/>
                <a:ext cx="20638" cy="55563"/>
              </a:xfrm>
              <a:custGeom>
                <a:avLst/>
                <a:gdLst/>
                <a:ahLst/>
                <a:cxnLst>
                  <a:cxn ang="0">
                    <a:pos x="32" y="4"/>
                  </a:cxn>
                  <a:cxn ang="0">
                    <a:pos x="32" y="4"/>
                  </a:cxn>
                  <a:cxn ang="0">
                    <a:pos x="27" y="17"/>
                  </a:cxn>
                  <a:cxn ang="0">
                    <a:pos x="23" y="28"/>
                  </a:cxn>
                  <a:cxn ang="0">
                    <a:pos x="13" y="51"/>
                  </a:cxn>
                  <a:cxn ang="0">
                    <a:pos x="8" y="63"/>
                  </a:cxn>
                  <a:cxn ang="0">
                    <a:pos x="4" y="74"/>
                  </a:cxn>
                  <a:cxn ang="0">
                    <a:pos x="1" y="87"/>
                  </a:cxn>
                  <a:cxn ang="0">
                    <a:pos x="0" y="100"/>
                  </a:cxn>
                  <a:cxn ang="0">
                    <a:pos x="0" y="100"/>
                  </a:cxn>
                  <a:cxn ang="0">
                    <a:pos x="0" y="102"/>
                  </a:cxn>
                  <a:cxn ang="0">
                    <a:pos x="1" y="103"/>
                  </a:cxn>
                  <a:cxn ang="0">
                    <a:pos x="3" y="104"/>
                  </a:cxn>
                  <a:cxn ang="0">
                    <a:pos x="4" y="104"/>
                  </a:cxn>
                  <a:cxn ang="0">
                    <a:pos x="6" y="104"/>
                  </a:cxn>
                  <a:cxn ang="0">
                    <a:pos x="8" y="103"/>
                  </a:cxn>
                  <a:cxn ang="0">
                    <a:pos x="9" y="102"/>
                  </a:cxn>
                  <a:cxn ang="0">
                    <a:pos x="9" y="100"/>
                  </a:cxn>
                  <a:cxn ang="0">
                    <a:pos x="9" y="100"/>
                  </a:cxn>
                  <a:cxn ang="0">
                    <a:pos x="10" y="87"/>
                  </a:cxn>
                  <a:cxn ang="0">
                    <a:pos x="13" y="75"/>
                  </a:cxn>
                  <a:cxn ang="0">
                    <a:pos x="17" y="64"/>
                  </a:cxn>
                  <a:cxn ang="0">
                    <a:pos x="22" y="53"/>
                  </a:cxn>
                  <a:cxn ang="0">
                    <a:pos x="33" y="30"/>
                  </a:cxn>
                  <a:cxn ang="0">
                    <a:pos x="37" y="19"/>
                  </a:cxn>
                  <a:cxn ang="0">
                    <a:pos x="41" y="6"/>
                  </a:cxn>
                  <a:cxn ang="0">
                    <a:pos x="41" y="6"/>
                  </a:cxn>
                  <a:cxn ang="0">
                    <a:pos x="41" y="4"/>
                  </a:cxn>
                  <a:cxn ang="0">
                    <a:pos x="40" y="2"/>
                  </a:cxn>
                  <a:cxn ang="0">
                    <a:pos x="39" y="1"/>
                  </a:cxn>
                  <a:cxn ang="0">
                    <a:pos x="37" y="1"/>
                  </a:cxn>
                  <a:cxn ang="0">
                    <a:pos x="35" y="0"/>
                  </a:cxn>
                  <a:cxn ang="0">
                    <a:pos x="34" y="1"/>
                  </a:cxn>
                  <a:cxn ang="0">
                    <a:pos x="33" y="2"/>
                  </a:cxn>
                  <a:cxn ang="0">
                    <a:pos x="32" y="4"/>
                  </a:cxn>
                  <a:cxn ang="0">
                    <a:pos x="32" y="4"/>
                  </a:cxn>
                </a:cxnLst>
                <a:rect l="0" t="0" r="r" b="b"/>
                <a:pathLst>
                  <a:path w="41" h="104">
                    <a:moveTo>
                      <a:pt x="32" y="4"/>
                    </a:moveTo>
                    <a:lnTo>
                      <a:pt x="32" y="4"/>
                    </a:lnTo>
                    <a:lnTo>
                      <a:pt x="27" y="17"/>
                    </a:lnTo>
                    <a:lnTo>
                      <a:pt x="23" y="28"/>
                    </a:lnTo>
                    <a:lnTo>
                      <a:pt x="13" y="51"/>
                    </a:lnTo>
                    <a:lnTo>
                      <a:pt x="8" y="63"/>
                    </a:lnTo>
                    <a:lnTo>
                      <a:pt x="4" y="74"/>
                    </a:lnTo>
                    <a:lnTo>
                      <a:pt x="1" y="87"/>
                    </a:lnTo>
                    <a:lnTo>
                      <a:pt x="0" y="100"/>
                    </a:lnTo>
                    <a:lnTo>
                      <a:pt x="0" y="100"/>
                    </a:lnTo>
                    <a:lnTo>
                      <a:pt x="0" y="102"/>
                    </a:lnTo>
                    <a:lnTo>
                      <a:pt x="1" y="103"/>
                    </a:lnTo>
                    <a:lnTo>
                      <a:pt x="3" y="104"/>
                    </a:lnTo>
                    <a:lnTo>
                      <a:pt x="4" y="104"/>
                    </a:lnTo>
                    <a:lnTo>
                      <a:pt x="6" y="104"/>
                    </a:lnTo>
                    <a:lnTo>
                      <a:pt x="8" y="103"/>
                    </a:lnTo>
                    <a:lnTo>
                      <a:pt x="9" y="102"/>
                    </a:lnTo>
                    <a:lnTo>
                      <a:pt x="9" y="100"/>
                    </a:lnTo>
                    <a:lnTo>
                      <a:pt x="9" y="100"/>
                    </a:lnTo>
                    <a:lnTo>
                      <a:pt x="10" y="87"/>
                    </a:lnTo>
                    <a:lnTo>
                      <a:pt x="13" y="75"/>
                    </a:lnTo>
                    <a:lnTo>
                      <a:pt x="17" y="64"/>
                    </a:lnTo>
                    <a:lnTo>
                      <a:pt x="22" y="53"/>
                    </a:lnTo>
                    <a:lnTo>
                      <a:pt x="33" y="30"/>
                    </a:lnTo>
                    <a:lnTo>
                      <a:pt x="37" y="19"/>
                    </a:lnTo>
                    <a:lnTo>
                      <a:pt x="41" y="6"/>
                    </a:lnTo>
                    <a:lnTo>
                      <a:pt x="41" y="6"/>
                    </a:lnTo>
                    <a:lnTo>
                      <a:pt x="41" y="4"/>
                    </a:lnTo>
                    <a:lnTo>
                      <a:pt x="40" y="2"/>
                    </a:lnTo>
                    <a:lnTo>
                      <a:pt x="39" y="1"/>
                    </a:lnTo>
                    <a:lnTo>
                      <a:pt x="37" y="1"/>
                    </a:lnTo>
                    <a:lnTo>
                      <a:pt x="35" y="0"/>
                    </a:lnTo>
                    <a:lnTo>
                      <a:pt x="34" y="1"/>
                    </a:lnTo>
                    <a:lnTo>
                      <a:pt x="33" y="2"/>
                    </a:lnTo>
                    <a:lnTo>
                      <a:pt x="32" y="4"/>
                    </a:lnTo>
                    <a:lnTo>
                      <a:pt x="32"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2" name="Freeform 809"/>
              <p:cNvSpPr/>
              <p:nvPr/>
            </p:nvSpPr>
            <p:spPr bwMode="auto">
              <a:xfrm>
                <a:off x="6438900" y="1719263"/>
                <a:ext cx="31750" cy="65088"/>
              </a:xfrm>
              <a:custGeom>
                <a:avLst/>
                <a:gdLst/>
                <a:ahLst/>
                <a:cxnLst>
                  <a:cxn ang="0">
                    <a:pos x="51" y="2"/>
                  </a:cxn>
                  <a:cxn ang="0">
                    <a:pos x="51" y="2"/>
                  </a:cxn>
                  <a:cxn ang="0">
                    <a:pos x="37" y="25"/>
                  </a:cxn>
                  <a:cxn ang="0">
                    <a:pos x="25" y="44"/>
                  </a:cxn>
                  <a:cxn ang="0">
                    <a:pos x="14" y="64"/>
                  </a:cxn>
                  <a:cxn ang="0">
                    <a:pos x="6" y="83"/>
                  </a:cxn>
                  <a:cxn ang="0">
                    <a:pos x="2" y="93"/>
                  </a:cxn>
                  <a:cxn ang="0">
                    <a:pos x="0" y="101"/>
                  </a:cxn>
                  <a:cxn ang="0">
                    <a:pos x="0" y="108"/>
                  </a:cxn>
                  <a:cxn ang="0">
                    <a:pos x="1" y="114"/>
                  </a:cxn>
                  <a:cxn ang="0">
                    <a:pos x="2" y="116"/>
                  </a:cxn>
                  <a:cxn ang="0">
                    <a:pos x="5" y="119"/>
                  </a:cxn>
                  <a:cxn ang="0">
                    <a:pos x="7" y="120"/>
                  </a:cxn>
                  <a:cxn ang="0">
                    <a:pos x="10" y="123"/>
                  </a:cxn>
                  <a:cxn ang="0">
                    <a:pos x="10" y="123"/>
                  </a:cxn>
                  <a:cxn ang="0">
                    <a:pos x="12" y="123"/>
                  </a:cxn>
                  <a:cxn ang="0">
                    <a:pos x="14" y="123"/>
                  </a:cxn>
                  <a:cxn ang="0">
                    <a:pos x="15" y="120"/>
                  </a:cxn>
                  <a:cxn ang="0">
                    <a:pos x="16" y="119"/>
                  </a:cxn>
                  <a:cxn ang="0">
                    <a:pos x="15" y="115"/>
                  </a:cxn>
                  <a:cxn ang="0">
                    <a:pos x="14" y="114"/>
                  </a:cxn>
                  <a:cxn ang="0">
                    <a:pos x="13" y="113"/>
                  </a:cxn>
                  <a:cxn ang="0">
                    <a:pos x="13" y="113"/>
                  </a:cxn>
                  <a:cxn ang="0">
                    <a:pos x="11" y="112"/>
                  </a:cxn>
                  <a:cxn ang="0">
                    <a:pos x="10" y="111"/>
                  </a:cxn>
                  <a:cxn ang="0">
                    <a:pos x="10" y="107"/>
                  </a:cxn>
                  <a:cxn ang="0">
                    <a:pos x="10" y="102"/>
                  </a:cxn>
                  <a:cxn ang="0">
                    <a:pos x="12" y="96"/>
                  </a:cxn>
                  <a:cxn ang="0">
                    <a:pos x="18" y="80"/>
                  </a:cxn>
                  <a:cxn ang="0">
                    <a:pos x="27" y="62"/>
                  </a:cxn>
                  <a:cxn ang="0">
                    <a:pos x="47" y="27"/>
                  </a:cxn>
                  <a:cxn ang="0">
                    <a:pos x="59" y="7"/>
                  </a:cxn>
                  <a:cxn ang="0">
                    <a:pos x="59" y="7"/>
                  </a:cxn>
                  <a:cxn ang="0">
                    <a:pos x="60" y="5"/>
                  </a:cxn>
                  <a:cxn ang="0">
                    <a:pos x="59" y="3"/>
                  </a:cxn>
                  <a:cxn ang="0">
                    <a:pos x="59" y="1"/>
                  </a:cxn>
                  <a:cxn ang="0">
                    <a:pos x="57" y="0"/>
                  </a:cxn>
                  <a:cxn ang="0">
                    <a:pos x="56" y="0"/>
                  </a:cxn>
                  <a:cxn ang="0">
                    <a:pos x="54" y="0"/>
                  </a:cxn>
                  <a:cxn ang="0">
                    <a:pos x="52" y="0"/>
                  </a:cxn>
                  <a:cxn ang="0">
                    <a:pos x="51" y="2"/>
                  </a:cxn>
                  <a:cxn ang="0">
                    <a:pos x="51" y="2"/>
                  </a:cxn>
                </a:cxnLst>
                <a:rect l="0" t="0" r="r" b="b"/>
                <a:pathLst>
                  <a:path w="60" h="123">
                    <a:moveTo>
                      <a:pt x="51" y="2"/>
                    </a:moveTo>
                    <a:lnTo>
                      <a:pt x="51" y="2"/>
                    </a:lnTo>
                    <a:lnTo>
                      <a:pt x="37" y="25"/>
                    </a:lnTo>
                    <a:lnTo>
                      <a:pt x="25" y="44"/>
                    </a:lnTo>
                    <a:lnTo>
                      <a:pt x="14" y="64"/>
                    </a:lnTo>
                    <a:lnTo>
                      <a:pt x="6" y="83"/>
                    </a:lnTo>
                    <a:lnTo>
                      <a:pt x="2" y="93"/>
                    </a:lnTo>
                    <a:lnTo>
                      <a:pt x="0" y="101"/>
                    </a:lnTo>
                    <a:lnTo>
                      <a:pt x="0" y="108"/>
                    </a:lnTo>
                    <a:lnTo>
                      <a:pt x="1" y="114"/>
                    </a:lnTo>
                    <a:lnTo>
                      <a:pt x="2" y="116"/>
                    </a:lnTo>
                    <a:lnTo>
                      <a:pt x="5" y="119"/>
                    </a:lnTo>
                    <a:lnTo>
                      <a:pt x="7" y="120"/>
                    </a:lnTo>
                    <a:lnTo>
                      <a:pt x="10" y="123"/>
                    </a:lnTo>
                    <a:lnTo>
                      <a:pt x="10" y="123"/>
                    </a:lnTo>
                    <a:lnTo>
                      <a:pt x="12" y="123"/>
                    </a:lnTo>
                    <a:lnTo>
                      <a:pt x="14" y="123"/>
                    </a:lnTo>
                    <a:lnTo>
                      <a:pt x="15" y="120"/>
                    </a:lnTo>
                    <a:lnTo>
                      <a:pt x="16" y="119"/>
                    </a:lnTo>
                    <a:lnTo>
                      <a:pt x="15" y="115"/>
                    </a:lnTo>
                    <a:lnTo>
                      <a:pt x="14" y="114"/>
                    </a:lnTo>
                    <a:lnTo>
                      <a:pt x="13" y="113"/>
                    </a:lnTo>
                    <a:lnTo>
                      <a:pt x="13" y="113"/>
                    </a:lnTo>
                    <a:lnTo>
                      <a:pt x="11" y="112"/>
                    </a:lnTo>
                    <a:lnTo>
                      <a:pt x="10" y="111"/>
                    </a:lnTo>
                    <a:lnTo>
                      <a:pt x="10" y="107"/>
                    </a:lnTo>
                    <a:lnTo>
                      <a:pt x="10" y="102"/>
                    </a:lnTo>
                    <a:lnTo>
                      <a:pt x="12" y="96"/>
                    </a:lnTo>
                    <a:lnTo>
                      <a:pt x="18" y="80"/>
                    </a:lnTo>
                    <a:lnTo>
                      <a:pt x="27" y="62"/>
                    </a:lnTo>
                    <a:lnTo>
                      <a:pt x="47" y="27"/>
                    </a:lnTo>
                    <a:lnTo>
                      <a:pt x="59" y="7"/>
                    </a:lnTo>
                    <a:lnTo>
                      <a:pt x="59" y="7"/>
                    </a:lnTo>
                    <a:lnTo>
                      <a:pt x="60" y="5"/>
                    </a:lnTo>
                    <a:lnTo>
                      <a:pt x="59" y="3"/>
                    </a:lnTo>
                    <a:lnTo>
                      <a:pt x="59" y="1"/>
                    </a:lnTo>
                    <a:lnTo>
                      <a:pt x="57" y="0"/>
                    </a:lnTo>
                    <a:lnTo>
                      <a:pt x="56" y="0"/>
                    </a:lnTo>
                    <a:lnTo>
                      <a:pt x="54" y="0"/>
                    </a:lnTo>
                    <a:lnTo>
                      <a:pt x="52" y="0"/>
                    </a:lnTo>
                    <a:lnTo>
                      <a:pt x="51" y="2"/>
                    </a:lnTo>
                    <a:lnTo>
                      <a:pt x="51"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3" name="Freeform 810"/>
              <p:cNvSpPr/>
              <p:nvPr/>
            </p:nvSpPr>
            <p:spPr bwMode="auto">
              <a:xfrm>
                <a:off x="6478588" y="1731963"/>
                <a:ext cx="28575" cy="65088"/>
              </a:xfrm>
              <a:custGeom>
                <a:avLst/>
                <a:gdLst/>
                <a:ahLst/>
                <a:cxnLst>
                  <a:cxn ang="0">
                    <a:pos x="45" y="1"/>
                  </a:cxn>
                  <a:cxn ang="0">
                    <a:pos x="45" y="1"/>
                  </a:cxn>
                  <a:cxn ang="0">
                    <a:pos x="40" y="8"/>
                  </a:cxn>
                  <a:cxn ang="0">
                    <a:pos x="34" y="14"/>
                  </a:cxn>
                  <a:cxn ang="0">
                    <a:pos x="25" y="26"/>
                  </a:cxn>
                  <a:cxn ang="0">
                    <a:pos x="16" y="41"/>
                  </a:cxn>
                  <a:cxn ang="0">
                    <a:pos x="10" y="55"/>
                  </a:cxn>
                  <a:cxn ang="0">
                    <a:pos x="6" y="71"/>
                  </a:cxn>
                  <a:cxn ang="0">
                    <a:pos x="3" y="87"/>
                  </a:cxn>
                  <a:cxn ang="0">
                    <a:pos x="1" y="103"/>
                  </a:cxn>
                  <a:cxn ang="0">
                    <a:pos x="0" y="119"/>
                  </a:cxn>
                  <a:cxn ang="0">
                    <a:pos x="0" y="119"/>
                  </a:cxn>
                  <a:cxn ang="0">
                    <a:pos x="0" y="121"/>
                  </a:cxn>
                  <a:cxn ang="0">
                    <a:pos x="1" y="122"/>
                  </a:cxn>
                  <a:cxn ang="0">
                    <a:pos x="3" y="123"/>
                  </a:cxn>
                  <a:cxn ang="0">
                    <a:pos x="5" y="123"/>
                  </a:cxn>
                  <a:cxn ang="0">
                    <a:pos x="6" y="123"/>
                  </a:cxn>
                  <a:cxn ang="0">
                    <a:pos x="8" y="122"/>
                  </a:cxn>
                  <a:cxn ang="0">
                    <a:pos x="9" y="121"/>
                  </a:cxn>
                  <a:cxn ang="0">
                    <a:pos x="9" y="119"/>
                  </a:cxn>
                  <a:cxn ang="0">
                    <a:pos x="9" y="119"/>
                  </a:cxn>
                  <a:cxn ang="0">
                    <a:pos x="10" y="104"/>
                  </a:cxn>
                  <a:cxn ang="0">
                    <a:pos x="12" y="88"/>
                  </a:cxn>
                  <a:cxn ang="0">
                    <a:pos x="15" y="74"/>
                  </a:cxn>
                  <a:cxn ang="0">
                    <a:pos x="19" y="59"/>
                  </a:cxn>
                  <a:cxn ang="0">
                    <a:pos x="25" y="45"/>
                  </a:cxn>
                  <a:cxn ang="0">
                    <a:pos x="33" y="31"/>
                  </a:cxn>
                  <a:cxn ang="0">
                    <a:pos x="41" y="19"/>
                  </a:cxn>
                  <a:cxn ang="0">
                    <a:pos x="53" y="9"/>
                  </a:cxn>
                  <a:cxn ang="0">
                    <a:pos x="53" y="9"/>
                  </a:cxn>
                  <a:cxn ang="0">
                    <a:pos x="54" y="7"/>
                  </a:cxn>
                  <a:cxn ang="0">
                    <a:pos x="54" y="6"/>
                  </a:cxn>
                  <a:cxn ang="0">
                    <a:pos x="54" y="3"/>
                  </a:cxn>
                  <a:cxn ang="0">
                    <a:pos x="53" y="2"/>
                  </a:cxn>
                  <a:cxn ang="0">
                    <a:pos x="50" y="1"/>
                  </a:cxn>
                  <a:cxn ang="0">
                    <a:pos x="49" y="0"/>
                  </a:cxn>
                  <a:cxn ang="0">
                    <a:pos x="47" y="0"/>
                  </a:cxn>
                  <a:cxn ang="0">
                    <a:pos x="45" y="1"/>
                  </a:cxn>
                  <a:cxn ang="0">
                    <a:pos x="45" y="1"/>
                  </a:cxn>
                </a:cxnLst>
                <a:rect l="0" t="0" r="r" b="b"/>
                <a:pathLst>
                  <a:path w="54" h="123">
                    <a:moveTo>
                      <a:pt x="45" y="1"/>
                    </a:moveTo>
                    <a:lnTo>
                      <a:pt x="45" y="1"/>
                    </a:lnTo>
                    <a:lnTo>
                      <a:pt x="40" y="8"/>
                    </a:lnTo>
                    <a:lnTo>
                      <a:pt x="34" y="14"/>
                    </a:lnTo>
                    <a:lnTo>
                      <a:pt x="25" y="26"/>
                    </a:lnTo>
                    <a:lnTo>
                      <a:pt x="16" y="41"/>
                    </a:lnTo>
                    <a:lnTo>
                      <a:pt x="10" y="55"/>
                    </a:lnTo>
                    <a:lnTo>
                      <a:pt x="6" y="71"/>
                    </a:lnTo>
                    <a:lnTo>
                      <a:pt x="3" y="87"/>
                    </a:lnTo>
                    <a:lnTo>
                      <a:pt x="1" y="103"/>
                    </a:lnTo>
                    <a:lnTo>
                      <a:pt x="0" y="119"/>
                    </a:lnTo>
                    <a:lnTo>
                      <a:pt x="0" y="119"/>
                    </a:lnTo>
                    <a:lnTo>
                      <a:pt x="0" y="121"/>
                    </a:lnTo>
                    <a:lnTo>
                      <a:pt x="1" y="122"/>
                    </a:lnTo>
                    <a:lnTo>
                      <a:pt x="3" y="123"/>
                    </a:lnTo>
                    <a:lnTo>
                      <a:pt x="5" y="123"/>
                    </a:lnTo>
                    <a:lnTo>
                      <a:pt x="6" y="123"/>
                    </a:lnTo>
                    <a:lnTo>
                      <a:pt x="8" y="122"/>
                    </a:lnTo>
                    <a:lnTo>
                      <a:pt x="9" y="121"/>
                    </a:lnTo>
                    <a:lnTo>
                      <a:pt x="9" y="119"/>
                    </a:lnTo>
                    <a:lnTo>
                      <a:pt x="9" y="119"/>
                    </a:lnTo>
                    <a:lnTo>
                      <a:pt x="10" y="104"/>
                    </a:lnTo>
                    <a:lnTo>
                      <a:pt x="12" y="88"/>
                    </a:lnTo>
                    <a:lnTo>
                      <a:pt x="15" y="74"/>
                    </a:lnTo>
                    <a:lnTo>
                      <a:pt x="19" y="59"/>
                    </a:lnTo>
                    <a:lnTo>
                      <a:pt x="25" y="45"/>
                    </a:lnTo>
                    <a:lnTo>
                      <a:pt x="33" y="31"/>
                    </a:lnTo>
                    <a:lnTo>
                      <a:pt x="41" y="19"/>
                    </a:lnTo>
                    <a:lnTo>
                      <a:pt x="53" y="9"/>
                    </a:lnTo>
                    <a:lnTo>
                      <a:pt x="53" y="9"/>
                    </a:lnTo>
                    <a:lnTo>
                      <a:pt x="54" y="7"/>
                    </a:lnTo>
                    <a:lnTo>
                      <a:pt x="54" y="6"/>
                    </a:lnTo>
                    <a:lnTo>
                      <a:pt x="54" y="3"/>
                    </a:lnTo>
                    <a:lnTo>
                      <a:pt x="53" y="2"/>
                    </a:lnTo>
                    <a:lnTo>
                      <a:pt x="50" y="1"/>
                    </a:lnTo>
                    <a:lnTo>
                      <a:pt x="49" y="0"/>
                    </a:lnTo>
                    <a:lnTo>
                      <a:pt x="47" y="0"/>
                    </a:lnTo>
                    <a:lnTo>
                      <a:pt x="45" y="1"/>
                    </a:lnTo>
                    <a:lnTo>
                      <a:pt x="45"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4" name="Freeform 811"/>
              <p:cNvSpPr/>
              <p:nvPr/>
            </p:nvSpPr>
            <p:spPr bwMode="auto">
              <a:xfrm>
                <a:off x="6523038" y="1739900"/>
                <a:ext cx="25400" cy="61913"/>
              </a:xfrm>
              <a:custGeom>
                <a:avLst/>
                <a:gdLst/>
                <a:ahLst/>
                <a:cxnLst>
                  <a:cxn ang="0">
                    <a:pos x="39" y="3"/>
                  </a:cxn>
                  <a:cxn ang="0">
                    <a:pos x="39" y="3"/>
                  </a:cxn>
                  <a:cxn ang="0">
                    <a:pos x="27" y="29"/>
                  </a:cxn>
                  <a:cxn ang="0">
                    <a:pos x="17" y="56"/>
                  </a:cxn>
                  <a:cxn ang="0">
                    <a:pos x="8" y="82"/>
                  </a:cxn>
                  <a:cxn ang="0">
                    <a:pos x="4" y="96"/>
                  </a:cxn>
                  <a:cxn ang="0">
                    <a:pos x="0" y="110"/>
                  </a:cxn>
                  <a:cxn ang="0">
                    <a:pos x="0" y="110"/>
                  </a:cxn>
                  <a:cxn ang="0">
                    <a:pos x="0" y="112"/>
                  </a:cxn>
                  <a:cxn ang="0">
                    <a:pos x="1" y="113"/>
                  </a:cxn>
                  <a:cxn ang="0">
                    <a:pos x="4" y="116"/>
                  </a:cxn>
                  <a:cxn ang="0">
                    <a:pos x="6" y="117"/>
                  </a:cxn>
                  <a:cxn ang="0">
                    <a:pos x="8" y="116"/>
                  </a:cxn>
                  <a:cxn ang="0">
                    <a:pos x="9" y="114"/>
                  </a:cxn>
                  <a:cxn ang="0">
                    <a:pos x="10" y="112"/>
                  </a:cxn>
                  <a:cxn ang="0">
                    <a:pos x="10" y="112"/>
                  </a:cxn>
                  <a:cxn ang="0">
                    <a:pos x="13" y="99"/>
                  </a:cxn>
                  <a:cxn ang="0">
                    <a:pos x="16" y="85"/>
                  </a:cxn>
                  <a:cxn ang="0">
                    <a:pos x="25" y="58"/>
                  </a:cxn>
                  <a:cxn ang="0">
                    <a:pos x="37" y="32"/>
                  </a:cxn>
                  <a:cxn ang="0">
                    <a:pos x="47" y="5"/>
                  </a:cxn>
                  <a:cxn ang="0">
                    <a:pos x="47" y="5"/>
                  </a:cxn>
                  <a:cxn ang="0">
                    <a:pos x="48" y="3"/>
                  </a:cxn>
                  <a:cxn ang="0">
                    <a:pos x="47" y="2"/>
                  </a:cxn>
                  <a:cxn ang="0">
                    <a:pos x="46" y="1"/>
                  </a:cxn>
                  <a:cxn ang="0">
                    <a:pos x="45" y="0"/>
                  </a:cxn>
                  <a:cxn ang="0">
                    <a:pos x="41" y="0"/>
                  </a:cxn>
                  <a:cxn ang="0">
                    <a:pos x="40" y="1"/>
                  </a:cxn>
                  <a:cxn ang="0">
                    <a:pos x="39" y="3"/>
                  </a:cxn>
                  <a:cxn ang="0">
                    <a:pos x="39" y="3"/>
                  </a:cxn>
                </a:cxnLst>
                <a:rect l="0" t="0" r="r" b="b"/>
                <a:pathLst>
                  <a:path w="48" h="117">
                    <a:moveTo>
                      <a:pt x="39" y="3"/>
                    </a:moveTo>
                    <a:lnTo>
                      <a:pt x="39" y="3"/>
                    </a:lnTo>
                    <a:lnTo>
                      <a:pt x="27" y="29"/>
                    </a:lnTo>
                    <a:lnTo>
                      <a:pt x="17" y="56"/>
                    </a:lnTo>
                    <a:lnTo>
                      <a:pt x="8" y="82"/>
                    </a:lnTo>
                    <a:lnTo>
                      <a:pt x="4" y="96"/>
                    </a:lnTo>
                    <a:lnTo>
                      <a:pt x="0" y="110"/>
                    </a:lnTo>
                    <a:lnTo>
                      <a:pt x="0" y="110"/>
                    </a:lnTo>
                    <a:lnTo>
                      <a:pt x="0" y="112"/>
                    </a:lnTo>
                    <a:lnTo>
                      <a:pt x="1" y="113"/>
                    </a:lnTo>
                    <a:lnTo>
                      <a:pt x="4" y="116"/>
                    </a:lnTo>
                    <a:lnTo>
                      <a:pt x="6" y="117"/>
                    </a:lnTo>
                    <a:lnTo>
                      <a:pt x="8" y="116"/>
                    </a:lnTo>
                    <a:lnTo>
                      <a:pt x="9" y="114"/>
                    </a:lnTo>
                    <a:lnTo>
                      <a:pt x="10" y="112"/>
                    </a:lnTo>
                    <a:lnTo>
                      <a:pt x="10" y="112"/>
                    </a:lnTo>
                    <a:lnTo>
                      <a:pt x="13" y="99"/>
                    </a:lnTo>
                    <a:lnTo>
                      <a:pt x="16" y="85"/>
                    </a:lnTo>
                    <a:lnTo>
                      <a:pt x="25" y="58"/>
                    </a:lnTo>
                    <a:lnTo>
                      <a:pt x="37" y="32"/>
                    </a:lnTo>
                    <a:lnTo>
                      <a:pt x="47" y="5"/>
                    </a:lnTo>
                    <a:lnTo>
                      <a:pt x="47" y="5"/>
                    </a:lnTo>
                    <a:lnTo>
                      <a:pt x="48" y="3"/>
                    </a:lnTo>
                    <a:lnTo>
                      <a:pt x="47" y="2"/>
                    </a:lnTo>
                    <a:lnTo>
                      <a:pt x="46" y="1"/>
                    </a:lnTo>
                    <a:lnTo>
                      <a:pt x="45" y="0"/>
                    </a:lnTo>
                    <a:lnTo>
                      <a:pt x="41" y="0"/>
                    </a:lnTo>
                    <a:lnTo>
                      <a:pt x="40" y="1"/>
                    </a:lnTo>
                    <a:lnTo>
                      <a:pt x="39" y="3"/>
                    </a:lnTo>
                    <a:lnTo>
                      <a:pt x="39"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5" name="Freeform 812"/>
              <p:cNvSpPr/>
              <p:nvPr/>
            </p:nvSpPr>
            <p:spPr bwMode="auto">
              <a:xfrm>
                <a:off x="6572250" y="1743075"/>
                <a:ext cx="28575" cy="61913"/>
              </a:xfrm>
              <a:custGeom>
                <a:avLst/>
                <a:gdLst/>
                <a:ahLst/>
                <a:cxnLst>
                  <a:cxn ang="0">
                    <a:pos x="45" y="2"/>
                  </a:cxn>
                  <a:cxn ang="0">
                    <a:pos x="45" y="2"/>
                  </a:cxn>
                  <a:cxn ang="0">
                    <a:pos x="37" y="14"/>
                  </a:cxn>
                  <a:cxn ang="0">
                    <a:pos x="28" y="27"/>
                  </a:cxn>
                  <a:cxn ang="0">
                    <a:pos x="22" y="40"/>
                  </a:cxn>
                  <a:cxn ang="0">
                    <a:pos x="16" y="54"/>
                  </a:cxn>
                  <a:cxn ang="0">
                    <a:pos x="11" y="67"/>
                  </a:cxn>
                  <a:cxn ang="0">
                    <a:pos x="7" y="82"/>
                  </a:cxn>
                  <a:cxn ang="0">
                    <a:pos x="3" y="96"/>
                  </a:cxn>
                  <a:cxn ang="0">
                    <a:pos x="0" y="111"/>
                  </a:cxn>
                  <a:cxn ang="0">
                    <a:pos x="0" y="111"/>
                  </a:cxn>
                  <a:cxn ang="0">
                    <a:pos x="0" y="114"/>
                  </a:cxn>
                  <a:cxn ang="0">
                    <a:pos x="3" y="116"/>
                  </a:cxn>
                  <a:cxn ang="0">
                    <a:pos x="6" y="117"/>
                  </a:cxn>
                  <a:cxn ang="0">
                    <a:pos x="8" y="115"/>
                  </a:cxn>
                  <a:cxn ang="0">
                    <a:pos x="14" y="108"/>
                  </a:cxn>
                  <a:cxn ang="0">
                    <a:pos x="14" y="108"/>
                  </a:cxn>
                  <a:cxn ang="0">
                    <a:pos x="16" y="106"/>
                  </a:cxn>
                  <a:cxn ang="0">
                    <a:pos x="15" y="104"/>
                  </a:cxn>
                  <a:cxn ang="0">
                    <a:pos x="14" y="102"/>
                  </a:cxn>
                  <a:cxn ang="0">
                    <a:pos x="12" y="101"/>
                  </a:cxn>
                  <a:cxn ang="0">
                    <a:pos x="12" y="101"/>
                  </a:cxn>
                  <a:cxn ang="0">
                    <a:pos x="18" y="75"/>
                  </a:cxn>
                  <a:cxn ang="0">
                    <a:pos x="22" y="63"/>
                  </a:cxn>
                  <a:cxn ang="0">
                    <a:pos x="27" y="52"/>
                  </a:cxn>
                  <a:cxn ang="0">
                    <a:pos x="33" y="39"/>
                  </a:cxn>
                  <a:cxn ang="0">
                    <a:pos x="39" y="28"/>
                  </a:cxn>
                  <a:cxn ang="0">
                    <a:pos x="45" y="18"/>
                  </a:cxn>
                  <a:cxn ang="0">
                    <a:pos x="53" y="6"/>
                  </a:cxn>
                  <a:cxn ang="0">
                    <a:pos x="53" y="6"/>
                  </a:cxn>
                  <a:cxn ang="0">
                    <a:pos x="54" y="5"/>
                  </a:cxn>
                  <a:cxn ang="0">
                    <a:pos x="54" y="3"/>
                  </a:cxn>
                  <a:cxn ang="0">
                    <a:pos x="53" y="2"/>
                  </a:cxn>
                  <a:cxn ang="0">
                    <a:pos x="52" y="1"/>
                  </a:cxn>
                  <a:cxn ang="0">
                    <a:pos x="48" y="0"/>
                  </a:cxn>
                  <a:cxn ang="0">
                    <a:pos x="46" y="0"/>
                  </a:cxn>
                  <a:cxn ang="0">
                    <a:pos x="45" y="2"/>
                  </a:cxn>
                  <a:cxn ang="0">
                    <a:pos x="45" y="2"/>
                  </a:cxn>
                </a:cxnLst>
                <a:rect l="0" t="0" r="r" b="b"/>
                <a:pathLst>
                  <a:path w="54" h="117">
                    <a:moveTo>
                      <a:pt x="45" y="2"/>
                    </a:moveTo>
                    <a:lnTo>
                      <a:pt x="45" y="2"/>
                    </a:lnTo>
                    <a:lnTo>
                      <a:pt x="37" y="14"/>
                    </a:lnTo>
                    <a:lnTo>
                      <a:pt x="28" y="27"/>
                    </a:lnTo>
                    <a:lnTo>
                      <a:pt x="22" y="40"/>
                    </a:lnTo>
                    <a:lnTo>
                      <a:pt x="16" y="54"/>
                    </a:lnTo>
                    <a:lnTo>
                      <a:pt x="11" y="67"/>
                    </a:lnTo>
                    <a:lnTo>
                      <a:pt x="7" y="82"/>
                    </a:lnTo>
                    <a:lnTo>
                      <a:pt x="3" y="96"/>
                    </a:lnTo>
                    <a:lnTo>
                      <a:pt x="0" y="111"/>
                    </a:lnTo>
                    <a:lnTo>
                      <a:pt x="0" y="111"/>
                    </a:lnTo>
                    <a:lnTo>
                      <a:pt x="0" y="114"/>
                    </a:lnTo>
                    <a:lnTo>
                      <a:pt x="3" y="116"/>
                    </a:lnTo>
                    <a:lnTo>
                      <a:pt x="6" y="117"/>
                    </a:lnTo>
                    <a:lnTo>
                      <a:pt x="8" y="115"/>
                    </a:lnTo>
                    <a:lnTo>
                      <a:pt x="14" y="108"/>
                    </a:lnTo>
                    <a:lnTo>
                      <a:pt x="14" y="108"/>
                    </a:lnTo>
                    <a:lnTo>
                      <a:pt x="16" y="106"/>
                    </a:lnTo>
                    <a:lnTo>
                      <a:pt x="15" y="104"/>
                    </a:lnTo>
                    <a:lnTo>
                      <a:pt x="14" y="102"/>
                    </a:lnTo>
                    <a:lnTo>
                      <a:pt x="12" y="101"/>
                    </a:lnTo>
                    <a:lnTo>
                      <a:pt x="12" y="101"/>
                    </a:lnTo>
                    <a:lnTo>
                      <a:pt x="18" y="75"/>
                    </a:lnTo>
                    <a:lnTo>
                      <a:pt x="22" y="63"/>
                    </a:lnTo>
                    <a:lnTo>
                      <a:pt x="27" y="52"/>
                    </a:lnTo>
                    <a:lnTo>
                      <a:pt x="33" y="39"/>
                    </a:lnTo>
                    <a:lnTo>
                      <a:pt x="39" y="28"/>
                    </a:lnTo>
                    <a:lnTo>
                      <a:pt x="45" y="18"/>
                    </a:lnTo>
                    <a:lnTo>
                      <a:pt x="53" y="6"/>
                    </a:lnTo>
                    <a:lnTo>
                      <a:pt x="53" y="6"/>
                    </a:lnTo>
                    <a:lnTo>
                      <a:pt x="54" y="5"/>
                    </a:lnTo>
                    <a:lnTo>
                      <a:pt x="54" y="3"/>
                    </a:lnTo>
                    <a:lnTo>
                      <a:pt x="53" y="2"/>
                    </a:lnTo>
                    <a:lnTo>
                      <a:pt x="52" y="1"/>
                    </a:lnTo>
                    <a:lnTo>
                      <a:pt x="48" y="0"/>
                    </a:lnTo>
                    <a:lnTo>
                      <a:pt x="46" y="0"/>
                    </a:lnTo>
                    <a:lnTo>
                      <a:pt x="45" y="2"/>
                    </a:lnTo>
                    <a:lnTo>
                      <a:pt x="45"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6" name="Freeform 813"/>
              <p:cNvSpPr/>
              <p:nvPr/>
            </p:nvSpPr>
            <p:spPr bwMode="auto">
              <a:xfrm>
                <a:off x="6629400" y="1741488"/>
                <a:ext cx="28575" cy="55563"/>
              </a:xfrm>
              <a:custGeom>
                <a:avLst/>
                <a:gdLst/>
                <a:ahLst/>
                <a:cxnLst>
                  <a:cxn ang="0">
                    <a:pos x="44" y="3"/>
                  </a:cxn>
                  <a:cxn ang="0">
                    <a:pos x="44" y="3"/>
                  </a:cxn>
                  <a:cxn ang="0">
                    <a:pos x="39" y="14"/>
                  </a:cxn>
                  <a:cxn ang="0">
                    <a:pos x="35" y="26"/>
                  </a:cxn>
                  <a:cxn ang="0">
                    <a:pos x="35" y="26"/>
                  </a:cxn>
                  <a:cxn ang="0">
                    <a:pos x="34" y="32"/>
                  </a:cxn>
                  <a:cxn ang="0">
                    <a:pos x="33" y="38"/>
                  </a:cxn>
                  <a:cxn ang="0">
                    <a:pos x="32" y="44"/>
                  </a:cxn>
                  <a:cxn ang="0">
                    <a:pos x="31" y="48"/>
                  </a:cxn>
                  <a:cxn ang="0">
                    <a:pos x="30" y="50"/>
                  </a:cxn>
                  <a:cxn ang="0">
                    <a:pos x="30" y="50"/>
                  </a:cxn>
                  <a:cxn ang="0">
                    <a:pos x="25" y="55"/>
                  </a:cxn>
                  <a:cxn ang="0">
                    <a:pos x="22" y="61"/>
                  </a:cxn>
                  <a:cxn ang="0">
                    <a:pos x="15" y="73"/>
                  </a:cxn>
                  <a:cxn ang="0">
                    <a:pos x="9" y="86"/>
                  </a:cxn>
                  <a:cxn ang="0">
                    <a:pos x="5" y="91"/>
                  </a:cxn>
                  <a:cxn ang="0">
                    <a:pos x="1" y="97"/>
                  </a:cxn>
                  <a:cxn ang="0">
                    <a:pos x="1" y="97"/>
                  </a:cxn>
                  <a:cxn ang="0">
                    <a:pos x="0" y="98"/>
                  </a:cxn>
                  <a:cxn ang="0">
                    <a:pos x="0" y="100"/>
                  </a:cxn>
                  <a:cxn ang="0">
                    <a:pos x="0" y="102"/>
                  </a:cxn>
                  <a:cxn ang="0">
                    <a:pos x="1" y="103"/>
                  </a:cxn>
                  <a:cxn ang="0">
                    <a:pos x="3" y="104"/>
                  </a:cxn>
                  <a:cxn ang="0">
                    <a:pos x="4" y="105"/>
                  </a:cxn>
                  <a:cxn ang="0">
                    <a:pos x="6" y="104"/>
                  </a:cxn>
                  <a:cxn ang="0">
                    <a:pos x="7" y="103"/>
                  </a:cxn>
                  <a:cxn ang="0">
                    <a:pos x="7" y="103"/>
                  </a:cxn>
                  <a:cxn ang="0">
                    <a:pos x="14" y="94"/>
                  </a:cxn>
                  <a:cxn ang="0">
                    <a:pos x="21" y="84"/>
                  </a:cxn>
                  <a:cxn ang="0">
                    <a:pos x="31" y="63"/>
                  </a:cxn>
                  <a:cxn ang="0">
                    <a:pos x="31" y="63"/>
                  </a:cxn>
                  <a:cxn ang="0">
                    <a:pos x="34" y="60"/>
                  </a:cxn>
                  <a:cxn ang="0">
                    <a:pos x="37" y="57"/>
                  </a:cxn>
                  <a:cxn ang="0">
                    <a:pos x="39" y="54"/>
                  </a:cxn>
                  <a:cxn ang="0">
                    <a:pos x="40" y="50"/>
                  </a:cxn>
                  <a:cxn ang="0">
                    <a:pos x="40" y="50"/>
                  </a:cxn>
                  <a:cxn ang="0">
                    <a:pos x="42" y="38"/>
                  </a:cxn>
                  <a:cxn ang="0">
                    <a:pos x="44" y="28"/>
                  </a:cxn>
                  <a:cxn ang="0">
                    <a:pos x="48" y="18"/>
                  </a:cxn>
                  <a:cxn ang="0">
                    <a:pos x="53" y="7"/>
                  </a:cxn>
                  <a:cxn ang="0">
                    <a:pos x="53" y="7"/>
                  </a:cxn>
                  <a:cxn ang="0">
                    <a:pos x="53" y="5"/>
                  </a:cxn>
                  <a:cxn ang="0">
                    <a:pos x="53" y="4"/>
                  </a:cxn>
                  <a:cxn ang="0">
                    <a:pos x="51" y="1"/>
                  </a:cxn>
                  <a:cxn ang="0">
                    <a:pos x="48" y="0"/>
                  </a:cxn>
                  <a:cxn ang="0">
                    <a:pos x="47" y="0"/>
                  </a:cxn>
                  <a:cxn ang="0">
                    <a:pos x="45" y="1"/>
                  </a:cxn>
                  <a:cxn ang="0">
                    <a:pos x="44" y="3"/>
                  </a:cxn>
                  <a:cxn ang="0">
                    <a:pos x="44" y="3"/>
                  </a:cxn>
                </a:cxnLst>
                <a:rect l="0" t="0" r="r" b="b"/>
                <a:pathLst>
                  <a:path w="53" h="105">
                    <a:moveTo>
                      <a:pt x="44" y="3"/>
                    </a:moveTo>
                    <a:lnTo>
                      <a:pt x="44" y="3"/>
                    </a:lnTo>
                    <a:lnTo>
                      <a:pt x="39" y="14"/>
                    </a:lnTo>
                    <a:lnTo>
                      <a:pt x="35" y="26"/>
                    </a:lnTo>
                    <a:lnTo>
                      <a:pt x="35" y="26"/>
                    </a:lnTo>
                    <a:lnTo>
                      <a:pt x="34" y="32"/>
                    </a:lnTo>
                    <a:lnTo>
                      <a:pt x="33" y="38"/>
                    </a:lnTo>
                    <a:lnTo>
                      <a:pt x="32" y="44"/>
                    </a:lnTo>
                    <a:lnTo>
                      <a:pt x="31" y="48"/>
                    </a:lnTo>
                    <a:lnTo>
                      <a:pt x="30" y="50"/>
                    </a:lnTo>
                    <a:lnTo>
                      <a:pt x="30" y="50"/>
                    </a:lnTo>
                    <a:lnTo>
                      <a:pt x="25" y="55"/>
                    </a:lnTo>
                    <a:lnTo>
                      <a:pt x="22" y="61"/>
                    </a:lnTo>
                    <a:lnTo>
                      <a:pt x="15" y="73"/>
                    </a:lnTo>
                    <a:lnTo>
                      <a:pt x="9" y="86"/>
                    </a:lnTo>
                    <a:lnTo>
                      <a:pt x="5" y="91"/>
                    </a:lnTo>
                    <a:lnTo>
                      <a:pt x="1" y="97"/>
                    </a:lnTo>
                    <a:lnTo>
                      <a:pt x="1" y="97"/>
                    </a:lnTo>
                    <a:lnTo>
                      <a:pt x="0" y="98"/>
                    </a:lnTo>
                    <a:lnTo>
                      <a:pt x="0" y="100"/>
                    </a:lnTo>
                    <a:lnTo>
                      <a:pt x="0" y="102"/>
                    </a:lnTo>
                    <a:lnTo>
                      <a:pt x="1" y="103"/>
                    </a:lnTo>
                    <a:lnTo>
                      <a:pt x="3" y="104"/>
                    </a:lnTo>
                    <a:lnTo>
                      <a:pt x="4" y="105"/>
                    </a:lnTo>
                    <a:lnTo>
                      <a:pt x="6" y="104"/>
                    </a:lnTo>
                    <a:lnTo>
                      <a:pt x="7" y="103"/>
                    </a:lnTo>
                    <a:lnTo>
                      <a:pt x="7" y="103"/>
                    </a:lnTo>
                    <a:lnTo>
                      <a:pt x="14" y="94"/>
                    </a:lnTo>
                    <a:lnTo>
                      <a:pt x="21" y="84"/>
                    </a:lnTo>
                    <a:lnTo>
                      <a:pt x="31" y="63"/>
                    </a:lnTo>
                    <a:lnTo>
                      <a:pt x="31" y="63"/>
                    </a:lnTo>
                    <a:lnTo>
                      <a:pt x="34" y="60"/>
                    </a:lnTo>
                    <a:lnTo>
                      <a:pt x="37" y="57"/>
                    </a:lnTo>
                    <a:lnTo>
                      <a:pt x="39" y="54"/>
                    </a:lnTo>
                    <a:lnTo>
                      <a:pt x="40" y="50"/>
                    </a:lnTo>
                    <a:lnTo>
                      <a:pt x="40" y="50"/>
                    </a:lnTo>
                    <a:lnTo>
                      <a:pt x="42" y="38"/>
                    </a:lnTo>
                    <a:lnTo>
                      <a:pt x="44" y="28"/>
                    </a:lnTo>
                    <a:lnTo>
                      <a:pt x="48" y="18"/>
                    </a:lnTo>
                    <a:lnTo>
                      <a:pt x="53" y="7"/>
                    </a:lnTo>
                    <a:lnTo>
                      <a:pt x="53" y="7"/>
                    </a:lnTo>
                    <a:lnTo>
                      <a:pt x="53" y="5"/>
                    </a:lnTo>
                    <a:lnTo>
                      <a:pt x="53" y="4"/>
                    </a:lnTo>
                    <a:lnTo>
                      <a:pt x="51" y="1"/>
                    </a:lnTo>
                    <a:lnTo>
                      <a:pt x="48" y="0"/>
                    </a:lnTo>
                    <a:lnTo>
                      <a:pt x="47" y="0"/>
                    </a:lnTo>
                    <a:lnTo>
                      <a:pt x="45" y="1"/>
                    </a:lnTo>
                    <a:lnTo>
                      <a:pt x="44" y="3"/>
                    </a:lnTo>
                    <a:lnTo>
                      <a:pt x="44"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7" name="Freeform 814"/>
              <p:cNvSpPr/>
              <p:nvPr/>
            </p:nvSpPr>
            <p:spPr bwMode="auto">
              <a:xfrm>
                <a:off x="6673850" y="1739900"/>
                <a:ext cx="20638" cy="53975"/>
              </a:xfrm>
              <a:custGeom>
                <a:avLst/>
                <a:gdLst/>
                <a:ahLst/>
                <a:cxnLst>
                  <a:cxn ang="0">
                    <a:pos x="32" y="4"/>
                  </a:cxn>
                  <a:cxn ang="0">
                    <a:pos x="32" y="4"/>
                  </a:cxn>
                  <a:cxn ang="0">
                    <a:pos x="29" y="16"/>
                  </a:cxn>
                  <a:cxn ang="0">
                    <a:pos x="26" y="28"/>
                  </a:cxn>
                  <a:cxn ang="0">
                    <a:pos x="22" y="40"/>
                  </a:cxn>
                  <a:cxn ang="0">
                    <a:pos x="18" y="51"/>
                  </a:cxn>
                  <a:cxn ang="0">
                    <a:pos x="8" y="74"/>
                  </a:cxn>
                  <a:cxn ang="0">
                    <a:pos x="4" y="86"/>
                  </a:cxn>
                  <a:cxn ang="0">
                    <a:pos x="0" y="98"/>
                  </a:cxn>
                  <a:cxn ang="0">
                    <a:pos x="0" y="98"/>
                  </a:cxn>
                  <a:cxn ang="0">
                    <a:pos x="0" y="100"/>
                  </a:cxn>
                  <a:cxn ang="0">
                    <a:pos x="1" y="101"/>
                  </a:cxn>
                  <a:cxn ang="0">
                    <a:pos x="2" y="102"/>
                  </a:cxn>
                  <a:cxn ang="0">
                    <a:pos x="4" y="103"/>
                  </a:cxn>
                  <a:cxn ang="0">
                    <a:pos x="5" y="103"/>
                  </a:cxn>
                  <a:cxn ang="0">
                    <a:pos x="7" y="103"/>
                  </a:cxn>
                  <a:cxn ang="0">
                    <a:pos x="8" y="102"/>
                  </a:cxn>
                  <a:cxn ang="0">
                    <a:pos x="9" y="100"/>
                  </a:cxn>
                  <a:cxn ang="0">
                    <a:pos x="9" y="100"/>
                  </a:cxn>
                  <a:cxn ang="0">
                    <a:pos x="12" y="88"/>
                  </a:cxn>
                  <a:cxn ang="0">
                    <a:pos x="17" y="76"/>
                  </a:cxn>
                  <a:cxn ang="0">
                    <a:pos x="27" y="53"/>
                  </a:cxn>
                  <a:cxn ang="0">
                    <a:pos x="32" y="41"/>
                  </a:cxn>
                  <a:cxn ang="0">
                    <a:pos x="36" y="29"/>
                  </a:cxn>
                  <a:cxn ang="0">
                    <a:pos x="39" y="16"/>
                  </a:cxn>
                  <a:cxn ang="0">
                    <a:pos x="41" y="4"/>
                  </a:cxn>
                  <a:cxn ang="0">
                    <a:pos x="41" y="4"/>
                  </a:cxn>
                  <a:cxn ang="0">
                    <a:pos x="41" y="2"/>
                  </a:cxn>
                  <a:cxn ang="0">
                    <a:pos x="40" y="1"/>
                  </a:cxn>
                  <a:cxn ang="0">
                    <a:pos x="38" y="0"/>
                  </a:cxn>
                  <a:cxn ang="0">
                    <a:pos x="36" y="0"/>
                  </a:cxn>
                  <a:cxn ang="0">
                    <a:pos x="35" y="0"/>
                  </a:cxn>
                  <a:cxn ang="0">
                    <a:pos x="33" y="1"/>
                  </a:cxn>
                  <a:cxn ang="0">
                    <a:pos x="32" y="2"/>
                  </a:cxn>
                  <a:cxn ang="0">
                    <a:pos x="32" y="4"/>
                  </a:cxn>
                  <a:cxn ang="0">
                    <a:pos x="32" y="4"/>
                  </a:cxn>
                </a:cxnLst>
                <a:rect l="0" t="0" r="r" b="b"/>
                <a:pathLst>
                  <a:path w="41" h="103">
                    <a:moveTo>
                      <a:pt x="32" y="4"/>
                    </a:moveTo>
                    <a:lnTo>
                      <a:pt x="32" y="4"/>
                    </a:lnTo>
                    <a:lnTo>
                      <a:pt x="29" y="16"/>
                    </a:lnTo>
                    <a:lnTo>
                      <a:pt x="26" y="28"/>
                    </a:lnTo>
                    <a:lnTo>
                      <a:pt x="22" y="40"/>
                    </a:lnTo>
                    <a:lnTo>
                      <a:pt x="18" y="51"/>
                    </a:lnTo>
                    <a:lnTo>
                      <a:pt x="8" y="74"/>
                    </a:lnTo>
                    <a:lnTo>
                      <a:pt x="4" y="86"/>
                    </a:lnTo>
                    <a:lnTo>
                      <a:pt x="0" y="98"/>
                    </a:lnTo>
                    <a:lnTo>
                      <a:pt x="0" y="98"/>
                    </a:lnTo>
                    <a:lnTo>
                      <a:pt x="0" y="100"/>
                    </a:lnTo>
                    <a:lnTo>
                      <a:pt x="1" y="101"/>
                    </a:lnTo>
                    <a:lnTo>
                      <a:pt x="2" y="102"/>
                    </a:lnTo>
                    <a:lnTo>
                      <a:pt x="4" y="103"/>
                    </a:lnTo>
                    <a:lnTo>
                      <a:pt x="5" y="103"/>
                    </a:lnTo>
                    <a:lnTo>
                      <a:pt x="7" y="103"/>
                    </a:lnTo>
                    <a:lnTo>
                      <a:pt x="8" y="102"/>
                    </a:lnTo>
                    <a:lnTo>
                      <a:pt x="9" y="100"/>
                    </a:lnTo>
                    <a:lnTo>
                      <a:pt x="9" y="100"/>
                    </a:lnTo>
                    <a:lnTo>
                      <a:pt x="12" y="88"/>
                    </a:lnTo>
                    <a:lnTo>
                      <a:pt x="17" y="76"/>
                    </a:lnTo>
                    <a:lnTo>
                      <a:pt x="27" y="53"/>
                    </a:lnTo>
                    <a:lnTo>
                      <a:pt x="32" y="41"/>
                    </a:lnTo>
                    <a:lnTo>
                      <a:pt x="36" y="29"/>
                    </a:lnTo>
                    <a:lnTo>
                      <a:pt x="39" y="16"/>
                    </a:lnTo>
                    <a:lnTo>
                      <a:pt x="41" y="4"/>
                    </a:lnTo>
                    <a:lnTo>
                      <a:pt x="41" y="4"/>
                    </a:lnTo>
                    <a:lnTo>
                      <a:pt x="41" y="2"/>
                    </a:lnTo>
                    <a:lnTo>
                      <a:pt x="40" y="1"/>
                    </a:lnTo>
                    <a:lnTo>
                      <a:pt x="38" y="0"/>
                    </a:lnTo>
                    <a:lnTo>
                      <a:pt x="36" y="0"/>
                    </a:lnTo>
                    <a:lnTo>
                      <a:pt x="35" y="0"/>
                    </a:lnTo>
                    <a:lnTo>
                      <a:pt x="33" y="1"/>
                    </a:lnTo>
                    <a:lnTo>
                      <a:pt x="32" y="2"/>
                    </a:lnTo>
                    <a:lnTo>
                      <a:pt x="32" y="4"/>
                    </a:lnTo>
                    <a:lnTo>
                      <a:pt x="32"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8" name="Freeform 815"/>
              <p:cNvSpPr/>
              <p:nvPr/>
            </p:nvSpPr>
            <p:spPr bwMode="auto">
              <a:xfrm>
                <a:off x="6811963" y="1671638"/>
                <a:ext cx="9525" cy="38100"/>
              </a:xfrm>
              <a:custGeom>
                <a:avLst/>
                <a:gdLst/>
                <a:ahLst/>
                <a:cxnLst>
                  <a:cxn ang="0">
                    <a:pos x="11" y="58"/>
                  </a:cxn>
                  <a:cxn ang="0">
                    <a:pos x="11" y="58"/>
                  </a:cxn>
                  <a:cxn ang="0">
                    <a:pos x="10" y="51"/>
                  </a:cxn>
                  <a:cxn ang="0">
                    <a:pos x="9" y="44"/>
                  </a:cxn>
                  <a:cxn ang="0">
                    <a:pos x="10" y="33"/>
                  </a:cxn>
                  <a:cxn ang="0">
                    <a:pos x="10" y="33"/>
                  </a:cxn>
                  <a:cxn ang="0">
                    <a:pos x="11" y="5"/>
                  </a:cxn>
                  <a:cxn ang="0">
                    <a:pos x="11" y="5"/>
                  </a:cxn>
                  <a:cxn ang="0">
                    <a:pos x="11" y="3"/>
                  </a:cxn>
                  <a:cxn ang="0">
                    <a:pos x="10" y="1"/>
                  </a:cxn>
                  <a:cxn ang="0">
                    <a:pos x="8" y="0"/>
                  </a:cxn>
                  <a:cxn ang="0">
                    <a:pos x="7" y="0"/>
                  </a:cxn>
                  <a:cxn ang="0">
                    <a:pos x="5" y="0"/>
                  </a:cxn>
                  <a:cxn ang="0">
                    <a:pos x="4" y="1"/>
                  </a:cxn>
                  <a:cxn ang="0">
                    <a:pos x="3" y="3"/>
                  </a:cxn>
                  <a:cxn ang="0">
                    <a:pos x="2" y="5"/>
                  </a:cxn>
                  <a:cxn ang="0">
                    <a:pos x="2" y="5"/>
                  </a:cxn>
                  <a:cxn ang="0">
                    <a:pos x="1" y="20"/>
                  </a:cxn>
                  <a:cxn ang="0">
                    <a:pos x="0" y="40"/>
                  </a:cxn>
                  <a:cxn ang="0">
                    <a:pos x="0" y="50"/>
                  </a:cxn>
                  <a:cxn ang="0">
                    <a:pos x="2" y="59"/>
                  </a:cxn>
                  <a:cxn ang="0">
                    <a:pos x="3" y="63"/>
                  </a:cxn>
                  <a:cxn ang="0">
                    <a:pos x="5" y="66"/>
                  </a:cxn>
                  <a:cxn ang="0">
                    <a:pos x="7" y="69"/>
                  </a:cxn>
                  <a:cxn ang="0">
                    <a:pos x="11" y="72"/>
                  </a:cxn>
                  <a:cxn ang="0">
                    <a:pos x="11" y="72"/>
                  </a:cxn>
                  <a:cxn ang="0">
                    <a:pos x="13" y="72"/>
                  </a:cxn>
                  <a:cxn ang="0">
                    <a:pos x="15" y="72"/>
                  </a:cxn>
                  <a:cxn ang="0">
                    <a:pos x="17" y="70"/>
                  </a:cxn>
                  <a:cxn ang="0">
                    <a:pos x="17" y="68"/>
                  </a:cxn>
                  <a:cxn ang="0">
                    <a:pos x="17" y="62"/>
                  </a:cxn>
                  <a:cxn ang="0">
                    <a:pos x="17" y="62"/>
                  </a:cxn>
                  <a:cxn ang="0">
                    <a:pos x="17" y="59"/>
                  </a:cxn>
                  <a:cxn ang="0">
                    <a:pos x="15" y="58"/>
                  </a:cxn>
                  <a:cxn ang="0">
                    <a:pos x="13" y="57"/>
                  </a:cxn>
                  <a:cxn ang="0">
                    <a:pos x="11" y="58"/>
                  </a:cxn>
                  <a:cxn ang="0">
                    <a:pos x="11" y="58"/>
                  </a:cxn>
                </a:cxnLst>
                <a:rect l="0" t="0" r="r" b="b"/>
                <a:pathLst>
                  <a:path w="17" h="72">
                    <a:moveTo>
                      <a:pt x="11" y="58"/>
                    </a:moveTo>
                    <a:lnTo>
                      <a:pt x="11" y="58"/>
                    </a:lnTo>
                    <a:lnTo>
                      <a:pt x="10" y="51"/>
                    </a:lnTo>
                    <a:lnTo>
                      <a:pt x="9" y="44"/>
                    </a:lnTo>
                    <a:lnTo>
                      <a:pt x="10" y="33"/>
                    </a:lnTo>
                    <a:lnTo>
                      <a:pt x="10" y="33"/>
                    </a:lnTo>
                    <a:lnTo>
                      <a:pt x="11" y="5"/>
                    </a:lnTo>
                    <a:lnTo>
                      <a:pt x="11" y="5"/>
                    </a:lnTo>
                    <a:lnTo>
                      <a:pt x="11" y="3"/>
                    </a:lnTo>
                    <a:lnTo>
                      <a:pt x="10" y="1"/>
                    </a:lnTo>
                    <a:lnTo>
                      <a:pt x="8" y="0"/>
                    </a:lnTo>
                    <a:lnTo>
                      <a:pt x="7" y="0"/>
                    </a:lnTo>
                    <a:lnTo>
                      <a:pt x="5" y="0"/>
                    </a:lnTo>
                    <a:lnTo>
                      <a:pt x="4" y="1"/>
                    </a:lnTo>
                    <a:lnTo>
                      <a:pt x="3" y="3"/>
                    </a:lnTo>
                    <a:lnTo>
                      <a:pt x="2" y="5"/>
                    </a:lnTo>
                    <a:lnTo>
                      <a:pt x="2" y="5"/>
                    </a:lnTo>
                    <a:lnTo>
                      <a:pt x="1" y="20"/>
                    </a:lnTo>
                    <a:lnTo>
                      <a:pt x="0" y="40"/>
                    </a:lnTo>
                    <a:lnTo>
                      <a:pt x="0" y="50"/>
                    </a:lnTo>
                    <a:lnTo>
                      <a:pt x="2" y="59"/>
                    </a:lnTo>
                    <a:lnTo>
                      <a:pt x="3" y="63"/>
                    </a:lnTo>
                    <a:lnTo>
                      <a:pt x="5" y="66"/>
                    </a:lnTo>
                    <a:lnTo>
                      <a:pt x="7" y="69"/>
                    </a:lnTo>
                    <a:lnTo>
                      <a:pt x="11" y="72"/>
                    </a:lnTo>
                    <a:lnTo>
                      <a:pt x="11" y="72"/>
                    </a:lnTo>
                    <a:lnTo>
                      <a:pt x="13" y="72"/>
                    </a:lnTo>
                    <a:lnTo>
                      <a:pt x="15" y="72"/>
                    </a:lnTo>
                    <a:lnTo>
                      <a:pt x="17" y="70"/>
                    </a:lnTo>
                    <a:lnTo>
                      <a:pt x="17" y="68"/>
                    </a:lnTo>
                    <a:lnTo>
                      <a:pt x="17" y="62"/>
                    </a:lnTo>
                    <a:lnTo>
                      <a:pt x="17" y="62"/>
                    </a:lnTo>
                    <a:lnTo>
                      <a:pt x="17" y="59"/>
                    </a:lnTo>
                    <a:lnTo>
                      <a:pt x="15" y="58"/>
                    </a:lnTo>
                    <a:lnTo>
                      <a:pt x="13" y="57"/>
                    </a:lnTo>
                    <a:lnTo>
                      <a:pt x="11" y="58"/>
                    </a:lnTo>
                    <a:lnTo>
                      <a:pt x="11" y="58"/>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9" name="Freeform 816"/>
              <p:cNvSpPr/>
              <p:nvPr/>
            </p:nvSpPr>
            <p:spPr bwMode="auto">
              <a:xfrm>
                <a:off x="6843713" y="1644650"/>
                <a:ext cx="22225" cy="55563"/>
              </a:xfrm>
              <a:custGeom>
                <a:avLst/>
                <a:gdLst/>
                <a:ahLst/>
                <a:cxnLst>
                  <a:cxn ang="0">
                    <a:pos x="33" y="1"/>
                  </a:cxn>
                  <a:cxn ang="0">
                    <a:pos x="33" y="1"/>
                  </a:cxn>
                  <a:cxn ang="0">
                    <a:pos x="29" y="6"/>
                  </a:cxn>
                  <a:cxn ang="0">
                    <a:pos x="26" y="12"/>
                  </a:cxn>
                  <a:cxn ang="0">
                    <a:pos x="20" y="23"/>
                  </a:cxn>
                  <a:cxn ang="0">
                    <a:pos x="16" y="35"/>
                  </a:cxn>
                  <a:cxn ang="0">
                    <a:pos x="13" y="48"/>
                  </a:cxn>
                  <a:cxn ang="0">
                    <a:pos x="8" y="73"/>
                  </a:cxn>
                  <a:cxn ang="0">
                    <a:pos x="5" y="86"/>
                  </a:cxn>
                  <a:cxn ang="0">
                    <a:pos x="1" y="97"/>
                  </a:cxn>
                  <a:cxn ang="0">
                    <a:pos x="1" y="97"/>
                  </a:cxn>
                  <a:cxn ang="0">
                    <a:pos x="0" y="99"/>
                  </a:cxn>
                  <a:cxn ang="0">
                    <a:pos x="1" y="101"/>
                  </a:cxn>
                  <a:cxn ang="0">
                    <a:pos x="3" y="103"/>
                  </a:cxn>
                  <a:cxn ang="0">
                    <a:pos x="5" y="104"/>
                  </a:cxn>
                  <a:cxn ang="0">
                    <a:pos x="6" y="104"/>
                  </a:cxn>
                  <a:cxn ang="0">
                    <a:pos x="8" y="103"/>
                  </a:cxn>
                  <a:cxn ang="0">
                    <a:pos x="9" y="102"/>
                  </a:cxn>
                  <a:cxn ang="0">
                    <a:pos x="9" y="102"/>
                  </a:cxn>
                  <a:cxn ang="0">
                    <a:pos x="13" y="91"/>
                  </a:cxn>
                  <a:cxn ang="0">
                    <a:pos x="17" y="81"/>
                  </a:cxn>
                  <a:cxn ang="0">
                    <a:pos x="23" y="58"/>
                  </a:cxn>
                  <a:cxn ang="0">
                    <a:pos x="23" y="58"/>
                  </a:cxn>
                  <a:cxn ang="0">
                    <a:pos x="25" y="45"/>
                  </a:cxn>
                  <a:cxn ang="0">
                    <a:pos x="28" y="32"/>
                  </a:cxn>
                  <a:cxn ang="0">
                    <a:pos x="30" y="26"/>
                  </a:cxn>
                  <a:cxn ang="0">
                    <a:pos x="33" y="20"/>
                  </a:cxn>
                  <a:cxn ang="0">
                    <a:pos x="36" y="14"/>
                  </a:cxn>
                  <a:cxn ang="0">
                    <a:pos x="40" y="8"/>
                  </a:cxn>
                  <a:cxn ang="0">
                    <a:pos x="40" y="8"/>
                  </a:cxn>
                  <a:cxn ang="0">
                    <a:pos x="41" y="6"/>
                  </a:cxn>
                  <a:cxn ang="0">
                    <a:pos x="41" y="4"/>
                  </a:cxn>
                  <a:cxn ang="0">
                    <a:pos x="40" y="3"/>
                  </a:cxn>
                  <a:cxn ang="0">
                    <a:pos x="39" y="1"/>
                  </a:cxn>
                  <a:cxn ang="0">
                    <a:pos x="38" y="0"/>
                  </a:cxn>
                  <a:cxn ang="0">
                    <a:pos x="36" y="0"/>
                  </a:cxn>
                  <a:cxn ang="0">
                    <a:pos x="35" y="0"/>
                  </a:cxn>
                  <a:cxn ang="0">
                    <a:pos x="33" y="1"/>
                  </a:cxn>
                  <a:cxn ang="0">
                    <a:pos x="33" y="1"/>
                  </a:cxn>
                </a:cxnLst>
                <a:rect l="0" t="0" r="r" b="b"/>
                <a:pathLst>
                  <a:path w="41" h="104">
                    <a:moveTo>
                      <a:pt x="33" y="1"/>
                    </a:moveTo>
                    <a:lnTo>
                      <a:pt x="33" y="1"/>
                    </a:lnTo>
                    <a:lnTo>
                      <a:pt x="29" y="6"/>
                    </a:lnTo>
                    <a:lnTo>
                      <a:pt x="26" y="12"/>
                    </a:lnTo>
                    <a:lnTo>
                      <a:pt x="20" y="23"/>
                    </a:lnTo>
                    <a:lnTo>
                      <a:pt x="16" y="35"/>
                    </a:lnTo>
                    <a:lnTo>
                      <a:pt x="13" y="48"/>
                    </a:lnTo>
                    <a:lnTo>
                      <a:pt x="8" y="73"/>
                    </a:lnTo>
                    <a:lnTo>
                      <a:pt x="5" y="86"/>
                    </a:lnTo>
                    <a:lnTo>
                      <a:pt x="1" y="97"/>
                    </a:lnTo>
                    <a:lnTo>
                      <a:pt x="1" y="97"/>
                    </a:lnTo>
                    <a:lnTo>
                      <a:pt x="0" y="99"/>
                    </a:lnTo>
                    <a:lnTo>
                      <a:pt x="1" y="101"/>
                    </a:lnTo>
                    <a:lnTo>
                      <a:pt x="3" y="103"/>
                    </a:lnTo>
                    <a:lnTo>
                      <a:pt x="5" y="104"/>
                    </a:lnTo>
                    <a:lnTo>
                      <a:pt x="6" y="104"/>
                    </a:lnTo>
                    <a:lnTo>
                      <a:pt x="8" y="103"/>
                    </a:lnTo>
                    <a:lnTo>
                      <a:pt x="9" y="102"/>
                    </a:lnTo>
                    <a:lnTo>
                      <a:pt x="9" y="102"/>
                    </a:lnTo>
                    <a:lnTo>
                      <a:pt x="13" y="91"/>
                    </a:lnTo>
                    <a:lnTo>
                      <a:pt x="17" y="81"/>
                    </a:lnTo>
                    <a:lnTo>
                      <a:pt x="23" y="58"/>
                    </a:lnTo>
                    <a:lnTo>
                      <a:pt x="23" y="58"/>
                    </a:lnTo>
                    <a:lnTo>
                      <a:pt x="25" y="45"/>
                    </a:lnTo>
                    <a:lnTo>
                      <a:pt x="28" y="32"/>
                    </a:lnTo>
                    <a:lnTo>
                      <a:pt x="30" y="26"/>
                    </a:lnTo>
                    <a:lnTo>
                      <a:pt x="33" y="20"/>
                    </a:lnTo>
                    <a:lnTo>
                      <a:pt x="36" y="14"/>
                    </a:lnTo>
                    <a:lnTo>
                      <a:pt x="40" y="8"/>
                    </a:lnTo>
                    <a:lnTo>
                      <a:pt x="40" y="8"/>
                    </a:lnTo>
                    <a:lnTo>
                      <a:pt x="41" y="6"/>
                    </a:lnTo>
                    <a:lnTo>
                      <a:pt x="41" y="4"/>
                    </a:lnTo>
                    <a:lnTo>
                      <a:pt x="40" y="3"/>
                    </a:lnTo>
                    <a:lnTo>
                      <a:pt x="39" y="1"/>
                    </a:lnTo>
                    <a:lnTo>
                      <a:pt x="38" y="0"/>
                    </a:lnTo>
                    <a:lnTo>
                      <a:pt x="36" y="0"/>
                    </a:lnTo>
                    <a:lnTo>
                      <a:pt x="35" y="0"/>
                    </a:lnTo>
                    <a:lnTo>
                      <a:pt x="33" y="1"/>
                    </a:lnTo>
                    <a:lnTo>
                      <a:pt x="33"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0" name="Freeform 817"/>
              <p:cNvSpPr/>
              <p:nvPr/>
            </p:nvSpPr>
            <p:spPr bwMode="auto">
              <a:xfrm>
                <a:off x="6719888" y="1743075"/>
                <a:ext cx="9525" cy="47625"/>
              </a:xfrm>
              <a:custGeom>
                <a:avLst/>
                <a:gdLst/>
                <a:ahLst/>
                <a:cxnLst>
                  <a:cxn ang="0">
                    <a:pos x="16" y="4"/>
                  </a:cxn>
                  <a:cxn ang="0">
                    <a:pos x="16" y="4"/>
                  </a:cxn>
                  <a:cxn ang="0">
                    <a:pos x="16" y="2"/>
                  </a:cxn>
                  <a:cxn ang="0">
                    <a:pos x="15" y="1"/>
                  </a:cxn>
                  <a:cxn ang="0">
                    <a:pos x="13" y="0"/>
                  </a:cxn>
                  <a:cxn ang="0">
                    <a:pos x="11" y="0"/>
                  </a:cxn>
                  <a:cxn ang="0">
                    <a:pos x="10" y="0"/>
                  </a:cxn>
                  <a:cxn ang="0">
                    <a:pos x="8" y="1"/>
                  </a:cxn>
                  <a:cxn ang="0">
                    <a:pos x="7" y="2"/>
                  </a:cxn>
                  <a:cxn ang="0">
                    <a:pos x="7" y="4"/>
                  </a:cxn>
                  <a:cxn ang="0">
                    <a:pos x="7" y="4"/>
                  </a:cxn>
                  <a:cxn ang="0">
                    <a:pos x="8" y="25"/>
                  </a:cxn>
                  <a:cxn ang="0">
                    <a:pos x="8" y="44"/>
                  </a:cxn>
                  <a:cxn ang="0">
                    <a:pos x="8" y="55"/>
                  </a:cxn>
                  <a:cxn ang="0">
                    <a:pos x="7" y="65"/>
                  </a:cxn>
                  <a:cxn ang="0">
                    <a:pos x="4" y="74"/>
                  </a:cxn>
                  <a:cxn ang="0">
                    <a:pos x="0" y="84"/>
                  </a:cxn>
                  <a:cxn ang="0">
                    <a:pos x="0" y="84"/>
                  </a:cxn>
                  <a:cxn ang="0">
                    <a:pos x="0" y="86"/>
                  </a:cxn>
                  <a:cxn ang="0">
                    <a:pos x="0" y="88"/>
                  </a:cxn>
                  <a:cxn ang="0">
                    <a:pos x="3" y="91"/>
                  </a:cxn>
                  <a:cxn ang="0">
                    <a:pos x="4" y="91"/>
                  </a:cxn>
                  <a:cxn ang="0">
                    <a:pos x="7" y="91"/>
                  </a:cxn>
                  <a:cxn ang="0">
                    <a:pos x="8" y="91"/>
                  </a:cxn>
                  <a:cxn ang="0">
                    <a:pos x="9" y="89"/>
                  </a:cxn>
                  <a:cxn ang="0">
                    <a:pos x="9" y="89"/>
                  </a:cxn>
                  <a:cxn ang="0">
                    <a:pos x="13" y="79"/>
                  </a:cxn>
                  <a:cxn ang="0">
                    <a:pos x="15" y="68"/>
                  </a:cxn>
                  <a:cxn ang="0">
                    <a:pos x="17" y="58"/>
                  </a:cxn>
                  <a:cxn ang="0">
                    <a:pos x="17" y="48"/>
                  </a:cxn>
                  <a:cxn ang="0">
                    <a:pos x="17" y="26"/>
                  </a:cxn>
                  <a:cxn ang="0">
                    <a:pos x="16" y="4"/>
                  </a:cxn>
                  <a:cxn ang="0">
                    <a:pos x="16" y="4"/>
                  </a:cxn>
                </a:cxnLst>
                <a:rect l="0" t="0" r="r" b="b"/>
                <a:pathLst>
                  <a:path w="17" h="91">
                    <a:moveTo>
                      <a:pt x="16" y="4"/>
                    </a:moveTo>
                    <a:lnTo>
                      <a:pt x="16" y="4"/>
                    </a:lnTo>
                    <a:lnTo>
                      <a:pt x="16" y="2"/>
                    </a:lnTo>
                    <a:lnTo>
                      <a:pt x="15" y="1"/>
                    </a:lnTo>
                    <a:lnTo>
                      <a:pt x="13" y="0"/>
                    </a:lnTo>
                    <a:lnTo>
                      <a:pt x="11" y="0"/>
                    </a:lnTo>
                    <a:lnTo>
                      <a:pt x="10" y="0"/>
                    </a:lnTo>
                    <a:lnTo>
                      <a:pt x="8" y="1"/>
                    </a:lnTo>
                    <a:lnTo>
                      <a:pt x="7" y="2"/>
                    </a:lnTo>
                    <a:lnTo>
                      <a:pt x="7" y="4"/>
                    </a:lnTo>
                    <a:lnTo>
                      <a:pt x="7" y="4"/>
                    </a:lnTo>
                    <a:lnTo>
                      <a:pt x="8" y="25"/>
                    </a:lnTo>
                    <a:lnTo>
                      <a:pt x="8" y="44"/>
                    </a:lnTo>
                    <a:lnTo>
                      <a:pt x="8" y="55"/>
                    </a:lnTo>
                    <a:lnTo>
                      <a:pt x="7" y="65"/>
                    </a:lnTo>
                    <a:lnTo>
                      <a:pt x="4" y="74"/>
                    </a:lnTo>
                    <a:lnTo>
                      <a:pt x="0" y="84"/>
                    </a:lnTo>
                    <a:lnTo>
                      <a:pt x="0" y="84"/>
                    </a:lnTo>
                    <a:lnTo>
                      <a:pt x="0" y="86"/>
                    </a:lnTo>
                    <a:lnTo>
                      <a:pt x="0" y="88"/>
                    </a:lnTo>
                    <a:lnTo>
                      <a:pt x="3" y="91"/>
                    </a:lnTo>
                    <a:lnTo>
                      <a:pt x="4" y="91"/>
                    </a:lnTo>
                    <a:lnTo>
                      <a:pt x="7" y="91"/>
                    </a:lnTo>
                    <a:lnTo>
                      <a:pt x="8" y="91"/>
                    </a:lnTo>
                    <a:lnTo>
                      <a:pt x="9" y="89"/>
                    </a:lnTo>
                    <a:lnTo>
                      <a:pt x="9" y="89"/>
                    </a:lnTo>
                    <a:lnTo>
                      <a:pt x="13" y="79"/>
                    </a:lnTo>
                    <a:lnTo>
                      <a:pt x="15" y="68"/>
                    </a:lnTo>
                    <a:lnTo>
                      <a:pt x="17" y="58"/>
                    </a:lnTo>
                    <a:lnTo>
                      <a:pt x="17" y="48"/>
                    </a:lnTo>
                    <a:lnTo>
                      <a:pt x="17" y="26"/>
                    </a:lnTo>
                    <a:lnTo>
                      <a:pt x="16" y="4"/>
                    </a:lnTo>
                    <a:lnTo>
                      <a:pt x="16"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1" name="Freeform 818"/>
              <p:cNvSpPr/>
              <p:nvPr/>
            </p:nvSpPr>
            <p:spPr bwMode="auto">
              <a:xfrm>
                <a:off x="6754813" y="1758950"/>
                <a:ext cx="12700" cy="49213"/>
              </a:xfrm>
              <a:custGeom>
                <a:avLst/>
                <a:gdLst/>
                <a:ahLst/>
                <a:cxnLst>
                  <a:cxn ang="0">
                    <a:pos x="24" y="5"/>
                  </a:cxn>
                  <a:cxn ang="0">
                    <a:pos x="24" y="5"/>
                  </a:cxn>
                  <a:cxn ang="0">
                    <a:pos x="24" y="3"/>
                  </a:cxn>
                  <a:cxn ang="0">
                    <a:pos x="23" y="1"/>
                  </a:cxn>
                  <a:cxn ang="0">
                    <a:pos x="22" y="0"/>
                  </a:cxn>
                  <a:cxn ang="0">
                    <a:pos x="20" y="0"/>
                  </a:cxn>
                  <a:cxn ang="0">
                    <a:pos x="18" y="0"/>
                  </a:cxn>
                  <a:cxn ang="0">
                    <a:pos x="17" y="1"/>
                  </a:cxn>
                  <a:cxn ang="0">
                    <a:pos x="16" y="3"/>
                  </a:cxn>
                  <a:cxn ang="0">
                    <a:pos x="15" y="5"/>
                  </a:cxn>
                  <a:cxn ang="0">
                    <a:pos x="15" y="5"/>
                  </a:cxn>
                  <a:cxn ang="0">
                    <a:pos x="15" y="18"/>
                  </a:cxn>
                  <a:cxn ang="0">
                    <a:pos x="13" y="30"/>
                  </a:cxn>
                  <a:cxn ang="0">
                    <a:pos x="11" y="42"/>
                  </a:cxn>
                  <a:cxn ang="0">
                    <a:pos x="8" y="55"/>
                  </a:cxn>
                  <a:cxn ang="0">
                    <a:pos x="8" y="55"/>
                  </a:cxn>
                  <a:cxn ang="0">
                    <a:pos x="5" y="63"/>
                  </a:cxn>
                  <a:cxn ang="0">
                    <a:pos x="2" y="72"/>
                  </a:cxn>
                  <a:cxn ang="0">
                    <a:pos x="0" y="76"/>
                  </a:cxn>
                  <a:cxn ang="0">
                    <a:pos x="0" y="82"/>
                  </a:cxn>
                  <a:cxn ang="0">
                    <a:pos x="2" y="86"/>
                  </a:cxn>
                  <a:cxn ang="0">
                    <a:pos x="4" y="90"/>
                  </a:cxn>
                  <a:cxn ang="0">
                    <a:pos x="4" y="90"/>
                  </a:cxn>
                  <a:cxn ang="0">
                    <a:pos x="5" y="91"/>
                  </a:cxn>
                  <a:cxn ang="0">
                    <a:pos x="7" y="92"/>
                  </a:cxn>
                  <a:cxn ang="0">
                    <a:pos x="8" y="92"/>
                  </a:cxn>
                  <a:cxn ang="0">
                    <a:pos x="10" y="91"/>
                  </a:cxn>
                  <a:cxn ang="0">
                    <a:pos x="11" y="90"/>
                  </a:cxn>
                  <a:cxn ang="0">
                    <a:pos x="12" y="88"/>
                  </a:cxn>
                  <a:cxn ang="0">
                    <a:pos x="12" y="87"/>
                  </a:cxn>
                  <a:cxn ang="0">
                    <a:pos x="12" y="85"/>
                  </a:cxn>
                  <a:cxn ang="0">
                    <a:pos x="12" y="85"/>
                  </a:cxn>
                  <a:cxn ang="0">
                    <a:pos x="10" y="82"/>
                  </a:cxn>
                  <a:cxn ang="0">
                    <a:pos x="10" y="77"/>
                  </a:cxn>
                  <a:cxn ang="0">
                    <a:pos x="11" y="72"/>
                  </a:cxn>
                  <a:cxn ang="0">
                    <a:pos x="13" y="68"/>
                  </a:cxn>
                  <a:cxn ang="0">
                    <a:pos x="16" y="59"/>
                  </a:cxn>
                  <a:cxn ang="0">
                    <a:pos x="18" y="51"/>
                  </a:cxn>
                  <a:cxn ang="0">
                    <a:pos x="18" y="51"/>
                  </a:cxn>
                  <a:cxn ang="0">
                    <a:pos x="20" y="39"/>
                  </a:cxn>
                  <a:cxn ang="0">
                    <a:pos x="22" y="28"/>
                  </a:cxn>
                  <a:cxn ang="0">
                    <a:pos x="24" y="17"/>
                  </a:cxn>
                  <a:cxn ang="0">
                    <a:pos x="24" y="5"/>
                  </a:cxn>
                  <a:cxn ang="0">
                    <a:pos x="24" y="5"/>
                  </a:cxn>
                </a:cxnLst>
                <a:rect l="0" t="0" r="r" b="b"/>
                <a:pathLst>
                  <a:path w="24" h="92">
                    <a:moveTo>
                      <a:pt x="24" y="5"/>
                    </a:moveTo>
                    <a:lnTo>
                      <a:pt x="24" y="5"/>
                    </a:lnTo>
                    <a:lnTo>
                      <a:pt x="24" y="3"/>
                    </a:lnTo>
                    <a:lnTo>
                      <a:pt x="23" y="1"/>
                    </a:lnTo>
                    <a:lnTo>
                      <a:pt x="22" y="0"/>
                    </a:lnTo>
                    <a:lnTo>
                      <a:pt x="20" y="0"/>
                    </a:lnTo>
                    <a:lnTo>
                      <a:pt x="18" y="0"/>
                    </a:lnTo>
                    <a:lnTo>
                      <a:pt x="17" y="1"/>
                    </a:lnTo>
                    <a:lnTo>
                      <a:pt x="16" y="3"/>
                    </a:lnTo>
                    <a:lnTo>
                      <a:pt x="15" y="5"/>
                    </a:lnTo>
                    <a:lnTo>
                      <a:pt x="15" y="5"/>
                    </a:lnTo>
                    <a:lnTo>
                      <a:pt x="15" y="18"/>
                    </a:lnTo>
                    <a:lnTo>
                      <a:pt x="13" y="30"/>
                    </a:lnTo>
                    <a:lnTo>
                      <a:pt x="11" y="42"/>
                    </a:lnTo>
                    <a:lnTo>
                      <a:pt x="8" y="55"/>
                    </a:lnTo>
                    <a:lnTo>
                      <a:pt x="8" y="55"/>
                    </a:lnTo>
                    <a:lnTo>
                      <a:pt x="5" y="63"/>
                    </a:lnTo>
                    <a:lnTo>
                      <a:pt x="2" y="72"/>
                    </a:lnTo>
                    <a:lnTo>
                      <a:pt x="0" y="76"/>
                    </a:lnTo>
                    <a:lnTo>
                      <a:pt x="0" y="82"/>
                    </a:lnTo>
                    <a:lnTo>
                      <a:pt x="2" y="86"/>
                    </a:lnTo>
                    <a:lnTo>
                      <a:pt x="4" y="90"/>
                    </a:lnTo>
                    <a:lnTo>
                      <a:pt x="4" y="90"/>
                    </a:lnTo>
                    <a:lnTo>
                      <a:pt x="5" y="91"/>
                    </a:lnTo>
                    <a:lnTo>
                      <a:pt x="7" y="92"/>
                    </a:lnTo>
                    <a:lnTo>
                      <a:pt x="8" y="92"/>
                    </a:lnTo>
                    <a:lnTo>
                      <a:pt x="10" y="91"/>
                    </a:lnTo>
                    <a:lnTo>
                      <a:pt x="11" y="90"/>
                    </a:lnTo>
                    <a:lnTo>
                      <a:pt x="12" y="88"/>
                    </a:lnTo>
                    <a:lnTo>
                      <a:pt x="12" y="87"/>
                    </a:lnTo>
                    <a:lnTo>
                      <a:pt x="12" y="85"/>
                    </a:lnTo>
                    <a:lnTo>
                      <a:pt x="12" y="85"/>
                    </a:lnTo>
                    <a:lnTo>
                      <a:pt x="10" y="82"/>
                    </a:lnTo>
                    <a:lnTo>
                      <a:pt x="10" y="77"/>
                    </a:lnTo>
                    <a:lnTo>
                      <a:pt x="11" y="72"/>
                    </a:lnTo>
                    <a:lnTo>
                      <a:pt x="13" y="68"/>
                    </a:lnTo>
                    <a:lnTo>
                      <a:pt x="16" y="59"/>
                    </a:lnTo>
                    <a:lnTo>
                      <a:pt x="18" y="51"/>
                    </a:lnTo>
                    <a:lnTo>
                      <a:pt x="18" y="51"/>
                    </a:lnTo>
                    <a:lnTo>
                      <a:pt x="20" y="39"/>
                    </a:lnTo>
                    <a:lnTo>
                      <a:pt x="22" y="28"/>
                    </a:lnTo>
                    <a:lnTo>
                      <a:pt x="24" y="17"/>
                    </a:lnTo>
                    <a:lnTo>
                      <a:pt x="24" y="5"/>
                    </a:lnTo>
                    <a:lnTo>
                      <a:pt x="24"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2" name="Freeform 821"/>
              <p:cNvSpPr/>
              <p:nvPr/>
            </p:nvSpPr>
            <p:spPr bwMode="auto">
              <a:xfrm>
                <a:off x="6418263" y="1346200"/>
                <a:ext cx="39688" cy="65088"/>
              </a:xfrm>
              <a:custGeom>
                <a:avLst/>
                <a:gdLst/>
                <a:ahLst/>
                <a:cxnLst>
                  <a:cxn ang="0">
                    <a:pos x="63" y="3"/>
                  </a:cxn>
                  <a:cxn ang="0">
                    <a:pos x="63" y="3"/>
                  </a:cxn>
                  <a:cxn ang="0">
                    <a:pos x="61" y="12"/>
                  </a:cxn>
                  <a:cxn ang="0">
                    <a:pos x="59" y="19"/>
                  </a:cxn>
                  <a:cxn ang="0">
                    <a:pos x="52" y="33"/>
                  </a:cxn>
                  <a:cxn ang="0">
                    <a:pos x="43" y="48"/>
                  </a:cxn>
                  <a:cxn ang="0">
                    <a:pos x="33" y="61"/>
                  </a:cxn>
                  <a:cxn ang="0">
                    <a:pos x="24" y="75"/>
                  </a:cxn>
                  <a:cxn ang="0">
                    <a:pos x="15" y="88"/>
                  </a:cxn>
                  <a:cxn ang="0">
                    <a:pos x="6" y="102"/>
                  </a:cxn>
                  <a:cxn ang="0">
                    <a:pos x="3" y="110"/>
                  </a:cxn>
                  <a:cxn ang="0">
                    <a:pos x="0" y="117"/>
                  </a:cxn>
                  <a:cxn ang="0">
                    <a:pos x="0" y="117"/>
                  </a:cxn>
                  <a:cxn ang="0">
                    <a:pos x="0" y="119"/>
                  </a:cxn>
                  <a:cxn ang="0">
                    <a:pos x="0" y="121"/>
                  </a:cxn>
                  <a:cxn ang="0">
                    <a:pos x="2" y="122"/>
                  </a:cxn>
                  <a:cxn ang="0">
                    <a:pos x="3" y="123"/>
                  </a:cxn>
                  <a:cxn ang="0">
                    <a:pos x="5" y="123"/>
                  </a:cxn>
                  <a:cxn ang="0">
                    <a:pos x="6" y="123"/>
                  </a:cxn>
                  <a:cxn ang="0">
                    <a:pos x="8" y="121"/>
                  </a:cxn>
                  <a:cxn ang="0">
                    <a:pos x="10" y="120"/>
                  </a:cxn>
                  <a:cxn ang="0">
                    <a:pos x="10" y="120"/>
                  </a:cxn>
                  <a:cxn ang="0">
                    <a:pos x="13" y="112"/>
                  </a:cxn>
                  <a:cxn ang="0">
                    <a:pos x="16" y="105"/>
                  </a:cxn>
                  <a:cxn ang="0">
                    <a:pos x="24" y="90"/>
                  </a:cxn>
                  <a:cxn ang="0">
                    <a:pos x="33" y="77"/>
                  </a:cxn>
                  <a:cxn ang="0">
                    <a:pos x="43" y="63"/>
                  </a:cxn>
                  <a:cxn ang="0">
                    <a:pos x="52" y="50"/>
                  </a:cxn>
                  <a:cxn ang="0">
                    <a:pos x="61" y="36"/>
                  </a:cxn>
                  <a:cxn ang="0">
                    <a:pos x="67" y="22"/>
                  </a:cxn>
                  <a:cxn ang="0">
                    <a:pos x="70" y="14"/>
                  </a:cxn>
                  <a:cxn ang="0">
                    <a:pos x="73" y="6"/>
                  </a:cxn>
                  <a:cxn ang="0">
                    <a:pos x="73" y="6"/>
                  </a:cxn>
                  <a:cxn ang="0">
                    <a:pos x="73" y="4"/>
                  </a:cxn>
                  <a:cxn ang="0">
                    <a:pos x="71" y="2"/>
                  </a:cxn>
                  <a:cxn ang="0">
                    <a:pos x="70" y="1"/>
                  </a:cxn>
                  <a:cxn ang="0">
                    <a:pos x="69" y="0"/>
                  </a:cxn>
                  <a:cxn ang="0">
                    <a:pos x="67" y="0"/>
                  </a:cxn>
                  <a:cxn ang="0">
                    <a:pos x="65" y="0"/>
                  </a:cxn>
                  <a:cxn ang="0">
                    <a:pos x="64" y="1"/>
                  </a:cxn>
                  <a:cxn ang="0">
                    <a:pos x="63" y="3"/>
                  </a:cxn>
                  <a:cxn ang="0">
                    <a:pos x="63" y="3"/>
                  </a:cxn>
                </a:cxnLst>
                <a:rect l="0" t="0" r="r" b="b"/>
                <a:pathLst>
                  <a:path w="73" h="123">
                    <a:moveTo>
                      <a:pt x="63" y="3"/>
                    </a:moveTo>
                    <a:lnTo>
                      <a:pt x="63" y="3"/>
                    </a:lnTo>
                    <a:lnTo>
                      <a:pt x="61" y="12"/>
                    </a:lnTo>
                    <a:lnTo>
                      <a:pt x="59" y="19"/>
                    </a:lnTo>
                    <a:lnTo>
                      <a:pt x="52" y="33"/>
                    </a:lnTo>
                    <a:lnTo>
                      <a:pt x="43" y="48"/>
                    </a:lnTo>
                    <a:lnTo>
                      <a:pt x="33" y="61"/>
                    </a:lnTo>
                    <a:lnTo>
                      <a:pt x="24" y="75"/>
                    </a:lnTo>
                    <a:lnTo>
                      <a:pt x="15" y="88"/>
                    </a:lnTo>
                    <a:lnTo>
                      <a:pt x="6" y="102"/>
                    </a:lnTo>
                    <a:lnTo>
                      <a:pt x="3" y="110"/>
                    </a:lnTo>
                    <a:lnTo>
                      <a:pt x="0" y="117"/>
                    </a:lnTo>
                    <a:lnTo>
                      <a:pt x="0" y="117"/>
                    </a:lnTo>
                    <a:lnTo>
                      <a:pt x="0" y="119"/>
                    </a:lnTo>
                    <a:lnTo>
                      <a:pt x="0" y="121"/>
                    </a:lnTo>
                    <a:lnTo>
                      <a:pt x="2" y="122"/>
                    </a:lnTo>
                    <a:lnTo>
                      <a:pt x="3" y="123"/>
                    </a:lnTo>
                    <a:lnTo>
                      <a:pt x="5" y="123"/>
                    </a:lnTo>
                    <a:lnTo>
                      <a:pt x="6" y="123"/>
                    </a:lnTo>
                    <a:lnTo>
                      <a:pt x="8" y="121"/>
                    </a:lnTo>
                    <a:lnTo>
                      <a:pt x="10" y="120"/>
                    </a:lnTo>
                    <a:lnTo>
                      <a:pt x="10" y="120"/>
                    </a:lnTo>
                    <a:lnTo>
                      <a:pt x="13" y="112"/>
                    </a:lnTo>
                    <a:lnTo>
                      <a:pt x="16" y="105"/>
                    </a:lnTo>
                    <a:lnTo>
                      <a:pt x="24" y="90"/>
                    </a:lnTo>
                    <a:lnTo>
                      <a:pt x="33" y="77"/>
                    </a:lnTo>
                    <a:lnTo>
                      <a:pt x="43" y="63"/>
                    </a:lnTo>
                    <a:lnTo>
                      <a:pt x="52" y="50"/>
                    </a:lnTo>
                    <a:lnTo>
                      <a:pt x="61" y="36"/>
                    </a:lnTo>
                    <a:lnTo>
                      <a:pt x="67" y="22"/>
                    </a:lnTo>
                    <a:lnTo>
                      <a:pt x="70" y="14"/>
                    </a:lnTo>
                    <a:lnTo>
                      <a:pt x="73" y="6"/>
                    </a:lnTo>
                    <a:lnTo>
                      <a:pt x="73" y="6"/>
                    </a:lnTo>
                    <a:lnTo>
                      <a:pt x="73" y="4"/>
                    </a:lnTo>
                    <a:lnTo>
                      <a:pt x="71" y="2"/>
                    </a:lnTo>
                    <a:lnTo>
                      <a:pt x="70" y="1"/>
                    </a:lnTo>
                    <a:lnTo>
                      <a:pt x="69" y="0"/>
                    </a:lnTo>
                    <a:lnTo>
                      <a:pt x="67" y="0"/>
                    </a:lnTo>
                    <a:lnTo>
                      <a:pt x="65" y="0"/>
                    </a:lnTo>
                    <a:lnTo>
                      <a:pt x="64" y="1"/>
                    </a:lnTo>
                    <a:lnTo>
                      <a:pt x="63" y="3"/>
                    </a:lnTo>
                    <a:lnTo>
                      <a:pt x="63"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3" name="Freeform 822"/>
              <p:cNvSpPr/>
              <p:nvPr/>
            </p:nvSpPr>
            <p:spPr bwMode="auto">
              <a:xfrm>
                <a:off x="6462713" y="1366838"/>
                <a:ext cx="34925" cy="50800"/>
              </a:xfrm>
              <a:custGeom>
                <a:avLst/>
                <a:gdLst/>
                <a:ahLst/>
                <a:cxnLst>
                  <a:cxn ang="0">
                    <a:pos x="58" y="2"/>
                  </a:cxn>
                  <a:cxn ang="0">
                    <a:pos x="58" y="2"/>
                  </a:cxn>
                  <a:cxn ang="0">
                    <a:pos x="42" y="24"/>
                  </a:cxn>
                  <a:cxn ang="0">
                    <a:pos x="29" y="46"/>
                  </a:cxn>
                  <a:cxn ang="0">
                    <a:pos x="1" y="90"/>
                  </a:cxn>
                  <a:cxn ang="0">
                    <a:pos x="1" y="90"/>
                  </a:cxn>
                  <a:cxn ang="0">
                    <a:pos x="0" y="92"/>
                  </a:cxn>
                  <a:cxn ang="0">
                    <a:pos x="1" y="94"/>
                  </a:cxn>
                  <a:cxn ang="0">
                    <a:pos x="1" y="95"/>
                  </a:cxn>
                  <a:cxn ang="0">
                    <a:pos x="3" y="97"/>
                  </a:cxn>
                  <a:cxn ang="0">
                    <a:pos x="4" y="97"/>
                  </a:cxn>
                  <a:cxn ang="0">
                    <a:pos x="6" y="97"/>
                  </a:cxn>
                  <a:cxn ang="0">
                    <a:pos x="8" y="97"/>
                  </a:cxn>
                  <a:cxn ang="0">
                    <a:pos x="9" y="95"/>
                  </a:cxn>
                  <a:cxn ang="0">
                    <a:pos x="9" y="95"/>
                  </a:cxn>
                  <a:cxn ang="0">
                    <a:pos x="37" y="51"/>
                  </a:cxn>
                  <a:cxn ang="0">
                    <a:pos x="50" y="28"/>
                  </a:cxn>
                  <a:cxn ang="0">
                    <a:pos x="66" y="7"/>
                  </a:cxn>
                  <a:cxn ang="0">
                    <a:pos x="66" y="7"/>
                  </a:cxn>
                  <a:cxn ang="0">
                    <a:pos x="67" y="6"/>
                  </a:cxn>
                  <a:cxn ang="0">
                    <a:pos x="67" y="3"/>
                  </a:cxn>
                  <a:cxn ang="0">
                    <a:pos x="66" y="2"/>
                  </a:cxn>
                  <a:cxn ang="0">
                    <a:pos x="65" y="1"/>
                  </a:cxn>
                  <a:cxn ang="0">
                    <a:pos x="61" y="0"/>
                  </a:cxn>
                  <a:cxn ang="0">
                    <a:pos x="60" y="0"/>
                  </a:cxn>
                  <a:cxn ang="0">
                    <a:pos x="58" y="2"/>
                  </a:cxn>
                  <a:cxn ang="0">
                    <a:pos x="58" y="2"/>
                  </a:cxn>
                </a:cxnLst>
                <a:rect l="0" t="0" r="r" b="b"/>
                <a:pathLst>
                  <a:path w="67" h="97">
                    <a:moveTo>
                      <a:pt x="58" y="2"/>
                    </a:moveTo>
                    <a:lnTo>
                      <a:pt x="58" y="2"/>
                    </a:lnTo>
                    <a:lnTo>
                      <a:pt x="42" y="24"/>
                    </a:lnTo>
                    <a:lnTo>
                      <a:pt x="29" y="46"/>
                    </a:lnTo>
                    <a:lnTo>
                      <a:pt x="1" y="90"/>
                    </a:lnTo>
                    <a:lnTo>
                      <a:pt x="1" y="90"/>
                    </a:lnTo>
                    <a:lnTo>
                      <a:pt x="0" y="92"/>
                    </a:lnTo>
                    <a:lnTo>
                      <a:pt x="1" y="94"/>
                    </a:lnTo>
                    <a:lnTo>
                      <a:pt x="1" y="95"/>
                    </a:lnTo>
                    <a:lnTo>
                      <a:pt x="3" y="97"/>
                    </a:lnTo>
                    <a:lnTo>
                      <a:pt x="4" y="97"/>
                    </a:lnTo>
                    <a:lnTo>
                      <a:pt x="6" y="97"/>
                    </a:lnTo>
                    <a:lnTo>
                      <a:pt x="8" y="97"/>
                    </a:lnTo>
                    <a:lnTo>
                      <a:pt x="9" y="95"/>
                    </a:lnTo>
                    <a:lnTo>
                      <a:pt x="9" y="95"/>
                    </a:lnTo>
                    <a:lnTo>
                      <a:pt x="37" y="51"/>
                    </a:lnTo>
                    <a:lnTo>
                      <a:pt x="50" y="28"/>
                    </a:lnTo>
                    <a:lnTo>
                      <a:pt x="66" y="7"/>
                    </a:lnTo>
                    <a:lnTo>
                      <a:pt x="66" y="7"/>
                    </a:lnTo>
                    <a:lnTo>
                      <a:pt x="67" y="6"/>
                    </a:lnTo>
                    <a:lnTo>
                      <a:pt x="67" y="3"/>
                    </a:lnTo>
                    <a:lnTo>
                      <a:pt x="66" y="2"/>
                    </a:lnTo>
                    <a:lnTo>
                      <a:pt x="65" y="1"/>
                    </a:lnTo>
                    <a:lnTo>
                      <a:pt x="61" y="0"/>
                    </a:lnTo>
                    <a:lnTo>
                      <a:pt x="60" y="0"/>
                    </a:lnTo>
                    <a:lnTo>
                      <a:pt x="58" y="2"/>
                    </a:lnTo>
                    <a:lnTo>
                      <a:pt x="58"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4" name="Freeform 823"/>
              <p:cNvSpPr/>
              <p:nvPr/>
            </p:nvSpPr>
            <p:spPr bwMode="auto">
              <a:xfrm>
                <a:off x="6569075" y="1604963"/>
                <a:ext cx="28575" cy="68263"/>
              </a:xfrm>
              <a:custGeom>
                <a:avLst/>
                <a:gdLst/>
                <a:ahLst/>
                <a:cxnLst>
                  <a:cxn ang="0">
                    <a:pos x="45" y="3"/>
                  </a:cxn>
                  <a:cxn ang="0">
                    <a:pos x="45" y="3"/>
                  </a:cxn>
                  <a:cxn ang="0">
                    <a:pos x="43" y="10"/>
                  </a:cxn>
                  <a:cxn ang="0">
                    <a:pos x="40" y="16"/>
                  </a:cxn>
                  <a:cxn ang="0">
                    <a:pos x="32" y="29"/>
                  </a:cxn>
                  <a:cxn ang="0">
                    <a:pos x="25" y="41"/>
                  </a:cxn>
                  <a:cxn ang="0">
                    <a:pos x="22" y="47"/>
                  </a:cxn>
                  <a:cxn ang="0">
                    <a:pos x="20" y="53"/>
                  </a:cxn>
                  <a:cxn ang="0">
                    <a:pos x="20" y="53"/>
                  </a:cxn>
                  <a:cxn ang="0">
                    <a:pos x="14" y="71"/>
                  </a:cxn>
                  <a:cxn ang="0">
                    <a:pos x="9" y="89"/>
                  </a:cxn>
                  <a:cxn ang="0">
                    <a:pos x="3" y="106"/>
                  </a:cxn>
                  <a:cxn ang="0">
                    <a:pos x="1" y="115"/>
                  </a:cxn>
                  <a:cxn ang="0">
                    <a:pos x="0" y="125"/>
                  </a:cxn>
                  <a:cxn ang="0">
                    <a:pos x="0" y="125"/>
                  </a:cxn>
                  <a:cxn ang="0">
                    <a:pos x="1" y="127"/>
                  </a:cxn>
                  <a:cxn ang="0">
                    <a:pos x="2" y="128"/>
                  </a:cxn>
                  <a:cxn ang="0">
                    <a:pos x="3" y="129"/>
                  </a:cxn>
                  <a:cxn ang="0">
                    <a:pos x="5" y="129"/>
                  </a:cxn>
                  <a:cxn ang="0">
                    <a:pos x="6" y="129"/>
                  </a:cxn>
                  <a:cxn ang="0">
                    <a:pos x="9" y="128"/>
                  </a:cxn>
                  <a:cxn ang="0">
                    <a:pos x="10" y="127"/>
                  </a:cxn>
                  <a:cxn ang="0">
                    <a:pos x="10" y="125"/>
                  </a:cxn>
                  <a:cxn ang="0">
                    <a:pos x="10" y="125"/>
                  </a:cxn>
                  <a:cxn ang="0">
                    <a:pos x="12" y="108"/>
                  </a:cxn>
                  <a:cxn ang="0">
                    <a:pos x="16" y="93"/>
                  </a:cxn>
                  <a:cxn ang="0">
                    <a:pos x="21" y="78"/>
                  </a:cxn>
                  <a:cxn ang="0">
                    <a:pos x="28" y="64"/>
                  </a:cxn>
                  <a:cxn ang="0">
                    <a:pos x="42" y="35"/>
                  </a:cxn>
                  <a:cxn ang="0">
                    <a:pos x="49" y="20"/>
                  </a:cxn>
                  <a:cxn ang="0">
                    <a:pos x="54" y="6"/>
                  </a:cxn>
                  <a:cxn ang="0">
                    <a:pos x="54" y="6"/>
                  </a:cxn>
                  <a:cxn ang="0">
                    <a:pos x="54" y="4"/>
                  </a:cxn>
                  <a:cxn ang="0">
                    <a:pos x="54" y="2"/>
                  </a:cxn>
                  <a:cxn ang="0">
                    <a:pos x="53" y="1"/>
                  </a:cxn>
                  <a:cxn ang="0">
                    <a:pos x="51" y="0"/>
                  </a:cxn>
                  <a:cxn ang="0">
                    <a:pos x="49" y="0"/>
                  </a:cxn>
                  <a:cxn ang="0">
                    <a:pos x="48" y="1"/>
                  </a:cxn>
                  <a:cxn ang="0">
                    <a:pos x="46" y="2"/>
                  </a:cxn>
                  <a:cxn ang="0">
                    <a:pos x="45" y="3"/>
                  </a:cxn>
                  <a:cxn ang="0">
                    <a:pos x="45" y="3"/>
                  </a:cxn>
                </a:cxnLst>
                <a:rect l="0" t="0" r="r" b="b"/>
                <a:pathLst>
                  <a:path w="54" h="129">
                    <a:moveTo>
                      <a:pt x="45" y="3"/>
                    </a:moveTo>
                    <a:lnTo>
                      <a:pt x="45" y="3"/>
                    </a:lnTo>
                    <a:lnTo>
                      <a:pt x="43" y="10"/>
                    </a:lnTo>
                    <a:lnTo>
                      <a:pt x="40" y="16"/>
                    </a:lnTo>
                    <a:lnTo>
                      <a:pt x="32" y="29"/>
                    </a:lnTo>
                    <a:lnTo>
                      <a:pt x="25" y="41"/>
                    </a:lnTo>
                    <a:lnTo>
                      <a:pt x="22" y="47"/>
                    </a:lnTo>
                    <a:lnTo>
                      <a:pt x="20" y="53"/>
                    </a:lnTo>
                    <a:lnTo>
                      <a:pt x="20" y="53"/>
                    </a:lnTo>
                    <a:lnTo>
                      <a:pt x="14" y="71"/>
                    </a:lnTo>
                    <a:lnTo>
                      <a:pt x="9" y="89"/>
                    </a:lnTo>
                    <a:lnTo>
                      <a:pt x="3" y="106"/>
                    </a:lnTo>
                    <a:lnTo>
                      <a:pt x="1" y="115"/>
                    </a:lnTo>
                    <a:lnTo>
                      <a:pt x="0" y="125"/>
                    </a:lnTo>
                    <a:lnTo>
                      <a:pt x="0" y="125"/>
                    </a:lnTo>
                    <a:lnTo>
                      <a:pt x="1" y="127"/>
                    </a:lnTo>
                    <a:lnTo>
                      <a:pt x="2" y="128"/>
                    </a:lnTo>
                    <a:lnTo>
                      <a:pt x="3" y="129"/>
                    </a:lnTo>
                    <a:lnTo>
                      <a:pt x="5" y="129"/>
                    </a:lnTo>
                    <a:lnTo>
                      <a:pt x="6" y="129"/>
                    </a:lnTo>
                    <a:lnTo>
                      <a:pt x="9" y="128"/>
                    </a:lnTo>
                    <a:lnTo>
                      <a:pt x="10" y="127"/>
                    </a:lnTo>
                    <a:lnTo>
                      <a:pt x="10" y="125"/>
                    </a:lnTo>
                    <a:lnTo>
                      <a:pt x="10" y="125"/>
                    </a:lnTo>
                    <a:lnTo>
                      <a:pt x="12" y="108"/>
                    </a:lnTo>
                    <a:lnTo>
                      <a:pt x="16" y="93"/>
                    </a:lnTo>
                    <a:lnTo>
                      <a:pt x="21" y="78"/>
                    </a:lnTo>
                    <a:lnTo>
                      <a:pt x="28" y="64"/>
                    </a:lnTo>
                    <a:lnTo>
                      <a:pt x="42" y="35"/>
                    </a:lnTo>
                    <a:lnTo>
                      <a:pt x="49" y="20"/>
                    </a:lnTo>
                    <a:lnTo>
                      <a:pt x="54" y="6"/>
                    </a:lnTo>
                    <a:lnTo>
                      <a:pt x="54" y="6"/>
                    </a:lnTo>
                    <a:lnTo>
                      <a:pt x="54" y="4"/>
                    </a:lnTo>
                    <a:lnTo>
                      <a:pt x="54" y="2"/>
                    </a:lnTo>
                    <a:lnTo>
                      <a:pt x="53" y="1"/>
                    </a:lnTo>
                    <a:lnTo>
                      <a:pt x="51" y="0"/>
                    </a:lnTo>
                    <a:lnTo>
                      <a:pt x="49" y="0"/>
                    </a:lnTo>
                    <a:lnTo>
                      <a:pt x="48" y="1"/>
                    </a:lnTo>
                    <a:lnTo>
                      <a:pt x="46" y="2"/>
                    </a:lnTo>
                    <a:lnTo>
                      <a:pt x="45" y="3"/>
                    </a:lnTo>
                    <a:lnTo>
                      <a:pt x="45"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5" name="Freeform 824"/>
              <p:cNvSpPr/>
              <p:nvPr/>
            </p:nvSpPr>
            <p:spPr bwMode="auto">
              <a:xfrm>
                <a:off x="6619875" y="1614488"/>
                <a:ext cx="25400" cy="44450"/>
              </a:xfrm>
              <a:custGeom>
                <a:avLst/>
                <a:gdLst/>
                <a:ahLst/>
                <a:cxnLst>
                  <a:cxn ang="0">
                    <a:pos x="40" y="2"/>
                  </a:cxn>
                  <a:cxn ang="0">
                    <a:pos x="40" y="2"/>
                  </a:cxn>
                  <a:cxn ang="0">
                    <a:pos x="32" y="11"/>
                  </a:cxn>
                  <a:cxn ang="0">
                    <a:pos x="25" y="19"/>
                  </a:cxn>
                  <a:cxn ang="0">
                    <a:pos x="19" y="28"/>
                  </a:cxn>
                  <a:cxn ang="0">
                    <a:pos x="13" y="39"/>
                  </a:cxn>
                  <a:cxn ang="0">
                    <a:pos x="8" y="49"/>
                  </a:cxn>
                  <a:cxn ang="0">
                    <a:pos x="4" y="59"/>
                  </a:cxn>
                  <a:cxn ang="0">
                    <a:pos x="1" y="71"/>
                  </a:cxn>
                  <a:cxn ang="0">
                    <a:pos x="0" y="81"/>
                  </a:cxn>
                  <a:cxn ang="0">
                    <a:pos x="0" y="81"/>
                  </a:cxn>
                  <a:cxn ang="0">
                    <a:pos x="0" y="83"/>
                  </a:cxn>
                  <a:cxn ang="0">
                    <a:pos x="1" y="85"/>
                  </a:cxn>
                  <a:cxn ang="0">
                    <a:pos x="3" y="86"/>
                  </a:cxn>
                  <a:cxn ang="0">
                    <a:pos x="5" y="86"/>
                  </a:cxn>
                  <a:cxn ang="0">
                    <a:pos x="6" y="86"/>
                  </a:cxn>
                  <a:cxn ang="0">
                    <a:pos x="9" y="85"/>
                  </a:cxn>
                  <a:cxn ang="0">
                    <a:pos x="10" y="83"/>
                  </a:cxn>
                  <a:cxn ang="0">
                    <a:pos x="10" y="81"/>
                  </a:cxn>
                  <a:cxn ang="0">
                    <a:pos x="10" y="81"/>
                  </a:cxn>
                  <a:cxn ang="0">
                    <a:pos x="11" y="71"/>
                  </a:cxn>
                  <a:cxn ang="0">
                    <a:pos x="14" y="61"/>
                  </a:cxn>
                  <a:cxn ang="0">
                    <a:pos x="17" y="51"/>
                  </a:cxn>
                  <a:cxn ang="0">
                    <a:pos x="22" y="42"/>
                  </a:cxn>
                  <a:cxn ang="0">
                    <a:pos x="27" y="33"/>
                  </a:cxn>
                  <a:cxn ang="0">
                    <a:pos x="33" y="24"/>
                  </a:cxn>
                  <a:cxn ang="0">
                    <a:pos x="40" y="16"/>
                  </a:cxn>
                  <a:cxn ang="0">
                    <a:pos x="47" y="9"/>
                  </a:cxn>
                  <a:cxn ang="0">
                    <a:pos x="47" y="9"/>
                  </a:cxn>
                  <a:cxn ang="0">
                    <a:pos x="48" y="8"/>
                  </a:cxn>
                  <a:cxn ang="0">
                    <a:pos x="48" y="5"/>
                  </a:cxn>
                  <a:cxn ang="0">
                    <a:pos x="47" y="3"/>
                  </a:cxn>
                  <a:cxn ang="0">
                    <a:pos x="46" y="2"/>
                  </a:cxn>
                  <a:cxn ang="0">
                    <a:pos x="45" y="1"/>
                  </a:cxn>
                  <a:cxn ang="0">
                    <a:pos x="43" y="0"/>
                  </a:cxn>
                  <a:cxn ang="0">
                    <a:pos x="42" y="1"/>
                  </a:cxn>
                  <a:cxn ang="0">
                    <a:pos x="40" y="2"/>
                  </a:cxn>
                  <a:cxn ang="0">
                    <a:pos x="40" y="2"/>
                  </a:cxn>
                </a:cxnLst>
                <a:rect l="0" t="0" r="r" b="b"/>
                <a:pathLst>
                  <a:path w="48" h="86">
                    <a:moveTo>
                      <a:pt x="40" y="2"/>
                    </a:moveTo>
                    <a:lnTo>
                      <a:pt x="40" y="2"/>
                    </a:lnTo>
                    <a:lnTo>
                      <a:pt x="32" y="11"/>
                    </a:lnTo>
                    <a:lnTo>
                      <a:pt x="25" y="19"/>
                    </a:lnTo>
                    <a:lnTo>
                      <a:pt x="19" y="28"/>
                    </a:lnTo>
                    <a:lnTo>
                      <a:pt x="13" y="39"/>
                    </a:lnTo>
                    <a:lnTo>
                      <a:pt x="8" y="49"/>
                    </a:lnTo>
                    <a:lnTo>
                      <a:pt x="4" y="59"/>
                    </a:lnTo>
                    <a:lnTo>
                      <a:pt x="1" y="71"/>
                    </a:lnTo>
                    <a:lnTo>
                      <a:pt x="0" y="81"/>
                    </a:lnTo>
                    <a:lnTo>
                      <a:pt x="0" y="81"/>
                    </a:lnTo>
                    <a:lnTo>
                      <a:pt x="0" y="83"/>
                    </a:lnTo>
                    <a:lnTo>
                      <a:pt x="1" y="85"/>
                    </a:lnTo>
                    <a:lnTo>
                      <a:pt x="3" y="86"/>
                    </a:lnTo>
                    <a:lnTo>
                      <a:pt x="5" y="86"/>
                    </a:lnTo>
                    <a:lnTo>
                      <a:pt x="6" y="86"/>
                    </a:lnTo>
                    <a:lnTo>
                      <a:pt x="9" y="85"/>
                    </a:lnTo>
                    <a:lnTo>
                      <a:pt x="10" y="83"/>
                    </a:lnTo>
                    <a:lnTo>
                      <a:pt x="10" y="81"/>
                    </a:lnTo>
                    <a:lnTo>
                      <a:pt x="10" y="81"/>
                    </a:lnTo>
                    <a:lnTo>
                      <a:pt x="11" y="71"/>
                    </a:lnTo>
                    <a:lnTo>
                      <a:pt x="14" y="61"/>
                    </a:lnTo>
                    <a:lnTo>
                      <a:pt x="17" y="51"/>
                    </a:lnTo>
                    <a:lnTo>
                      <a:pt x="22" y="42"/>
                    </a:lnTo>
                    <a:lnTo>
                      <a:pt x="27" y="33"/>
                    </a:lnTo>
                    <a:lnTo>
                      <a:pt x="33" y="24"/>
                    </a:lnTo>
                    <a:lnTo>
                      <a:pt x="40" y="16"/>
                    </a:lnTo>
                    <a:lnTo>
                      <a:pt x="47" y="9"/>
                    </a:lnTo>
                    <a:lnTo>
                      <a:pt x="47" y="9"/>
                    </a:lnTo>
                    <a:lnTo>
                      <a:pt x="48" y="8"/>
                    </a:lnTo>
                    <a:lnTo>
                      <a:pt x="48" y="5"/>
                    </a:lnTo>
                    <a:lnTo>
                      <a:pt x="47" y="3"/>
                    </a:lnTo>
                    <a:lnTo>
                      <a:pt x="46" y="2"/>
                    </a:lnTo>
                    <a:lnTo>
                      <a:pt x="45" y="1"/>
                    </a:lnTo>
                    <a:lnTo>
                      <a:pt x="43" y="0"/>
                    </a:lnTo>
                    <a:lnTo>
                      <a:pt x="42" y="1"/>
                    </a:lnTo>
                    <a:lnTo>
                      <a:pt x="40" y="2"/>
                    </a:lnTo>
                    <a:lnTo>
                      <a:pt x="40"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6" name="Freeform 825"/>
              <p:cNvSpPr/>
              <p:nvPr/>
            </p:nvSpPr>
            <p:spPr bwMode="auto">
              <a:xfrm>
                <a:off x="6659563" y="1624013"/>
                <a:ext cx="28575" cy="46038"/>
              </a:xfrm>
              <a:custGeom>
                <a:avLst/>
                <a:gdLst/>
                <a:ahLst/>
                <a:cxnLst>
                  <a:cxn ang="0">
                    <a:pos x="44" y="2"/>
                  </a:cxn>
                  <a:cxn ang="0">
                    <a:pos x="44" y="2"/>
                  </a:cxn>
                  <a:cxn ang="0">
                    <a:pos x="38" y="10"/>
                  </a:cxn>
                  <a:cxn ang="0">
                    <a:pos x="32" y="17"/>
                  </a:cxn>
                  <a:cxn ang="0">
                    <a:pos x="25" y="26"/>
                  </a:cxn>
                  <a:cxn ang="0">
                    <a:pos x="19" y="34"/>
                  </a:cxn>
                  <a:cxn ang="0">
                    <a:pos x="19" y="34"/>
                  </a:cxn>
                  <a:cxn ang="0">
                    <a:pos x="13" y="44"/>
                  </a:cxn>
                  <a:cxn ang="0">
                    <a:pos x="9" y="56"/>
                  </a:cxn>
                  <a:cxn ang="0">
                    <a:pos x="5" y="67"/>
                  </a:cxn>
                  <a:cxn ang="0">
                    <a:pos x="0" y="77"/>
                  </a:cxn>
                  <a:cxn ang="0">
                    <a:pos x="0" y="77"/>
                  </a:cxn>
                  <a:cxn ang="0">
                    <a:pos x="0" y="79"/>
                  </a:cxn>
                  <a:cxn ang="0">
                    <a:pos x="0" y="82"/>
                  </a:cxn>
                  <a:cxn ang="0">
                    <a:pos x="2" y="85"/>
                  </a:cxn>
                  <a:cxn ang="0">
                    <a:pos x="4" y="85"/>
                  </a:cxn>
                  <a:cxn ang="0">
                    <a:pos x="5" y="85"/>
                  </a:cxn>
                  <a:cxn ang="0">
                    <a:pos x="7" y="85"/>
                  </a:cxn>
                  <a:cxn ang="0">
                    <a:pos x="8" y="83"/>
                  </a:cxn>
                  <a:cxn ang="0">
                    <a:pos x="8" y="83"/>
                  </a:cxn>
                  <a:cxn ang="0">
                    <a:pos x="16" y="63"/>
                  </a:cxn>
                  <a:cxn ang="0">
                    <a:pos x="26" y="42"/>
                  </a:cxn>
                  <a:cxn ang="0">
                    <a:pos x="26" y="42"/>
                  </a:cxn>
                  <a:cxn ang="0">
                    <a:pos x="28" y="37"/>
                  </a:cxn>
                  <a:cxn ang="0">
                    <a:pos x="31" y="33"/>
                  </a:cxn>
                  <a:cxn ang="0">
                    <a:pos x="38" y="25"/>
                  </a:cxn>
                  <a:cxn ang="0">
                    <a:pos x="46" y="15"/>
                  </a:cxn>
                  <a:cxn ang="0">
                    <a:pos x="52" y="7"/>
                  </a:cxn>
                  <a:cxn ang="0">
                    <a:pos x="52" y="7"/>
                  </a:cxn>
                  <a:cxn ang="0">
                    <a:pos x="53" y="5"/>
                  </a:cxn>
                  <a:cxn ang="0">
                    <a:pos x="52" y="3"/>
                  </a:cxn>
                  <a:cxn ang="0">
                    <a:pos x="52" y="2"/>
                  </a:cxn>
                  <a:cxn ang="0">
                    <a:pos x="50" y="0"/>
                  </a:cxn>
                  <a:cxn ang="0">
                    <a:pos x="49" y="0"/>
                  </a:cxn>
                  <a:cxn ang="0">
                    <a:pos x="47" y="0"/>
                  </a:cxn>
                  <a:cxn ang="0">
                    <a:pos x="45" y="1"/>
                  </a:cxn>
                  <a:cxn ang="0">
                    <a:pos x="44" y="2"/>
                  </a:cxn>
                  <a:cxn ang="0">
                    <a:pos x="44" y="2"/>
                  </a:cxn>
                </a:cxnLst>
                <a:rect l="0" t="0" r="r" b="b"/>
                <a:pathLst>
                  <a:path w="53" h="85">
                    <a:moveTo>
                      <a:pt x="44" y="2"/>
                    </a:moveTo>
                    <a:lnTo>
                      <a:pt x="44" y="2"/>
                    </a:lnTo>
                    <a:lnTo>
                      <a:pt x="38" y="10"/>
                    </a:lnTo>
                    <a:lnTo>
                      <a:pt x="32" y="17"/>
                    </a:lnTo>
                    <a:lnTo>
                      <a:pt x="25" y="26"/>
                    </a:lnTo>
                    <a:lnTo>
                      <a:pt x="19" y="34"/>
                    </a:lnTo>
                    <a:lnTo>
                      <a:pt x="19" y="34"/>
                    </a:lnTo>
                    <a:lnTo>
                      <a:pt x="13" y="44"/>
                    </a:lnTo>
                    <a:lnTo>
                      <a:pt x="9" y="56"/>
                    </a:lnTo>
                    <a:lnTo>
                      <a:pt x="5" y="67"/>
                    </a:lnTo>
                    <a:lnTo>
                      <a:pt x="0" y="77"/>
                    </a:lnTo>
                    <a:lnTo>
                      <a:pt x="0" y="77"/>
                    </a:lnTo>
                    <a:lnTo>
                      <a:pt x="0" y="79"/>
                    </a:lnTo>
                    <a:lnTo>
                      <a:pt x="0" y="82"/>
                    </a:lnTo>
                    <a:lnTo>
                      <a:pt x="2" y="85"/>
                    </a:lnTo>
                    <a:lnTo>
                      <a:pt x="4" y="85"/>
                    </a:lnTo>
                    <a:lnTo>
                      <a:pt x="5" y="85"/>
                    </a:lnTo>
                    <a:lnTo>
                      <a:pt x="7" y="85"/>
                    </a:lnTo>
                    <a:lnTo>
                      <a:pt x="8" y="83"/>
                    </a:lnTo>
                    <a:lnTo>
                      <a:pt x="8" y="83"/>
                    </a:lnTo>
                    <a:lnTo>
                      <a:pt x="16" y="63"/>
                    </a:lnTo>
                    <a:lnTo>
                      <a:pt x="26" y="42"/>
                    </a:lnTo>
                    <a:lnTo>
                      <a:pt x="26" y="42"/>
                    </a:lnTo>
                    <a:lnTo>
                      <a:pt x="28" y="37"/>
                    </a:lnTo>
                    <a:lnTo>
                      <a:pt x="31" y="33"/>
                    </a:lnTo>
                    <a:lnTo>
                      <a:pt x="38" y="25"/>
                    </a:lnTo>
                    <a:lnTo>
                      <a:pt x="46" y="15"/>
                    </a:lnTo>
                    <a:lnTo>
                      <a:pt x="52" y="7"/>
                    </a:lnTo>
                    <a:lnTo>
                      <a:pt x="52" y="7"/>
                    </a:lnTo>
                    <a:lnTo>
                      <a:pt x="53" y="5"/>
                    </a:lnTo>
                    <a:lnTo>
                      <a:pt x="52" y="3"/>
                    </a:lnTo>
                    <a:lnTo>
                      <a:pt x="52" y="2"/>
                    </a:lnTo>
                    <a:lnTo>
                      <a:pt x="50" y="0"/>
                    </a:lnTo>
                    <a:lnTo>
                      <a:pt x="49" y="0"/>
                    </a:lnTo>
                    <a:lnTo>
                      <a:pt x="47" y="0"/>
                    </a:lnTo>
                    <a:lnTo>
                      <a:pt x="45" y="1"/>
                    </a:lnTo>
                    <a:lnTo>
                      <a:pt x="44" y="2"/>
                    </a:lnTo>
                    <a:lnTo>
                      <a:pt x="44"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7" name="Freeform 826"/>
              <p:cNvSpPr/>
              <p:nvPr/>
            </p:nvSpPr>
            <p:spPr bwMode="auto">
              <a:xfrm>
                <a:off x="6746875" y="1463675"/>
                <a:ext cx="23813" cy="41275"/>
              </a:xfrm>
              <a:custGeom>
                <a:avLst/>
                <a:gdLst/>
                <a:ahLst/>
                <a:cxnLst>
                  <a:cxn ang="0">
                    <a:pos x="39" y="1"/>
                  </a:cxn>
                  <a:cxn ang="0">
                    <a:pos x="39" y="1"/>
                  </a:cxn>
                  <a:cxn ang="0">
                    <a:pos x="32" y="10"/>
                  </a:cxn>
                  <a:cxn ang="0">
                    <a:pos x="27" y="18"/>
                  </a:cxn>
                  <a:cxn ang="0">
                    <a:pos x="22" y="27"/>
                  </a:cxn>
                  <a:cxn ang="0">
                    <a:pos x="18" y="35"/>
                  </a:cxn>
                  <a:cxn ang="0">
                    <a:pos x="9" y="54"/>
                  </a:cxn>
                  <a:cxn ang="0">
                    <a:pos x="5" y="63"/>
                  </a:cxn>
                  <a:cxn ang="0">
                    <a:pos x="0" y="73"/>
                  </a:cxn>
                  <a:cxn ang="0">
                    <a:pos x="0" y="73"/>
                  </a:cxn>
                  <a:cxn ang="0">
                    <a:pos x="0" y="74"/>
                  </a:cxn>
                  <a:cxn ang="0">
                    <a:pos x="0" y="76"/>
                  </a:cxn>
                  <a:cxn ang="0">
                    <a:pos x="1" y="78"/>
                  </a:cxn>
                  <a:cxn ang="0">
                    <a:pos x="2" y="79"/>
                  </a:cxn>
                  <a:cxn ang="0">
                    <a:pos x="3" y="79"/>
                  </a:cxn>
                  <a:cxn ang="0">
                    <a:pos x="5" y="79"/>
                  </a:cxn>
                  <a:cxn ang="0">
                    <a:pos x="7" y="79"/>
                  </a:cxn>
                  <a:cxn ang="0">
                    <a:pos x="8" y="77"/>
                  </a:cxn>
                  <a:cxn ang="0">
                    <a:pos x="8" y="77"/>
                  </a:cxn>
                  <a:cxn ang="0">
                    <a:pos x="13" y="68"/>
                  </a:cxn>
                  <a:cxn ang="0">
                    <a:pos x="18" y="59"/>
                  </a:cxn>
                  <a:cxn ang="0">
                    <a:pos x="26" y="42"/>
                  </a:cxn>
                  <a:cxn ang="0">
                    <a:pos x="30" y="32"/>
                  </a:cxn>
                  <a:cxn ang="0">
                    <a:pos x="34" y="24"/>
                  </a:cxn>
                  <a:cxn ang="0">
                    <a:pos x="39" y="16"/>
                  </a:cxn>
                  <a:cxn ang="0">
                    <a:pos x="45" y="8"/>
                  </a:cxn>
                  <a:cxn ang="0">
                    <a:pos x="45" y="8"/>
                  </a:cxn>
                  <a:cxn ang="0">
                    <a:pos x="46" y="6"/>
                  </a:cxn>
                  <a:cxn ang="0">
                    <a:pos x="46" y="4"/>
                  </a:cxn>
                  <a:cxn ang="0">
                    <a:pos x="46" y="3"/>
                  </a:cxn>
                  <a:cxn ang="0">
                    <a:pos x="45" y="1"/>
                  </a:cxn>
                  <a:cxn ang="0">
                    <a:pos x="44" y="0"/>
                  </a:cxn>
                  <a:cxn ang="0">
                    <a:pos x="42" y="0"/>
                  </a:cxn>
                  <a:cxn ang="0">
                    <a:pos x="40" y="0"/>
                  </a:cxn>
                  <a:cxn ang="0">
                    <a:pos x="39" y="1"/>
                  </a:cxn>
                  <a:cxn ang="0">
                    <a:pos x="39" y="1"/>
                  </a:cxn>
                </a:cxnLst>
                <a:rect l="0" t="0" r="r" b="b"/>
                <a:pathLst>
                  <a:path w="46" h="79">
                    <a:moveTo>
                      <a:pt x="39" y="1"/>
                    </a:moveTo>
                    <a:lnTo>
                      <a:pt x="39" y="1"/>
                    </a:lnTo>
                    <a:lnTo>
                      <a:pt x="32" y="10"/>
                    </a:lnTo>
                    <a:lnTo>
                      <a:pt x="27" y="18"/>
                    </a:lnTo>
                    <a:lnTo>
                      <a:pt x="22" y="27"/>
                    </a:lnTo>
                    <a:lnTo>
                      <a:pt x="18" y="35"/>
                    </a:lnTo>
                    <a:lnTo>
                      <a:pt x="9" y="54"/>
                    </a:lnTo>
                    <a:lnTo>
                      <a:pt x="5" y="63"/>
                    </a:lnTo>
                    <a:lnTo>
                      <a:pt x="0" y="73"/>
                    </a:lnTo>
                    <a:lnTo>
                      <a:pt x="0" y="73"/>
                    </a:lnTo>
                    <a:lnTo>
                      <a:pt x="0" y="74"/>
                    </a:lnTo>
                    <a:lnTo>
                      <a:pt x="0" y="76"/>
                    </a:lnTo>
                    <a:lnTo>
                      <a:pt x="1" y="78"/>
                    </a:lnTo>
                    <a:lnTo>
                      <a:pt x="2" y="79"/>
                    </a:lnTo>
                    <a:lnTo>
                      <a:pt x="3" y="79"/>
                    </a:lnTo>
                    <a:lnTo>
                      <a:pt x="5" y="79"/>
                    </a:lnTo>
                    <a:lnTo>
                      <a:pt x="7" y="79"/>
                    </a:lnTo>
                    <a:lnTo>
                      <a:pt x="8" y="77"/>
                    </a:lnTo>
                    <a:lnTo>
                      <a:pt x="8" y="77"/>
                    </a:lnTo>
                    <a:lnTo>
                      <a:pt x="13" y="68"/>
                    </a:lnTo>
                    <a:lnTo>
                      <a:pt x="18" y="59"/>
                    </a:lnTo>
                    <a:lnTo>
                      <a:pt x="26" y="42"/>
                    </a:lnTo>
                    <a:lnTo>
                      <a:pt x="30" y="32"/>
                    </a:lnTo>
                    <a:lnTo>
                      <a:pt x="34" y="24"/>
                    </a:lnTo>
                    <a:lnTo>
                      <a:pt x="39" y="16"/>
                    </a:lnTo>
                    <a:lnTo>
                      <a:pt x="45" y="8"/>
                    </a:lnTo>
                    <a:lnTo>
                      <a:pt x="45" y="8"/>
                    </a:lnTo>
                    <a:lnTo>
                      <a:pt x="46" y="6"/>
                    </a:lnTo>
                    <a:lnTo>
                      <a:pt x="46" y="4"/>
                    </a:lnTo>
                    <a:lnTo>
                      <a:pt x="46" y="3"/>
                    </a:lnTo>
                    <a:lnTo>
                      <a:pt x="45" y="1"/>
                    </a:lnTo>
                    <a:lnTo>
                      <a:pt x="44" y="0"/>
                    </a:lnTo>
                    <a:lnTo>
                      <a:pt x="42" y="0"/>
                    </a:lnTo>
                    <a:lnTo>
                      <a:pt x="40" y="0"/>
                    </a:lnTo>
                    <a:lnTo>
                      <a:pt x="39" y="1"/>
                    </a:lnTo>
                    <a:lnTo>
                      <a:pt x="39"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8" name="Freeform 827"/>
              <p:cNvSpPr/>
              <p:nvPr/>
            </p:nvSpPr>
            <p:spPr bwMode="auto">
              <a:xfrm>
                <a:off x="6792913" y="1493838"/>
                <a:ext cx="9525" cy="7938"/>
              </a:xfrm>
              <a:custGeom>
                <a:avLst/>
                <a:gdLst/>
                <a:ahLst/>
                <a:cxnLst>
                  <a:cxn ang="0">
                    <a:pos x="8" y="1"/>
                  </a:cxn>
                  <a:cxn ang="0">
                    <a:pos x="2" y="8"/>
                  </a:cxn>
                  <a:cxn ang="0">
                    <a:pos x="2" y="8"/>
                  </a:cxn>
                  <a:cxn ang="0">
                    <a:pos x="1" y="9"/>
                  </a:cxn>
                  <a:cxn ang="0">
                    <a:pos x="0" y="11"/>
                  </a:cxn>
                  <a:cxn ang="0">
                    <a:pos x="1" y="13"/>
                  </a:cxn>
                  <a:cxn ang="0">
                    <a:pos x="2" y="14"/>
                  </a:cxn>
                  <a:cxn ang="0">
                    <a:pos x="3" y="16"/>
                  </a:cxn>
                  <a:cxn ang="0">
                    <a:pos x="5" y="16"/>
                  </a:cxn>
                  <a:cxn ang="0">
                    <a:pos x="7" y="16"/>
                  </a:cxn>
                  <a:cxn ang="0">
                    <a:pos x="8" y="14"/>
                  </a:cxn>
                  <a:cxn ang="0">
                    <a:pos x="14" y="8"/>
                  </a:cxn>
                  <a:cxn ang="0">
                    <a:pos x="14" y="8"/>
                  </a:cxn>
                  <a:cxn ang="0">
                    <a:pos x="15" y="6"/>
                  </a:cxn>
                  <a:cxn ang="0">
                    <a:pos x="16" y="5"/>
                  </a:cxn>
                  <a:cxn ang="0">
                    <a:pos x="15" y="3"/>
                  </a:cxn>
                  <a:cxn ang="0">
                    <a:pos x="14" y="1"/>
                  </a:cxn>
                  <a:cxn ang="0">
                    <a:pos x="13" y="0"/>
                  </a:cxn>
                  <a:cxn ang="0">
                    <a:pos x="11" y="0"/>
                  </a:cxn>
                  <a:cxn ang="0">
                    <a:pos x="9" y="0"/>
                  </a:cxn>
                  <a:cxn ang="0">
                    <a:pos x="8" y="1"/>
                  </a:cxn>
                  <a:cxn ang="0">
                    <a:pos x="8" y="1"/>
                  </a:cxn>
                </a:cxnLst>
                <a:rect l="0" t="0" r="r" b="b"/>
                <a:pathLst>
                  <a:path w="16" h="16">
                    <a:moveTo>
                      <a:pt x="8" y="1"/>
                    </a:moveTo>
                    <a:lnTo>
                      <a:pt x="2" y="8"/>
                    </a:lnTo>
                    <a:lnTo>
                      <a:pt x="2" y="8"/>
                    </a:lnTo>
                    <a:lnTo>
                      <a:pt x="1" y="9"/>
                    </a:lnTo>
                    <a:lnTo>
                      <a:pt x="0" y="11"/>
                    </a:lnTo>
                    <a:lnTo>
                      <a:pt x="1" y="13"/>
                    </a:lnTo>
                    <a:lnTo>
                      <a:pt x="2" y="14"/>
                    </a:lnTo>
                    <a:lnTo>
                      <a:pt x="3" y="16"/>
                    </a:lnTo>
                    <a:lnTo>
                      <a:pt x="5" y="16"/>
                    </a:lnTo>
                    <a:lnTo>
                      <a:pt x="7" y="16"/>
                    </a:lnTo>
                    <a:lnTo>
                      <a:pt x="8" y="14"/>
                    </a:lnTo>
                    <a:lnTo>
                      <a:pt x="14" y="8"/>
                    </a:lnTo>
                    <a:lnTo>
                      <a:pt x="14" y="8"/>
                    </a:lnTo>
                    <a:lnTo>
                      <a:pt x="15" y="6"/>
                    </a:lnTo>
                    <a:lnTo>
                      <a:pt x="16" y="5"/>
                    </a:lnTo>
                    <a:lnTo>
                      <a:pt x="15" y="3"/>
                    </a:lnTo>
                    <a:lnTo>
                      <a:pt x="14" y="1"/>
                    </a:lnTo>
                    <a:lnTo>
                      <a:pt x="13" y="0"/>
                    </a:lnTo>
                    <a:lnTo>
                      <a:pt x="11" y="0"/>
                    </a:lnTo>
                    <a:lnTo>
                      <a:pt x="9" y="0"/>
                    </a:lnTo>
                    <a:lnTo>
                      <a:pt x="8" y="1"/>
                    </a:lnTo>
                    <a:lnTo>
                      <a:pt x="8"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9" name="Freeform 828"/>
              <p:cNvSpPr>
                <a:spLocks noEditPoints="1"/>
              </p:cNvSpPr>
              <p:nvPr/>
            </p:nvSpPr>
            <p:spPr bwMode="auto">
              <a:xfrm>
                <a:off x="6208713" y="1243013"/>
                <a:ext cx="706438" cy="620713"/>
              </a:xfrm>
              <a:custGeom>
                <a:avLst/>
                <a:gdLst/>
                <a:ahLst/>
                <a:cxnLst>
                  <a:cxn ang="0">
                    <a:pos x="1208" y="1175"/>
                  </a:cxn>
                  <a:cxn ang="0">
                    <a:pos x="1095" y="1131"/>
                  </a:cxn>
                  <a:cxn ang="0">
                    <a:pos x="938" y="1062"/>
                  </a:cxn>
                  <a:cxn ang="0">
                    <a:pos x="899" y="1051"/>
                  </a:cxn>
                  <a:cxn ang="0">
                    <a:pos x="728" y="1088"/>
                  </a:cxn>
                  <a:cxn ang="0">
                    <a:pos x="531" y="1080"/>
                  </a:cxn>
                  <a:cxn ang="0">
                    <a:pos x="322" y="1026"/>
                  </a:cxn>
                  <a:cxn ang="0">
                    <a:pos x="161" y="920"/>
                  </a:cxn>
                  <a:cxn ang="0">
                    <a:pos x="51" y="762"/>
                  </a:cxn>
                  <a:cxn ang="0">
                    <a:pos x="8" y="609"/>
                  </a:cxn>
                  <a:cxn ang="0">
                    <a:pos x="4" y="424"/>
                  </a:cxn>
                  <a:cxn ang="0">
                    <a:pos x="39" y="285"/>
                  </a:cxn>
                  <a:cxn ang="0">
                    <a:pos x="97" y="185"/>
                  </a:cxn>
                  <a:cxn ang="0">
                    <a:pos x="167" y="114"/>
                  </a:cxn>
                  <a:cxn ang="0">
                    <a:pos x="255" y="62"/>
                  </a:cxn>
                  <a:cxn ang="0">
                    <a:pos x="439" y="14"/>
                  </a:cxn>
                  <a:cxn ang="0">
                    <a:pos x="700" y="5"/>
                  </a:cxn>
                  <a:cxn ang="0">
                    <a:pos x="714" y="7"/>
                  </a:cxn>
                  <a:cxn ang="0">
                    <a:pos x="803" y="0"/>
                  </a:cxn>
                  <a:cxn ang="0">
                    <a:pos x="994" y="43"/>
                  </a:cxn>
                  <a:cxn ang="0">
                    <a:pos x="1175" y="156"/>
                  </a:cxn>
                  <a:cxn ang="0">
                    <a:pos x="1247" y="243"/>
                  </a:cxn>
                  <a:cxn ang="0">
                    <a:pos x="1289" y="328"/>
                  </a:cxn>
                  <a:cxn ang="0">
                    <a:pos x="1324" y="456"/>
                  </a:cxn>
                  <a:cxn ang="0">
                    <a:pos x="1336" y="593"/>
                  </a:cxn>
                  <a:cxn ang="0">
                    <a:pos x="1319" y="726"/>
                  </a:cxn>
                  <a:cxn ang="0">
                    <a:pos x="1266" y="842"/>
                  </a:cxn>
                  <a:cxn ang="0">
                    <a:pos x="1204" y="907"/>
                  </a:cxn>
                  <a:cxn ang="0">
                    <a:pos x="1205" y="990"/>
                  </a:cxn>
                  <a:cxn ang="0">
                    <a:pos x="1239" y="1150"/>
                  </a:cxn>
                  <a:cxn ang="0">
                    <a:pos x="1234" y="1167"/>
                  </a:cxn>
                  <a:cxn ang="0">
                    <a:pos x="912" y="999"/>
                  </a:cxn>
                  <a:cxn ang="0">
                    <a:pos x="967" y="1032"/>
                  </a:cxn>
                  <a:cxn ang="0">
                    <a:pos x="1119" y="1098"/>
                  </a:cxn>
                  <a:cxn ang="0">
                    <a:pos x="1181" y="1067"/>
                  </a:cxn>
                  <a:cxn ang="0">
                    <a:pos x="1156" y="912"/>
                  </a:cxn>
                  <a:cxn ang="0">
                    <a:pos x="1170" y="893"/>
                  </a:cxn>
                  <a:cxn ang="0">
                    <a:pos x="1193" y="864"/>
                  </a:cxn>
                  <a:cxn ang="0">
                    <a:pos x="1262" y="762"/>
                  </a:cxn>
                  <a:cxn ang="0">
                    <a:pos x="1294" y="636"/>
                  </a:cxn>
                  <a:cxn ang="0">
                    <a:pos x="1293" y="502"/>
                  </a:cxn>
                  <a:cxn ang="0">
                    <a:pos x="1265" y="373"/>
                  </a:cxn>
                  <a:cxn ang="0">
                    <a:pos x="1214" y="265"/>
                  </a:cxn>
                  <a:cxn ang="0">
                    <a:pos x="1124" y="168"/>
                  </a:cxn>
                  <a:cxn ang="0">
                    <a:pos x="962" y="75"/>
                  </a:cxn>
                  <a:cxn ang="0">
                    <a:pos x="786" y="39"/>
                  </a:cxn>
                  <a:cxn ang="0">
                    <a:pos x="705" y="49"/>
                  </a:cxn>
                  <a:cxn ang="0">
                    <a:pos x="686" y="45"/>
                  </a:cxn>
                  <a:cxn ang="0">
                    <a:pos x="459" y="52"/>
                  </a:cxn>
                  <a:cxn ang="0">
                    <a:pos x="295" y="89"/>
                  </a:cxn>
                  <a:cxn ang="0">
                    <a:pos x="184" y="153"/>
                  </a:cxn>
                  <a:cxn ang="0">
                    <a:pos x="109" y="238"/>
                  </a:cxn>
                  <a:cxn ang="0">
                    <a:pos x="62" y="340"/>
                  </a:cxn>
                  <a:cxn ang="0">
                    <a:pos x="40" y="448"/>
                  </a:cxn>
                  <a:cxn ang="0">
                    <a:pos x="55" y="647"/>
                  </a:cxn>
                  <a:cxn ang="0">
                    <a:pos x="121" y="805"/>
                  </a:cxn>
                  <a:cxn ang="0">
                    <a:pos x="251" y="941"/>
                  </a:cxn>
                  <a:cxn ang="0">
                    <a:pos x="434" y="1017"/>
                  </a:cxn>
                  <a:cxn ang="0">
                    <a:pos x="592" y="1043"/>
                  </a:cxn>
                  <a:cxn ang="0">
                    <a:pos x="736" y="1045"/>
                  </a:cxn>
                  <a:cxn ang="0">
                    <a:pos x="890" y="1012"/>
                  </a:cxn>
                  <a:cxn ang="0">
                    <a:pos x="900" y="1005"/>
                  </a:cxn>
                </a:cxnLst>
                <a:rect l="0" t="0" r="r" b="b"/>
                <a:pathLst>
                  <a:path w="1336" h="1175">
                    <a:moveTo>
                      <a:pt x="1214" y="1175"/>
                    </a:moveTo>
                    <a:lnTo>
                      <a:pt x="1214" y="1175"/>
                    </a:lnTo>
                    <a:lnTo>
                      <a:pt x="1210" y="1175"/>
                    </a:lnTo>
                    <a:lnTo>
                      <a:pt x="1209" y="1175"/>
                    </a:lnTo>
                    <a:lnTo>
                      <a:pt x="1208" y="1175"/>
                    </a:lnTo>
                    <a:lnTo>
                      <a:pt x="1208" y="1175"/>
                    </a:lnTo>
                    <a:lnTo>
                      <a:pt x="1202" y="1174"/>
                    </a:lnTo>
                    <a:lnTo>
                      <a:pt x="1198" y="1173"/>
                    </a:lnTo>
                    <a:lnTo>
                      <a:pt x="1198" y="1173"/>
                    </a:lnTo>
                    <a:lnTo>
                      <a:pt x="1172" y="1162"/>
                    </a:lnTo>
                    <a:lnTo>
                      <a:pt x="1147" y="1152"/>
                    </a:lnTo>
                    <a:lnTo>
                      <a:pt x="1095" y="1131"/>
                    </a:lnTo>
                    <a:lnTo>
                      <a:pt x="1095" y="1131"/>
                    </a:lnTo>
                    <a:lnTo>
                      <a:pt x="1050" y="1113"/>
                    </a:lnTo>
                    <a:lnTo>
                      <a:pt x="1005" y="1095"/>
                    </a:lnTo>
                    <a:lnTo>
                      <a:pt x="982" y="1084"/>
                    </a:lnTo>
                    <a:lnTo>
                      <a:pt x="960" y="1073"/>
                    </a:lnTo>
                    <a:lnTo>
                      <a:pt x="938" y="1062"/>
                    </a:lnTo>
                    <a:lnTo>
                      <a:pt x="918" y="1048"/>
                    </a:lnTo>
                    <a:lnTo>
                      <a:pt x="911" y="1044"/>
                    </a:lnTo>
                    <a:lnTo>
                      <a:pt x="904" y="1048"/>
                    </a:lnTo>
                    <a:lnTo>
                      <a:pt x="904" y="1048"/>
                    </a:lnTo>
                    <a:lnTo>
                      <a:pt x="899" y="1051"/>
                    </a:lnTo>
                    <a:lnTo>
                      <a:pt x="899" y="1051"/>
                    </a:lnTo>
                    <a:lnTo>
                      <a:pt x="873" y="1061"/>
                    </a:lnTo>
                    <a:lnTo>
                      <a:pt x="847" y="1068"/>
                    </a:lnTo>
                    <a:lnTo>
                      <a:pt x="819" y="1075"/>
                    </a:lnTo>
                    <a:lnTo>
                      <a:pt x="789" y="1080"/>
                    </a:lnTo>
                    <a:lnTo>
                      <a:pt x="759" y="1084"/>
                    </a:lnTo>
                    <a:lnTo>
                      <a:pt x="728" y="1088"/>
                    </a:lnTo>
                    <a:lnTo>
                      <a:pt x="696" y="1090"/>
                    </a:lnTo>
                    <a:lnTo>
                      <a:pt x="664" y="1090"/>
                    </a:lnTo>
                    <a:lnTo>
                      <a:pt x="664" y="1090"/>
                    </a:lnTo>
                    <a:lnTo>
                      <a:pt x="620" y="1089"/>
                    </a:lnTo>
                    <a:lnTo>
                      <a:pt x="576" y="1086"/>
                    </a:lnTo>
                    <a:lnTo>
                      <a:pt x="531" y="1080"/>
                    </a:lnTo>
                    <a:lnTo>
                      <a:pt x="488" y="1073"/>
                    </a:lnTo>
                    <a:lnTo>
                      <a:pt x="445" y="1064"/>
                    </a:lnTo>
                    <a:lnTo>
                      <a:pt x="402" y="1052"/>
                    </a:lnTo>
                    <a:lnTo>
                      <a:pt x="361" y="1040"/>
                    </a:lnTo>
                    <a:lnTo>
                      <a:pt x="322" y="1026"/>
                    </a:lnTo>
                    <a:lnTo>
                      <a:pt x="322" y="1026"/>
                    </a:lnTo>
                    <a:lnTo>
                      <a:pt x="292" y="1012"/>
                    </a:lnTo>
                    <a:lnTo>
                      <a:pt x="263" y="997"/>
                    </a:lnTo>
                    <a:lnTo>
                      <a:pt x="235" y="980"/>
                    </a:lnTo>
                    <a:lnTo>
                      <a:pt x="209" y="962"/>
                    </a:lnTo>
                    <a:lnTo>
                      <a:pt x="184" y="942"/>
                    </a:lnTo>
                    <a:lnTo>
                      <a:pt x="161" y="920"/>
                    </a:lnTo>
                    <a:lnTo>
                      <a:pt x="138" y="898"/>
                    </a:lnTo>
                    <a:lnTo>
                      <a:pt x="117" y="873"/>
                    </a:lnTo>
                    <a:lnTo>
                      <a:pt x="99" y="847"/>
                    </a:lnTo>
                    <a:lnTo>
                      <a:pt x="81" y="820"/>
                    </a:lnTo>
                    <a:lnTo>
                      <a:pt x="66" y="792"/>
                    </a:lnTo>
                    <a:lnTo>
                      <a:pt x="51" y="762"/>
                    </a:lnTo>
                    <a:lnTo>
                      <a:pt x="39" y="732"/>
                    </a:lnTo>
                    <a:lnTo>
                      <a:pt x="28" y="700"/>
                    </a:lnTo>
                    <a:lnTo>
                      <a:pt x="19" y="668"/>
                    </a:lnTo>
                    <a:lnTo>
                      <a:pt x="12" y="634"/>
                    </a:lnTo>
                    <a:lnTo>
                      <a:pt x="12" y="634"/>
                    </a:lnTo>
                    <a:lnTo>
                      <a:pt x="8" y="609"/>
                    </a:lnTo>
                    <a:lnTo>
                      <a:pt x="5" y="582"/>
                    </a:lnTo>
                    <a:lnTo>
                      <a:pt x="2" y="554"/>
                    </a:lnTo>
                    <a:lnTo>
                      <a:pt x="1" y="524"/>
                    </a:lnTo>
                    <a:lnTo>
                      <a:pt x="0" y="492"/>
                    </a:lnTo>
                    <a:lnTo>
                      <a:pt x="1" y="459"/>
                    </a:lnTo>
                    <a:lnTo>
                      <a:pt x="4" y="424"/>
                    </a:lnTo>
                    <a:lnTo>
                      <a:pt x="9" y="389"/>
                    </a:lnTo>
                    <a:lnTo>
                      <a:pt x="16" y="354"/>
                    </a:lnTo>
                    <a:lnTo>
                      <a:pt x="21" y="337"/>
                    </a:lnTo>
                    <a:lnTo>
                      <a:pt x="26" y="320"/>
                    </a:lnTo>
                    <a:lnTo>
                      <a:pt x="33" y="303"/>
                    </a:lnTo>
                    <a:lnTo>
                      <a:pt x="39" y="285"/>
                    </a:lnTo>
                    <a:lnTo>
                      <a:pt x="46" y="267"/>
                    </a:lnTo>
                    <a:lnTo>
                      <a:pt x="54" y="251"/>
                    </a:lnTo>
                    <a:lnTo>
                      <a:pt x="64" y="234"/>
                    </a:lnTo>
                    <a:lnTo>
                      <a:pt x="74" y="218"/>
                    </a:lnTo>
                    <a:lnTo>
                      <a:pt x="84" y="201"/>
                    </a:lnTo>
                    <a:lnTo>
                      <a:pt x="97" y="185"/>
                    </a:lnTo>
                    <a:lnTo>
                      <a:pt x="109" y="169"/>
                    </a:lnTo>
                    <a:lnTo>
                      <a:pt x="123" y="154"/>
                    </a:lnTo>
                    <a:lnTo>
                      <a:pt x="138" y="139"/>
                    </a:lnTo>
                    <a:lnTo>
                      <a:pt x="153" y="125"/>
                    </a:lnTo>
                    <a:lnTo>
                      <a:pt x="153" y="125"/>
                    </a:lnTo>
                    <a:lnTo>
                      <a:pt x="167" y="114"/>
                    </a:lnTo>
                    <a:lnTo>
                      <a:pt x="180" y="103"/>
                    </a:lnTo>
                    <a:lnTo>
                      <a:pt x="195" y="94"/>
                    </a:lnTo>
                    <a:lnTo>
                      <a:pt x="209" y="86"/>
                    </a:lnTo>
                    <a:lnTo>
                      <a:pt x="224" y="76"/>
                    </a:lnTo>
                    <a:lnTo>
                      <a:pt x="239" y="69"/>
                    </a:lnTo>
                    <a:lnTo>
                      <a:pt x="255" y="62"/>
                    </a:lnTo>
                    <a:lnTo>
                      <a:pt x="270" y="56"/>
                    </a:lnTo>
                    <a:lnTo>
                      <a:pt x="303" y="43"/>
                    </a:lnTo>
                    <a:lnTo>
                      <a:pt x="336" y="34"/>
                    </a:lnTo>
                    <a:lnTo>
                      <a:pt x="369" y="26"/>
                    </a:lnTo>
                    <a:lnTo>
                      <a:pt x="403" y="20"/>
                    </a:lnTo>
                    <a:lnTo>
                      <a:pt x="439" y="14"/>
                    </a:lnTo>
                    <a:lnTo>
                      <a:pt x="473" y="11"/>
                    </a:lnTo>
                    <a:lnTo>
                      <a:pt x="507" y="8"/>
                    </a:lnTo>
                    <a:lnTo>
                      <a:pt x="541" y="6"/>
                    </a:lnTo>
                    <a:lnTo>
                      <a:pt x="607" y="5"/>
                    </a:lnTo>
                    <a:lnTo>
                      <a:pt x="669" y="5"/>
                    </a:lnTo>
                    <a:lnTo>
                      <a:pt x="700" y="5"/>
                    </a:lnTo>
                    <a:lnTo>
                      <a:pt x="700" y="5"/>
                    </a:lnTo>
                    <a:lnTo>
                      <a:pt x="704" y="5"/>
                    </a:lnTo>
                    <a:lnTo>
                      <a:pt x="708" y="6"/>
                    </a:lnTo>
                    <a:lnTo>
                      <a:pt x="711" y="7"/>
                    </a:lnTo>
                    <a:lnTo>
                      <a:pt x="714" y="7"/>
                    </a:lnTo>
                    <a:lnTo>
                      <a:pt x="714" y="7"/>
                    </a:lnTo>
                    <a:lnTo>
                      <a:pt x="732" y="4"/>
                    </a:lnTo>
                    <a:lnTo>
                      <a:pt x="749" y="2"/>
                    </a:lnTo>
                    <a:lnTo>
                      <a:pt x="768" y="1"/>
                    </a:lnTo>
                    <a:lnTo>
                      <a:pt x="787" y="0"/>
                    </a:lnTo>
                    <a:lnTo>
                      <a:pt x="787" y="0"/>
                    </a:lnTo>
                    <a:lnTo>
                      <a:pt x="803" y="0"/>
                    </a:lnTo>
                    <a:lnTo>
                      <a:pt x="821" y="1"/>
                    </a:lnTo>
                    <a:lnTo>
                      <a:pt x="856" y="5"/>
                    </a:lnTo>
                    <a:lnTo>
                      <a:pt x="891" y="11"/>
                    </a:lnTo>
                    <a:lnTo>
                      <a:pt x="926" y="21"/>
                    </a:lnTo>
                    <a:lnTo>
                      <a:pt x="960" y="31"/>
                    </a:lnTo>
                    <a:lnTo>
                      <a:pt x="994" y="43"/>
                    </a:lnTo>
                    <a:lnTo>
                      <a:pt x="1028" y="59"/>
                    </a:lnTo>
                    <a:lnTo>
                      <a:pt x="1060" y="75"/>
                    </a:lnTo>
                    <a:lnTo>
                      <a:pt x="1091" y="93"/>
                    </a:lnTo>
                    <a:lnTo>
                      <a:pt x="1121" y="112"/>
                    </a:lnTo>
                    <a:lnTo>
                      <a:pt x="1149" y="134"/>
                    </a:lnTo>
                    <a:lnTo>
                      <a:pt x="1175" y="156"/>
                    </a:lnTo>
                    <a:lnTo>
                      <a:pt x="1199" y="180"/>
                    </a:lnTo>
                    <a:lnTo>
                      <a:pt x="1210" y="192"/>
                    </a:lnTo>
                    <a:lnTo>
                      <a:pt x="1220" y="204"/>
                    </a:lnTo>
                    <a:lnTo>
                      <a:pt x="1230" y="217"/>
                    </a:lnTo>
                    <a:lnTo>
                      <a:pt x="1239" y="229"/>
                    </a:lnTo>
                    <a:lnTo>
                      <a:pt x="1247" y="243"/>
                    </a:lnTo>
                    <a:lnTo>
                      <a:pt x="1256" y="255"/>
                    </a:lnTo>
                    <a:lnTo>
                      <a:pt x="1256" y="255"/>
                    </a:lnTo>
                    <a:lnTo>
                      <a:pt x="1264" y="273"/>
                    </a:lnTo>
                    <a:lnTo>
                      <a:pt x="1272" y="290"/>
                    </a:lnTo>
                    <a:lnTo>
                      <a:pt x="1280" y="310"/>
                    </a:lnTo>
                    <a:lnTo>
                      <a:pt x="1289" y="328"/>
                    </a:lnTo>
                    <a:lnTo>
                      <a:pt x="1296" y="349"/>
                    </a:lnTo>
                    <a:lnTo>
                      <a:pt x="1302" y="370"/>
                    </a:lnTo>
                    <a:lnTo>
                      <a:pt x="1308" y="390"/>
                    </a:lnTo>
                    <a:lnTo>
                      <a:pt x="1314" y="412"/>
                    </a:lnTo>
                    <a:lnTo>
                      <a:pt x="1320" y="434"/>
                    </a:lnTo>
                    <a:lnTo>
                      <a:pt x="1324" y="456"/>
                    </a:lnTo>
                    <a:lnTo>
                      <a:pt x="1328" y="478"/>
                    </a:lnTo>
                    <a:lnTo>
                      <a:pt x="1331" y="501"/>
                    </a:lnTo>
                    <a:lnTo>
                      <a:pt x="1333" y="524"/>
                    </a:lnTo>
                    <a:lnTo>
                      <a:pt x="1335" y="547"/>
                    </a:lnTo>
                    <a:lnTo>
                      <a:pt x="1336" y="570"/>
                    </a:lnTo>
                    <a:lnTo>
                      <a:pt x="1336" y="593"/>
                    </a:lnTo>
                    <a:lnTo>
                      <a:pt x="1335" y="616"/>
                    </a:lnTo>
                    <a:lnTo>
                      <a:pt x="1334" y="638"/>
                    </a:lnTo>
                    <a:lnTo>
                      <a:pt x="1332" y="660"/>
                    </a:lnTo>
                    <a:lnTo>
                      <a:pt x="1328" y="683"/>
                    </a:lnTo>
                    <a:lnTo>
                      <a:pt x="1324" y="704"/>
                    </a:lnTo>
                    <a:lnTo>
                      <a:pt x="1319" y="726"/>
                    </a:lnTo>
                    <a:lnTo>
                      <a:pt x="1312" y="747"/>
                    </a:lnTo>
                    <a:lnTo>
                      <a:pt x="1305" y="767"/>
                    </a:lnTo>
                    <a:lnTo>
                      <a:pt x="1297" y="787"/>
                    </a:lnTo>
                    <a:lnTo>
                      <a:pt x="1288" y="806"/>
                    </a:lnTo>
                    <a:lnTo>
                      <a:pt x="1277" y="824"/>
                    </a:lnTo>
                    <a:lnTo>
                      <a:pt x="1266" y="842"/>
                    </a:lnTo>
                    <a:lnTo>
                      <a:pt x="1253" y="859"/>
                    </a:lnTo>
                    <a:lnTo>
                      <a:pt x="1239" y="875"/>
                    </a:lnTo>
                    <a:lnTo>
                      <a:pt x="1225" y="890"/>
                    </a:lnTo>
                    <a:lnTo>
                      <a:pt x="1208" y="904"/>
                    </a:lnTo>
                    <a:lnTo>
                      <a:pt x="1208" y="904"/>
                    </a:lnTo>
                    <a:lnTo>
                      <a:pt x="1204" y="907"/>
                    </a:lnTo>
                    <a:lnTo>
                      <a:pt x="1197" y="911"/>
                    </a:lnTo>
                    <a:lnTo>
                      <a:pt x="1197" y="918"/>
                    </a:lnTo>
                    <a:lnTo>
                      <a:pt x="1197" y="918"/>
                    </a:lnTo>
                    <a:lnTo>
                      <a:pt x="1198" y="937"/>
                    </a:lnTo>
                    <a:lnTo>
                      <a:pt x="1200" y="954"/>
                    </a:lnTo>
                    <a:lnTo>
                      <a:pt x="1205" y="990"/>
                    </a:lnTo>
                    <a:lnTo>
                      <a:pt x="1212" y="1026"/>
                    </a:lnTo>
                    <a:lnTo>
                      <a:pt x="1220" y="1061"/>
                    </a:lnTo>
                    <a:lnTo>
                      <a:pt x="1220" y="1061"/>
                    </a:lnTo>
                    <a:lnTo>
                      <a:pt x="1231" y="1104"/>
                    </a:lnTo>
                    <a:lnTo>
                      <a:pt x="1235" y="1127"/>
                    </a:lnTo>
                    <a:lnTo>
                      <a:pt x="1239" y="1150"/>
                    </a:lnTo>
                    <a:lnTo>
                      <a:pt x="1239" y="1150"/>
                    </a:lnTo>
                    <a:lnTo>
                      <a:pt x="1239" y="1154"/>
                    </a:lnTo>
                    <a:lnTo>
                      <a:pt x="1238" y="1159"/>
                    </a:lnTo>
                    <a:lnTo>
                      <a:pt x="1236" y="1163"/>
                    </a:lnTo>
                    <a:lnTo>
                      <a:pt x="1234" y="1167"/>
                    </a:lnTo>
                    <a:lnTo>
                      <a:pt x="1234" y="1167"/>
                    </a:lnTo>
                    <a:lnTo>
                      <a:pt x="1230" y="1170"/>
                    </a:lnTo>
                    <a:lnTo>
                      <a:pt x="1225" y="1173"/>
                    </a:lnTo>
                    <a:lnTo>
                      <a:pt x="1219" y="1175"/>
                    </a:lnTo>
                    <a:lnTo>
                      <a:pt x="1214" y="1175"/>
                    </a:lnTo>
                    <a:lnTo>
                      <a:pt x="1214" y="1175"/>
                    </a:lnTo>
                    <a:close/>
                    <a:moveTo>
                      <a:pt x="912" y="999"/>
                    </a:moveTo>
                    <a:lnTo>
                      <a:pt x="912" y="999"/>
                    </a:lnTo>
                    <a:lnTo>
                      <a:pt x="916" y="1000"/>
                    </a:lnTo>
                    <a:lnTo>
                      <a:pt x="920" y="1003"/>
                    </a:lnTo>
                    <a:lnTo>
                      <a:pt x="920" y="1003"/>
                    </a:lnTo>
                    <a:lnTo>
                      <a:pt x="944" y="1018"/>
                    </a:lnTo>
                    <a:lnTo>
                      <a:pt x="967" y="1032"/>
                    </a:lnTo>
                    <a:lnTo>
                      <a:pt x="992" y="1045"/>
                    </a:lnTo>
                    <a:lnTo>
                      <a:pt x="1017" y="1057"/>
                    </a:lnTo>
                    <a:lnTo>
                      <a:pt x="1043" y="1068"/>
                    </a:lnTo>
                    <a:lnTo>
                      <a:pt x="1069" y="1078"/>
                    </a:lnTo>
                    <a:lnTo>
                      <a:pt x="1119" y="1098"/>
                    </a:lnTo>
                    <a:lnTo>
                      <a:pt x="1119" y="1098"/>
                    </a:lnTo>
                    <a:lnTo>
                      <a:pt x="1173" y="1120"/>
                    </a:lnTo>
                    <a:lnTo>
                      <a:pt x="1195" y="1128"/>
                    </a:lnTo>
                    <a:lnTo>
                      <a:pt x="1189" y="1105"/>
                    </a:lnTo>
                    <a:lnTo>
                      <a:pt x="1189" y="1105"/>
                    </a:lnTo>
                    <a:lnTo>
                      <a:pt x="1181" y="1067"/>
                    </a:lnTo>
                    <a:lnTo>
                      <a:pt x="1181" y="1067"/>
                    </a:lnTo>
                    <a:lnTo>
                      <a:pt x="1172" y="1029"/>
                    </a:lnTo>
                    <a:lnTo>
                      <a:pt x="1165" y="990"/>
                    </a:lnTo>
                    <a:lnTo>
                      <a:pt x="1162" y="971"/>
                    </a:lnTo>
                    <a:lnTo>
                      <a:pt x="1158" y="951"/>
                    </a:lnTo>
                    <a:lnTo>
                      <a:pt x="1157" y="932"/>
                    </a:lnTo>
                    <a:lnTo>
                      <a:pt x="1156" y="912"/>
                    </a:lnTo>
                    <a:lnTo>
                      <a:pt x="1156" y="912"/>
                    </a:lnTo>
                    <a:lnTo>
                      <a:pt x="1156" y="907"/>
                    </a:lnTo>
                    <a:lnTo>
                      <a:pt x="1158" y="903"/>
                    </a:lnTo>
                    <a:lnTo>
                      <a:pt x="1161" y="899"/>
                    </a:lnTo>
                    <a:lnTo>
                      <a:pt x="1165" y="896"/>
                    </a:lnTo>
                    <a:lnTo>
                      <a:pt x="1170" y="893"/>
                    </a:lnTo>
                    <a:lnTo>
                      <a:pt x="1171" y="887"/>
                    </a:lnTo>
                    <a:lnTo>
                      <a:pt x="1171" y="887"/>
                    </a:lnTo>
                    <a:lnTo>
                      <a:pt x="1173" y="882"/>
                    </a:lnTo>
                    <a:lnTo>
                      <a:pt x="1177" y="878"/>
                    </a:lnTo>
                    <a:lnTo>
                      <a:pt x="1177" y="878"/>
                    </a:lnTo>
                    <a:lnTo>
                      <a:pt x="1193" y="864"/>
                    </a:lnTo>
                    <a:lnTo>
                      <a:pt x="1207" y="849"/>
                    </a:lnTo>
                    <a:lnTo>
                      <a:pt x="1220" y="833"/>
                    </a:lnTo>
                    <a:lnTo>
                      <a:pt x="1233" y="817"/>
                    </a:lnTo>
                    <a:lnTo>
                      <a:pt x="1243" y="799"/>
                    </a:lnTo>
                    <a:lnTo>
                      <a:pt x="1253" y="782"/>
                    </a:lnTo>
                    <a:lnTo>
                      <a:pt x="1262" y="762"/>
                    </a:lnTo>
                    <a:lnTo>
                      <a:pt x="1270" y="743"/>
                    </a:lnTo>
                    <a:lnTo>
                      <a:pt x="1276" y="723"/>
                    </a:lnTo>
                    <a:lnTo>
                      <a:pt x="1282" y="701"/>
                    </a:lnTo>
                    <a:lnTo>
                      <a:pt x="1287" y="681"/>
                    </a:lnTo>
                    <a:lnTo>
                      <a:pt x="1291" y="659"/>
                    </a:lnTo>
                    <a:lnTo>
                      <a:pt x="1294" y="636"/>
                    </a:lnTo>
                    <a:lnTo>
                      <a:pt x="1296" y="614"/>
                    </a:lnTo>
                    <a:lnTo>
                      <a:pt x="1297" y="592"/>
                    </a:lnTo>
                    <a:lnTo>
                      <a:pt x="1297" y="569"/>
                    </a:lnTo>
                    <a:lnTo>
                      <a:pt x="1296" y="546"/>
                    </a:lnTo>
                    <a:lnTo>
                      <a:pt x="1295" y="525"/>
                    </a:lnTo>
                    <a:lnTo>
                      <a:pt x="1293" y="502"/>
                    </a:lnTo>
                    <a:lnTo>
                      <a:pt x="1290" y="479"/>
                    </a:lnTo>
                    <a:lnTo>
                      <a:pt x="1286" y="457"/>
                    </a:lnTo>
                    <a:lnTo>
                      <a:pt x="1281" y="436"/>
                    </a:lnTo>
                    <a:lnTo>
                      <a:pt x="1276" y="414"/>
                    </a:lnTo>
                    <a:lnTo>
                      <a:pt x="1271" y="393"/>
                    </a:lnTo>
                    <a:lnTo>
                      <a:pt x="1265" y="373"/>
                    </a:lnTo>
                    <a:lnTo>
                      <a:pt x="1258" y="353"/>
                    </a:lnTo>
                    <a:lnTo>
                      <a:pt x="1250" y="334"/>
                    </a:lnTo>
                    <a:lnTo>
                      <a:pt x="1242" y="316"/>
                    </a:lnTo>
                    <a:lnTo>
                      <a:pt x="1233" y="298"/>
                    </a:lnTo>
                    <a:lnTo>
                      <a:pt x="1225" y="281"/>
                    </a:lnTo>
                    <a:lnTo>
                      <a:pt x="1214" y="265"/>
                    </a:lnTo>
                    <a:lnTo>
                      <a:pt x="1205" y="251"/>
                    </a:lnTo>
                    <a:lnTo>
                      <a:pt x="1205" y="251"/>
                    </a:lnTo>
                    <a:lnTo>
                      <a:pt x="1187" y="229"/>
                    </a:lnTo>
                    <a:lnTo>
                      <a:pt x="1169" y="208"/>
                    </a:lnTo>
                    <a:lnTo>
                      <a:pt x="1147" y="187"/>
                    </a:lnTo>
                    <a:lnTo>
                      <a:pt x="1124" y="168"/>
                    </a:lnTo>
                    <a:lnTo>
                      <a:pt x="1101" y="150"/>
                    </a:lnTo>
                    <a:lnTo>
                      <a:pt x="1075" y="132"/>
                    </a:lnTo>
                    <a:lnTo>
                      <a:pt x="1048" y="116"/>
                    </a:lnTo>
                    <a:lnTo>
                      <a:pt x="1020" y="101"/>
                    </a:lnTo>
                    <a:lnTo>
                      <a:pt x="991" y="88"/>
                    </a:lnTo>
                    <a:lnTo>
                      <a:pt x="962" y="75"/>
                    </a:lnTo>
                    <a:lnTo>
                      <a:pt x="932" y="65"/>
                    </a:lnTo>
                    <a:lnTo>
                      <a:pt x="902" y="56"/>
                    </a:lnTo>
                    <a:lnTo>
                      <a:pt x="872" y="49"/>
                    </a:lnTo>
                    <a:lnTo>
                      <a:pt x="843" y="44"/>
                    </a:lnTo>
                    <a:lnTo>
                      <a:pt x="815" y="41"/>
                    </a:lnTo>
                    <a:lnTo>
                      <a:pt x="786" y="39"/>
                    </a:lnTo>
                    <a:lnTo>
                      <a:pt x="786" y="39"/>
                    </a:lnTo>
                    <a:lnTo>
                      <a:pt x="765" y="40"/>
                    </a:lnTo>
                    <a:lnTo>
                      <a:pt x="744" y="42"/>
                    </a:lnTo>
                    <a:lnTo>
                      <a:pt x="725" y="45"/>
                    </a:lnTo>
                    <a:lnTo>
                      <a:pt x="705" y="49"/>
                    </a:lnTo>
                    <a:lnTo>
                      <a:pt x="705" y="49"/>
                    </a:lnTo>
                    <a:lnTo>
                      <a:pt x="700" y="50"/>
                    </a:lnTo>
                    <a:lnTo>
                      <a:pt x="700" y="50"/>
                    </a:lnTo>
                    <a:lnTo>
                      <a:pt x="695" y="49"/>
                    </a:lnTo>
                    <a:lnTo>
                      <a:pt x="690" y="47"/>
                    </a:lnTo>
                    <a:lnTo>
                      <a:pt x="686" y="45"/>
                    </a:lnTo>
                    <a:lnTo>
                      <a:pt x="686" y="45"/>
                    </a:lnTo>
                    <a:lnTo>
                      <a:pt x="633" y="44"/>
                    </a:lnTo>
                    <a:lnTo>
                      <a:pt x="633" y="44"/>
                    </a:lnTo>
                    <a:lnTo>
                      <a:pt x="575" y="45"/>
                    </a:lnTo>
                    <a:lnTo>
                      <a:pt x="516" y="47"/>
                    </a:lnTo>
                    <a:lnTo>
                      <a:pt x="488" y="49"/>
                    </a:lnTo>
                    <a:lnTo>
                      <a:pt x="459" y="52"/>
                    </a:lnTo>
                    <a:lnTo>
                      <a:pt x="430" y="56"/>
                    </a:lnTo>
                    <a:lnTo>
                      <a:pt x="402" y="60"/>
                    </a:lnTo>
                    <a:lnTo>
                      <a:pt x="374" y="65"/>
                    </a:lnTo>
                    <a:lnTo>
                      <a:pt x="348" y="71"/>
                    </a:lnTo>
                    <a:lnTo>
                      <a:pt x="321" y="79"/>
                    </a:lnTo>
                    <a:lnTo>
                      <a:pt x="295" y="89"/>
                    </a:lnTo>
                    <a:lnTo>
                      <a:pt x="270" y="99"/>
                    </a:lnTo>
                    <a:lnTo>
                      <a:pt x="245" y="111"/>
                    </a:lnTo>
                    <a:lnTo>
                      <a:pt x="223" y="125"/>
                    </a:lnTo>
                    <a:lnTo>
                      <a:pt x="200" y="140"/>
                    </a:lnTo>
                    <a:lnTo>
                      <a:pt x="200" y="140"/>
                    </a:lnTo>
                    <a:lnTo>
                      <a:pt x="184" y="153"/>
                    </a:lnTo>
                    <a:lnTo>
                      <a:pt x="169" y="165"/>
                    </a:lnTo>
                    <a:lnTo>
                      <a:pt x="156" y="179"/>
                    </a:lnTo>
                    <a:lnTo>
                      <a:pt x="142" y="193"/>
                    </a:lnTo>
                    <a:lnTo>
                      <a:pt x="131" y="208"/>
                    </a:lnTo>
                    <a:lnTo>
                      <a:pt x="119" y="223"/>
                    </a:lnTo>
                    <a:lnTo>
                      <a:pt x="109" y="238"/>
                    </a:lnTo>
                    <a:lnTo>
                      <a:pt x="99" y="254"/>
                    </a:lnTo>
                    <a:lnTo>
                      <a:pt x="90" y="271"/>
                    </a:lnTo>
                    <a:lnTo>
                      <a:pt x="82" y="287"/>
                    </a:lnTo>
                    <a:lnTo>
                      <a:pt x="74" y="305"/>
                    </a:lnTo>
                    <a:lnTo>
                      <a:pt x="68" y="321"/>
                    </a:lnTo>
                    <a:lnTo>
                      <a:pt x="62" y="340"/>
                    </a:lnTo>
                    <a:lnTo>
                      <a:pt x="56" y="357"/>
                    </a:lnTo>
                    <a:lnTo>
                      <a:pt x="52" y="375"/>
                    </a:lnTo>
                    <a:lnTo>
                      <a:pt x="48" y="393"/>
                    </a:lnTo>
                    <a:lnTo>
                      <a:pt x="45" y="412"/>
                    </a:lnTo>
                    <a:lnTo>
                      <a:pt x="42" y="431"/>
                    </a:lnTo>
                    <a:lnTo>
                      <a:pt x="40" y="448"/>
                    </a:lnTo>
                    <a:lnTo>
                      <a:pt x="39" y="467"/>
                    </a:lnTo>
                    <a:lnTo>
                      <a:pt x="38" y="504"/>
                    </a:lnTo>
                    <a:lnTo>
                      <a:pt x="39" y="541"/>
                    </a:lnTo>
                    <a:lnTo>
                      <a:pt x="43" y="577"/>
                    </a:lnTo>
                    <a:lnTo>
                      <a:pt x="48" y="612"/>
                    </a:lnTo>
                    <a:lnTo>
                      <a:pt x="55" y="647"/>
                    </a:lnTo>
                    <a:lnTo>
                      <a:pt x="65" y="679"/>
                    </a:lnTo>
                    <a:lnTo>
                      <a:pt x="65" y="679"/>
                    </a:lnTo>
                    <a:lnTo>
                      <a:pt x="77" y="713"/>
                    </a:lnTo>
                    <a:lnTo>
                      <a:pt x="90" y="745"/>
                    </a:lnTo>
                    <a:lnTo>
                      <a:pt x="105" y="776"/>
                    </a:lnTo>
                    <a:lnTo>
                      <a:pt x="121" y="805"/>
                    </a:lnTo>
                    <a:lnTo>
                      <a:pt x="139" y="831"/>
                    </a:lnTo>
                    <a:lnTo>
                      <a:pt x="159" y="856"/>
                    </a:lnTo>
                    <a:lnTo>
                      <a:pt x="179" y="880"/>
                    </a:lnTo>
                    <a:lnTo>
                      <a:pt x="201" y="902"/>
                    </a:lnTo>
                    <a:lnTo>
                      <a:pt x="225" y="922"/>
                    </a:lnTo>
                    <a:lnTo>
                      <a:pt x="251" y="941"/>
                    </a:lnTo>
                    <a:lnTo>
                      <a:pt x="277" y="957"/>
                    </a:lnTo>
                    <a:lnTo>
                      <a:pt x="305" y="973"/>
                    </a:lnTo>
                    <a:lnTo>
                      <a:pt x="335" y="986"/>
                    </a:lnTo>
                    <a:lnTo>
                      <a:pt x="367" y="998"/>
                    </a:lnTo>
                    <a:lnTo>
                      <a:pt x="400" y="1008"/>
                    </a:lnTo>
                    <a:lnTo>
                      <a:pt x="434" y="1017"/>
                    </a:lnTo>
                    <a:lnTo>
                      <a:pt x="434" y="1017"/>
                    </a:lnTo>
                    <a:lnTo>
                      <a:pt x="468" y="1025"/>
                    </a:lnTo>
                    <a:lnTo>
                      <a:pt x="500" y="1031"/>
                    </a:lnTo>
                    <a:lnTo>
                      <a:pt x="533" y="1036"/>
                    </a:lnTo>
                    <a:lnTo>
                      <a:pt x="562" y="1040"/>
                    </a:lnTo>
                    <a:lnTo>
                      <a:pt x="592" y="1043"/>
                    </a:lnTo>
                    <a:lnTo>
                      <a:pt x="622" y="1045"/>
                    </a:lnTo>
                    <a:lnTo>
                      <a:pt x="650" y="1046"/>
                    </a:lnTo>
                    <a:lnTo>
                      <a:pt x="678" y="1047"/>
                    </a:lnTo>
                    <a:lnTo>
                      <a:pt x="678" y="1047"/>
                    </a:lnTo>
                    <a:lnTo>
                      <a:pt x="707" y="1046"/>
                    </a:lnTo>
                    <a:lnTo>
                      <a:pt x="736" y="1045"/>
                    </a:lnTo>
                    <a:lnTo>
                      <a:pt x="764" y="1042"/>
                    </a:lnTo>
                    <a:lnTo>
                      <a:pt x="791" y="1038"/>
                    </a:lnTo>
                    <a:lnTo>
                      <a:pt x="817" y="1033"/>
                    </a:lnTo>
                    <a:lnTo>
                      <a:pt x="842" y="1028"/>
                    </a:lnTo>
                    <a:lnTo>
                      <a:pt x="866" y="1020"/>
                    </a:lnTo>
                    <a:lnTo>
                      <a:pt x="890" y="1012"/>
                    </a:lnTo>
                    <a:lnTo>
                      <a:pt x="890" y="1012"/>
                    </a:lnTo>
                    <a:lnTo>
                      <a:pt x="892" y="1011"/>
                    </a:lnTo>
                    <a:lnTo>
                      <a:pt x="895" y="1010"/>
                    </a:lnTo>
                    <a:lnTo>
                      <a:pt x="897" y="1007"/>
                    </a:lnTo>
                    <a:lnTo>
                      <a:pt x="897" y="1007"/>
                    </a:lnTo>
                    <a:lnTo>
                      <a:pt x="900" y="1005"/>
                    </a:lnTo>
                    <a:lnTo>
                      <a:pt x="903" y="1002"/>
                    </a:lnTo>
                    <a:lnTo>
                      <a:pt x="912" y="999"/>
                    </a:lnTo>
                    <a:lnTo>
                      <a:pt x="912" y="999"/>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0" name="Freeform 829"/>
              <p:cNvSpPr/>
              <p:nvPr/>
            </p:nvSpPr>
            <p:spPr bwMode="auto">
              <a:xfrm>
                <a:off x="6411913" y="1501775"/>
                <a:ext cx="71438" cy="65088"/>
              </a:xfrm>
              <a:custGeom>
                <a:avLst/>
                <a:gdLst/>
                <a:ahLst/>
                <a:cxnLst>
                  <a:cxn ang="0">
                    <a:pos x="76" y="123"/>
                  </a:cxn>
                  <a:cxn ang="0">
                    <a:pos x="76" y="123"/>
                  </a:cxn>
                  <a:cxn ang="0">
                    <a:pos x="71" y="123"/>
                  </a:cxn>
                  <a:cxn ang="0">
                    <a:pos x="66" y="122"/>
                  </a:cxn>
                  <a:cxn ang="0">
                    <a:pos x="64" y="121"/>
                  </a:cxn>
                  <a:cxn ang="0">
                    <a:pos x="64" y="121"/>
                  </a:cxn>
                  <a:cxn ang="0">
                    <a:pos x="57" y="121"/>
                  </a:cxn>
                  <a:cxn ang="0">
                    <a:pos x="57" y="121"/>
                  </a:cxn>
                  <a:cxn ang="0">
                    <a:pos x="55" y="121"/>
                  </a:cxn>
                  <a:cxn ang="0">
                    <a:pos x="55" y="121"/>
                  </a:cxn>
                  <a:cxn ang="0">
                    <a:pos x="45" y="119"/>
                  </a:cxn>
                  <a:cxn ang="0">
                    <a:pos x="36" y="115"/>
                  </a:cxn>
                  <a:cxn ang="0">
                    <a:pos x="27" y="110"/>
                  </a:cxn>
                  <a:cxn ang="0">
                    <a:pos x="19" y="104"/>
                  </a:cxn>
                  <a:cxn ang="0">
                    <a:pos x="13" y="98"/>
                  </a:cxn>
                  <a:cxn ang="0">
                    <a:pos x="8" y="89"/>
                  </a:cxn>
                  <a:cxn ang="0">
                    <a:pos x="4" y="81"/>
                  </a:cxn>
                  <a:cxn ang="0">
                    <a:pos x="1" y="73"/>
                  </a:cxn>
                  <a:cxn ang="0">
                    <a:pos x="1" y="73"/>
                  </a:cxn>
                  <a:cxn ang="0">
                    <a:pos x="0" y="63"/>
                  </a:cxn>
                  <a:cxn ang="0">
                    <a:pos x="1" y="53"/>
                  </a:cxn>
                  <a:cxn ang="0">
                    <a:pos x="2" y="44"/>
                  </a:cxn>
                  <a:cxn ang="0">
                    <a:pos x="5" y="36"/>
                  </a:cxn>
                  <a:cxn ang="0">
                    <a:pos x="9" y="27"/>
                  </a:cxn>
                  <a:cxn ang="0">
                    <a:pos x="13" y="20"/>
                  </a:cxn>
                  <a:cxn ang="0">
                    <a:pos x="19" y="14"/>
                  </a:cxn>
                  <a:cxn ang="0">
                    <a:pos x="27" y="8"/>
                  </a:cxn>
                  <a:cxn ang="0">
                    <a:pos x="27" y="8"/>
                  </a:cxn>
                  <a:cxn ang="0">
                    <a:pos x="33" y="5"/>
                  </a:cxn>
                  <a:cxn ang="0">
                    <a:pos x="40" y="2"/>
                  </a:cxn>
                  <a:cxn ang="0">
                    <a:pos x="47" y="1"/>
                  </a:cxn>
                  <a:cxn ang="0">
                    <a:pos x="56" y="0"/>
                  </a:cxn>
                  <a:cxn ang="0">
                    <a:pos x="56" y="0"/>
                  </a:cxn>
                  <a:cxn ang="0">
                    <a:pos x="64" y="1"/>
                  </a:cxn>
                  <a:cxn ang="0">
                    <a:pos x="72" y="3"/>
                  </a:cxn>
                  <a:cxn ang="0">
                    <a:pos x="80" y="6"/>
                  </a:cxn>
                  <a:cxn ang="0">
                    <a:pos x="89" y="9"/>
                  </a:cxn>
                  <a:cxn ang="0">
                    <a:pos x="89" y="9"/>
                  </a:cxn>
                  <a:cxn ang="0">
                    <a:pos x="99" y="15"/>
                  </a:cxn>
                  <a:cxn ang="0">
                    <a:pos x="108" y="22"/>
                  </a:cxn>
                  <a:cxn ang="0">
                    <a:pos x="118" y="31"/>
                  </a:cxn>
                  <a:cxn ang="0">
                    <a:pos x="125" y="40"/>
                  </a:cxn>
                  <a:cxn ang="0">
                    <a:pos x="130" y="49"/>
                  </a:cxn>
                  <a:cxn ang="0">
                    <a:pos x="132" y="54"/>
                  </a:cxn>
                  <a:cxn ang="0">
                    <a:pos x="134" y="59"/>
                  </a:cxn>
                  <a:cxn ang="0">
                    <a:pos x="134" y="65"/>
                  </a:cxn>
                  <a:cxn ang="0">
                    <a:pos x="134" y="70"/>
                  </a:cxn>
                  <a:cxn ang="0">
                    <a:pos x="134" y="75"/>
                  </a:cxn>
                  <a:cxn ang="0">
                    <a:pos x="132" y="80"/>
                  </a:cxn>
                  <a:cxn ang="0">
                    <a:pos x="132" y="80"/>
                  </a:cxn>
                  <a:cxn ang="0">
                    <a:pos x="128" y="88"/>
                  </a:cxn>
                  <a:cxn ang="0">
                    <a:pos x="123" y="96"/>
                  </a:cxn>
                  <a:cxn ang="0">
                    <a:pos x="116" y="103"/>
                  </a:cxn>
                  <a:cxn ang="0">
                    <a:pos x="109" y="110"/>
                  </a:cxn>
                  <a:cxn ang="0">
                    <a:pos x="101" y="115"/>
                  </a:cxn>
                  <a:cxn ang="0">
                    <a:pos x="93" y="120"/>
                  </a:cxn>
                  <a:cxn ang="0">
                    <a:pos x="84" y="122"/>
                  </a:cxn>
                  <a:cxn ang="0">
                    <a:pos x="76" y="123"/>
                  </a:cxn>
                  <a:cxn ang="0">
                    <a:pos x="76" y="123"/>
                  </a:cxn>
                </a:cxnLst>
                <a:rect l="0" t="0" r="r" b="b"/>
                <a:pathLst>
                  <a:path w="134" h="123">
                    <a:moveTo>
                      <a:pt x="76" y="123"/>
                    </a:moveTo>
                    <a:lnTo>
                      <a:pt x="76" y="123"/>
                    </a:lnTo>
                    <a:lnTo>
                      <a:pt x="71" y="123"/>
                    </a:lnTo>
                    <a:lnTo>
                      <a:pt x="66" y="122"/>
                    </a:lnTo>
                    <a:lnTo>
                      <a:pt x="64" y="121"/>
                    </a:lnTo>
                    <a:lnTo>
                      <a:pt x="64" y="121"/>
                    </a:lnTo>
                    <a:lnTo>
                      <a:pt x="57" y="121"/>
                    </a:lnTo>
                    <a:lnTo>
                      <a:pt x="57" y="121"/>
                    </a:lnTo>
                    <a:lnTo>
                      <a:pt x="55" y="121"/>
                    </a:lnTo>
                    <a:lnTo>
                      <a:pt x="55" y="121"/>
                    </a:lnTo>
                    <a:lnTo>
                      <a:pt x="45" y="119"/>
                    </a:lnTo>
                    <a:lnTo>
                      <a:pt x="36" y="115"/>
                    </a:lnTo>
                    <a:lnTo>
                      <a:pt x="27" y="110"/>
                    </a:lnTo>
                    <a:lnTo>
                      <a:pt x="19" y="104"/>
                    </a:lnTo>
                    <a:lnTo>
                      <a:pt x="13" y="98"/>
                    </a:lnTo>
                    <a:lnTo>
                      <a:pt x="8" y="89"/>
                    </a:lnTo>
                    <a:lnTo>
                      <a:pt x="4" y="81"/>
                    </a:lnTo>
                    <a:lnTo>
                      <a:pt x="1" y="73"/>
                    </a:lnTo>
                    <a:lnTo>
                      <a:pt x="1" y="73"/>
                    </a:lnTo>
                    <a:lnTo>
                      <a:pt x="0" y="63"/>
                    </a:lnTo>
                    <a:lnTo>
                      <a:pt x="1" y="53"/>
                    </a:lnTo>
                    <a:lnTo>
                      <a:pt x="2" y="44"/>
                    </a:lnTo>
                    <a:lnTo>
                      <a:pt x="5" y="36"/>
                    </a:lnTo>
                    <a:lnTo>
                      <a:pt x="9" y="27"/>
                    </a:lnTo>
                    <a:lnTo>
                      <a:pt x="13" y="20"/>
                    </a:lnTo>
                    <a:lnTo>
                      <a:pt x="19" y="14"/>
                    </a:lnTo>
                    <a:lnTo>
                      <a:pt x="27" y="8"/>
                    </a:lnTo>
                    <a:lnTo>
                      <a:pt x="27" y="8"/>
                    </a:lnTo>
                    <a:lnTo>
                      <a:pt x="33" y="5"/>
                    </a:lnTo>
                    <a:lnTo>
                      <a:pt x="40" y="2"/>
                    </a:lnTo>
                    <a:lnTo>
                      <a:pt x="47" y="1"/>
                    </a:lnTo>
                    <a:lnTo>
                      <a:pt x="56" y="0"/>
                    </a:lnTo>
                    <a:lnTo>
                      <a:pt x="56" y="0"/>
                    </a:lnTo>
                    <a:lnTo>
                      <a:pt x="64" y="1"/>
                    </a:lnTo>
                    <a:lnTo>
                      <a:pt x="72" y="3"/>
                    </a:lnTo>
                    <a:lnTo>
                      <a:pt x="80" y="6"/>
                    </a:lnTo>
                    <a:lnTo>
                      <a:pt x="89" y="9"/>
                    </a:lnTo>
                    <a:lnTo>
                      <a:pt x="89" y="9"/>
                    </a:lnTo>
                    <a:lnTo>
                      <a:pt x="99" y="15"/>
                    </a:lnTo>
                    <a:lnTo>
                      <a:pt x="108" y="22"/>
                    </a:lnTo>
                    <a:lnTo>
                      <a:pt x="118" y="31"/>
                    </a:lnTo>
                    <a:lnTo>
                      <a:pt x="125" y="40"/>
                    </a:lnTo>
                    <a:lnTo>
                      <a:pt x="130" y="49"/>
                    </a:lnTo>
                    <a:lnTo>
                      <a:pt x="132" y="54"/>
                    </a:lnTo>
                    <a:lnTo>
                      <a:pt x="134" y="59"/>
                    </a:lnTo>
                    <a:lnTo>
                      <a:pt x="134" y="65"/>
                    </a:lnTo>
                    <a:lnTo>
                      <a:pt x="134" y="70"/>
                    </a:lnTo>
                    <a:lnTo>
                      <a:pt x="134" y="75"/>
                    </a:lnTo>
                    <a:lnTo>
                      <a:pt x="132" y="80"/>
                    </a:lnTo>
                    <a:lnTo>
                      <a:pt x="132" y="80"/>
                    </a:lnTo>
                    <a:lnTo>
                      <a:pt x="128" y="88"/>
                    </a:lnTo>
                    <a:lnTo>
                      <a:pt x="123" y="96"/>
                    </a:lnTo>
                    <a:lnTo>
                      <a:pt x="116" y="103"/>
                    </a:lnTo>
                    <a:lnTo>
                      <a:pt x="109" y="110"/>
                    </a:lnTo>
                    <a:lnTo>
                      <a:pt x="101" y="115"/>
                    </a:lnTo>
                    <a:lnTo>
                      <a:pt x="93" y="120"/>
                    </a:lnTo>
                    <a:lnTo>
                      <a:pt x="84" y="122"/>
                    </a:lnTo>
                    <a:lnTo>
                      <a:pt x="76" y="123"/>
                    </a:lnTo>
                    <a:lnTo>
                      <a:pt x="76" y="12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1" name="Freeform 830"/>
              <p:cNvSpPr/>
              <p:nvPr/>
            </p:nvSpPr>
            <p:spPr bwMode="auto">
              <a:xfrm>
                <a:off x="6535738" y="1511300"/>
                <a:ext cx="63500" cy="57150"/>
              </a:xfrm>
              <a:custGeom>
                <a:avLst/>
                <a:gdLst/>
                <a:ahLst/>
                <a:cxnLst>
                  <a:cxn ang="0">
                    <a:pos x="66" y="110"/>
                  </a:cxn>
                  <a:cxn ang="0">
                    <a:pos x="46" y="106"/>
                  </a:cxn>
                  <a:cxn ang="0">
                    <a:pos x="44" y="106"/>
                  </a:cxn>
                  <a:cxn ang="0">
                    <a:pos x="42" y="106"/>
                  </a:cxn>
                  <a:cxn ang="0">
                    <a:pos x="38" y="106"/>
                  </a:cxn>
                  <a:cxn ang="0">
                    <a:pos x="33" y="104"/>
                  </a:cxn>
                  <a:cxn ang="0">
                    <a:pos x="29" y="100"/>
                  </a:cxn>
                  <a:cxn ang="0">
                    <a:pos x="28" y="99"/>
                  </a:cxn>
                  <a:cxn ang="0">
                    <a:pos x="11" y="83"/>
                  </a:cxn>
                  <a:cxn ang="0">
                    <a:pos x="1" y="62"/>
                  </a:cxn>
                  <a:cxn ang="0">
                    <a:pos x="0" y="52"/>
                  </a:cxn>
                  <a:cxn ang="0">
                    <a:pos x="3" y="33"/>
                  </a:cxn>
                  <a:cxn ang="0">
                    <a:pos x="7" y="26"/>
                  </a:cxn>
                  <a:cxn ang="0">
                    <a:pos x="15" y="18"/>
                  </a:cxn>
                  <a:cxn ang="0">
                    <a:pos x="35" y="5"/>
                  </a:cxn>
                  <a:cxn ang="0">
                    <a:pos x="49" y="1"/>
                  </a:cxn>
                  <a:cxn ang="0">
                    <a:pos x="58" y="0"/>
                  </a:cxn>
                  <a:cxn ang="0">
                    <a:pos x="61" y="0"/>
                  </a:cxn>
                  <a:cxn ang="0">
                    <a:pos x="63" y="0"/>
                  </a:cxn>
                  <a:cxn ang="0">
                    <a:pos x="80" y="1"/>
                  </a:cxn>
                  <a:cxn ang="0">
                    <a:pos x="89" y="4"/>
                  </a:cxn>
                  <a:cxn ang="0">
                    <a:pos x="102" y="11"/>
                  </a:cxn>
                  <a:cxn ang="0">
                    <a:pos x="112" y="21"/>
                  </a:cxn>
                  <a:cxn ang="0">
                    <a:pos x="119" y="35"/>
                  </a:cxn>
                  <a:cxn ang="0">
                    <a:pos x="120" y="43"/>
                  </a:cxn>
                  <a:cxn ang="0">
                    <a:pos x="120" y="60"/>
                  </a:cxn>
                  <a:cxn ang="0">
                    <a:pos x="116" y="76"/>
                  </a:cxn>
                  <a:cxn ang="0">
                    <a:pos x="109" y="91"/>
                  </a:cxn>
                  <a:cxn ang="0">
                    <a:pos x="99" y="100"/>
                  </a:cxn>
                  <a:cxn ang="0">
                    <a:pos x="99" y="103"/>
                  </a:cxn>
                  <a:cxn ang="0">
                    <a:pos x="93" y="105"/>
                  </a:cxn>
                  <a:cxn ang="0">
                    <a:pos x="85" y="109"/>
                  </a:cxn>
                  <a:cxn ang="0">
                    <a:pos x="76" y="109"/>
                  </a:cxn>
                  <a:cxn ang="0">
                    <a:pos x="66" y="110"/>
                  </a:cxn>
                </a:cxnLst>
                <a:rect l="0" t="0" r="r" b="b"/>
                <a:pathLst>
                  <a:path w="121" h="110">
                    <a:moveTo>
                      <a:pt x="66" y="110"/>
                    </a:moveTo>
                    <a:lnTo>
                      <a:pt x="66" y="110"/>
                    </a:lnTo>
                    <a:lnTo>
                      <a:pt x="56" y="109"/>
                    </a:lnTo>
                    <a:lnTo>
                      <a:pt x="46" y="106"/>
                    </a:lnTo>
                    <a:lnTo>
                      <a:pt x="46" y="106"/>
                    </a:lnTo>
                    <a:lnTo>
                      <a:pt x="44" y="106"/>
                    </a:lnTo>
                    <a:lnTo>
                      <a:pt x="42" y="106"/>
                    </a:lnTo>
                    <a:lnTo>
                      <a:pt x="42" y="106"/>
                    </a:lnTo>
                    <a:lnTo>
                      <a:pt x="38" y="106"/>
                    </a:lnTo>
                    <a:lnTo>
                      <a:pt x="38" y="106"/>
                    </a:lnTo>
                    <a:lnTo>
                      <a:pt x="36" y="105"/>
                    </a:lnTo>
                    <a:lnTo>
                      <a:pt x="33" y="104"/>
                    </a:lnTo>
                    <a:lnTo>
                      <a:pt x="29" y="100"/>
                    </a:lnTo>
                    <a:lnTo>
                      <a:pt x="29" y="100"/>
                    </a:lnTo>
                    <a:lnTo>
                      <a:pt x="28" y="99"/>
                    </a:lnTo>
                    <a:lnTo>
                      <a:pt x="28" y="99"/>
                    </a:lnTo>
                    <a:lnTo>
                      <a:pt x="18" y="92"/>
                    </a:lnTo>
                    <a:lnTo>
                      <a:pt x="11" y="83"/>
                    </a:lnTo>
                    <a:lnTo>
                      <a:pt x="4" y="73"/>
                    </a:lnTo>
                    <a:lnTo>
                      <a:pt x="1" y="62"/>
                    </a:lnTo>
                    <a:lnTo>
                      <a:pt x="1" y="62"/>
                    </a:lnTo>
                    <a:lnTo>
                      <a:pt x="0" y="52"/>
                    </a:lnTo>
                    <a:lnTo>
                      <a:pt x="0" y="42"/>
                    </a:lnTo>
                    <a:lnTo>
                      <a:pt x="3" y="33"/>
                    </a:lnTo>
                    <a:lnTo>
                      <a:pt x="7" y="26"/>
                    </a:lnTo>
                    <a:lnTo>
                      <a:pt x="7" y="26"/>
                    </a:lnTo>
                    <a:lnTo>
                      <a:pt x="11" y="21"/>
                    </a:lnTo>
                    <a:lnTo>
                      <a:pt x="15" y="18"/>
                    </a:lnTo>
                    <a:lnTo>
                      <a:pt x="24" y="10"/>
                    </a:lnTo>
                    <a:lnTo>
                      <a:pt x="35" y="5"/>
                    </a:lnTo>
                    <a:lnTo>
                      <a:pt x="49" y="1"/>
                    </a:lnTo>
                    <a:lnTo>
                      <a:pt x="49" y="1"/>
                    </a:lnTo>
                    <a:lnTo>
                      <a:pt x="54" y="0"/>
                    </a:lnTo>
                    <a:lnTo>
                      <a:pt x="58" y="0"/>
                    </a:lnTo>
                    <a:lnTo>
                      <a:pt x="58" y="0"/>
                    </a:lnTo>
                    <a:lnTo>
                      <a:pt x="61" y="0"/>
                    </a:lnTo>
                    <a:lnTo>
                      <a:pt x="63" y="0"/>
                    </a:lnTo>
                    <a:lnTo>
                      <a:pt x="63" y="0"/>
                    </a:lnTo>
                    <a:lnTo>
                      <a:pt x="71" y="0"/>
                    </a:lnTo>
                    <a:lnTo>
                      <a:pt x="80" y="1"/>
                    </a:lnTo>
                    <a:lnTo>
                      <a:pt x="80" y="1"/>
                    </a:lnTo>
                    <a:lnTo>
                      <a:pt x="89" y="4"/>
                    </a:lnTo>
                    <a:lnTo>
                      <a:pt x="96" y="7"/>
                    </a:lnTo>
                    <a:lnTo>
                      <a:pt x="102" y="11"/>
                    </a:lnTo>
                    <a:lnTo>
                      <a:pt x="108" y="16"/>
                    </a:lnTo>
                    <a:lnTo>
                      <a:pt x="112" y="21"/>
                    </a:lnTo>
                    <a:lnTo>
                      <a:pt x="115" y="25"/>
                    </a:lnTo>
                    <a:lnTo>
                      <a:pt x="119" y="35"/>
                    </a:lnTo>
                    <a:lnTo>
                      <a:pt x="119" y="35"/>
                    </a:lnTo>
                    <a:lnTo>
                      <a:pt x="120" y="43"/>
                    </a:lnTo>
                    <a:lnTo>
                      <a:pt x="121" y="52"/>
                    </a:lnTo>
                    <a:lnTo>
                      <a:pt x="120" y="60"/>
                    </a:lnTo>
                    <a:lnTo>
                      <a:pt x="119" y="68"/>
                    </a:lnTo>
                    <a:lnTo>
                      <a:pt x="116" y="76"/>
                    </a:lnTo>
                    <a:lnTo>
                      <a:pt x="113" y="84"/>
                    </a:lnTo>
                    <a:lnTo>
                      <a:pt x="109" y="91"/>
                    </a:lnTo>
                    <a:lnTo>
                      <a:pt x="104" y="97"/>
                    </a:lnTo>
                    <a:lnTo>
                      <a:pt x="99" y="100"/>
                    </a:lnTo>
                    <a:lnTo>
                      <a:pt x="99" y="103"/>
                    </a:lnTo>
                    <a:lnTo>
                      <a:pt x="99" y="103"/>
                    </a:lnTo>
                    <a:lnTo>
                      <a:pt x="97" y="103"/>
                    </a:lnTo>
                    <a:lnTo>
                      <a:pt x="93" y="105"/>
                    </a:lnTo>
                    <a:lnTo>
                      <a:pt x="93" y="105"/>
                    </a:lnTo>
                    <a:lnTo>
                      <a:pt x="85" y="109"/>
                    </a:lnTo>
                    <a:lnTo>
                      <a:pt x="77" y="109"/>
                    </a:lnTo>
                    <a:lnTo>
                      <a:pt x="76" y="109"/>
                    </a:lnTo>
                    <a:lnTo>
                      <a:pt x="76" y="109"/>
                    </a:lnTo>
                    <a:lnTo>
                      <a:pt x="66" y="110"/>
                    </a:lnTo>
                    <a:lnTo>
                      <a:pt x="66" y="110"/>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2" name="Freeform 831"/>
              <p:cNvSpPr/>
              <p:nvPr/>
            </p:nvSpPr>
            <p:spPr bwMode="auto">
              <a:xfrm>
                <a:off x="6656388" y="1506538"/>
                <a:ext cx="73025" cy="68263"/>
              </a:xfrm>
              <a:custGeom>
                <a:avLst/>
                <a:gdLst/>
                <a:ahLst/>
                <a:cxnLst>
                  <a:cxn ang="0">
                    <a:pos x="62" y="128"/>
                  </a:cxn>
                  <a:cxn ang="0">
                    <a:pos x="46" y="124"/>
                  </a:cxn>
                  <a:cxn ang="0">
                    <a:pos x="42" y="122"/>
                  </a:cxn>
                  <a:cxn ang="0">
                    <a:pos x="30" y="109"/>
                  </a:cxn>
                  <a:cxn ang="0">
                    <a:pos x="18" y="85"/>
                  </a:cxn>
                  <a:cxn ang="0">
                    <a:pos x="15" y="79"/>
                  </a:cxn>
                  <a:cxn ang="0">
                    <a:pos x="11" y="75"/>
                  </a:cxn>
                  <a:cxn ang="0">
                    <a:pos x="4" y="64"/>
                  </a:cxn>
                  <a:cxn ang="0">
                    <a:pos x="0" y="51"/>
                  </a:cxn>
                  <a:cxn ang="0">
                    <a:pos x="3" y="39"/>
                  </a:cxn>
                  <a:cxn ang="0">
                    <a:pos x="6" y="34"/>
                  </a:cxn>
                  <a:cxn ang="0">
                    <a:pos x="18" y="20"/>
                  </a:cxn>
                  <a:cxn ang="0">
                    <a:pos x="35" y="10"/>
                  </a:cxn>
                  <a:cxn ang="0">
                    <a:pos x="53" y="3"/>
                  </a:cxn>
                  <a:cxn ang="0">
                    <a:pos x="72" y="0"/>
                  </a:cxn>
                  <a:cxn ang="0">
                    <a:pos x="80" y="1"/>
                  </a:cxn>
                  <a:cxn ang="0">
                    <a:pos x="94" y="6"/>
                  </a:cxn>
                  <a:cxn ang="0">
                    <a:pos x="102" y="13"/>
                  </a:cxn>
                  <a:cxn ang="0">
                    <a:pos x="105" y="14"/>
                  </a:cxn>
                  <a:cxn ang="0">
                    <a:pos x="114" y="18"/>
                  </a:cxn>
                  <a:cxn ang="0">
                    <a:pos x="122" y="26"/>
                  </a:cxn>
                  <a:cxn ang="0">
                    <a:pos x="135" y="45"/>
                  </a:cxn>
                  <a:cxn ang="0">
                    <a:pos x="138" y="56"/>
                  </a:cxn>
                  <a:cxn ang="0">
                    <a:pos x="139" y="70"/>
                  </a:cxn>
                  <a:cxn ang="0">
                    <a:pos x="136" y="81"/>
                  </a:cxn>
                  <a:cxn ang="0">
                    <a:pos x="134" y="86"/>
                  </a:cxn>
                  <a:cxn ang="0">
                    <a:pos x="120" y="98"/>
                  </a:cxn>
                  <a:cxn ang="0">
                    <a:pos x="104" y="104"/>
                  </a:cxn>
                  <a:cxn ang="0">
                    <a:pos x="96" y="109"/>
                  </a:cxn>
                  <a:cxn ang="0">
                    <a:pos x="90" y="116"/>
                  </a:cxn>
                  <a:cxn ang="0">
                    <a:pos x="84" y="121"/>
                  </a:cxn>
                  <a:cxn ang="0">
                    <a:pos x="70" y="128"/>
                  </a:cxn>
                  <a:cxn ang="0">
                    <a:pos x="62" y="128"/>
                  </a:cxn>
                </a:cxnLst>
                <a:rect l="0" t="0" r="r" b="b"/>
                <a:pathLst>
                  <a:path w="139" h="128">
                    <a:moveTo>
                      <a:pt x="62" y="128"/>
                    </a:moveTo>
                    <a:lnTo>
                      <a:pt x="62" y="128"/>
                    </a:lnTo>
                    <a:lnTo>
                      <a:pt x="54" y="127"/>
                    </a:lnTo>
                    <a:lnTo>
                      <a:pt x="46" y="124"/>
                    </a:lnTo>
                    <a:lnTo>
                      <a:pt x="46" y="124"/>
                    </a:lnTo>
                    <a:lnTo>
                      <a:pt x="42" y="122"/>
                    </a:lnTo>
                    <a:lnTo>
                      <a:pt x="38" y="118"/>
                    </a:lnTo>
                    <a:lnTo>
                      <a:pt x="30" y="109"/>
                    </a:lnTo>
                    <a:lnTo>
                      <a:pt x="24" y="98"/>
                    </a:lnTo>
                    <a:lnTo>
                      <a:pt x="18" y="85"/>
                    </a:lnTo>
                    <a:lnTo>
                      <a:pt x="17" y="81"/>
                    </a:lnTo>
                    <a:lnTo>
                      <a:pt x="15" y="79"/>
                    </a:lnTo>
                    <a:lnTo>
                      <a:pt x="15" y="79"/>
                    </a:lnTo>
                    <a:lnTo>
                      <a:pt x="11" y="75"/>
                    </a:lnTo>
                    <a:lnTo>
                      <a:pt x="7" y="70"/>
                    </a:lnTo>
                    <a:lnTo>
                      <a:pt x="4" y="64"/>
                    </a:lnTo>
                    <a:lnTo>
                      <a:pt x="2" y="58"/>
                    </a:lnTo>
                    <a:lnTo>
                      <a:pt x="0" y="51"/>
                    </a:lnTo>
                    <a:lnTo>
                      <a:pt x="0" y="45"/>
                    </a:lnTo>
                    <a:lnTo>
                      <a:pt x="3" y="39"/>
                    </a:lnTo>
                    <a:lnTo>
                      <a:pt x="6" y="34"/>
                    </a:lnTo>
                    <a:lnTo>
                      <a:pt x="6" y="34"/>
                    </a:lnTo>
                    <a:lnTo>
                      <a:pt x="11" y="27"/>
                    </a:lnTo>
                    <a:lnTo>
                      <a:pt x="18" y="20"/>
                    </a:lnTo>
                    <a:lnTo>
                      <a:pt x="26" y="15"/>
                    </a:lnTo>
                    <a:lnTo>
                      <a:pt x="35" y="10"/>
                    </a:lnTo>
                    <a:lnTo>
                      <a:pt x="44" y="6"/>
                    </a:lnTo>
                    <a:lnTo>
                      <a:pt x="53" y="3"/>
                    </a:lnTo>
                    <a:lnTo>
                      <a:pt x="62" y="1"/>
                    </a:lnTo>
                    <a:lnTo>
                      <a:pt x="72" y="0"/>
                    </a:lnTo>
                    <a:lnTo>
                      <a:pt x="72" y="0"/>
                    </a:lnTo>
                    <a:lnTo>
                      <a:pt x="80" y="1"/>
                    </a:lnTo>
                    <a:lnTo>
                      <a:pt x="87" y="3"/>
                    </a:lnTo>
                    <a:lnTo>
                      <a:pt x="94" y="6"/>
                    </a:lnTo>
                    <a:lnTo>
                      <a:pt x="100" y="11"/>
                    </a:lnTo>
                    <a:lnTo>
                      <a:pt x="102" y="13"/>
                    </a:lnTo>
                    <a:lnTo>
                      <a:pt x="105" y="14"/>
                    </a:lnTo>
                    <a:lnTo>
                      <a:pt x="105" y="14"/>
                    </a:lnTo>
                    <a:lnTo>
                      <a:pt x="114" y="18"/>
                    </a:lnTo>
                    <a:lnTo>
                      <a:pt x="114" y="18"/>
                    </a:lnTo>
                    <a:lnTo>
                      <a:pt x="118" y="22"/>
                    </a:lnTo>
                    <a:lnTo>
                      <a:pt x="122" y="26"/>
                    </a:lnTo>
                    <a:lnTo>
                      <a:pt x="130" y="35"/>
                    </a:lnTo>
                    <a:lnTo>
                      <a:pt x="135" y="45"/>
                    </a:lnTo>
                    <a:lnTo>
                      <a:pt x="138" y="56"/>
                    </a:lnTo>
                    <a:lnTo>
                      <a:pt x="138" y="56"/>
                    </a:lnTo>
                    <a:lnTo>
                      <a:pt x="139" y="63"/>
                    </a:lnTo>
                    <a:lnTo>
                      <a:pt x="139" y="70"/>
                    </a:lnTo>
                    <a:lnTo>
                      <a:pt x="137" y="78"/>
                    </a:lnTo>
                    <a:lnTo>
                      <a:pt x="136" y="81"/>
                    </a:lnTo>
                    <a:lnTo>
                      <a:pt x="134" y="86"/>
                    </a:lnTo>
                    <a:lnTo>
                      <a:pt x="134" y="86"/>
                    </a:lnTo>
                    <a:lnTo>
                      <a:pt x="128" y="92"/>
                    </a:lnTo>
                    <a:lnTo>
                      <a:pt x="120" y="98"/>
                    </a:lnTo>
                    <a:lnTo>
                      <a:pt x="113" y="101"/>
                    </a:lnTo>
                    <a:lnTo>
                      <a:pt x="104" y="104"/>
                    </a:lnTo>
                    <a:lnTo>
                      <a:pt x="99" y="105"/>
                    </a:lnTo>
                    <a:lnTo>
                      <a:pt x="96" y="109"/>
                    </a:lnTo>
                    <a:lnTo>
                      <a:pt x="96" y="109"/>
                    </a:lnTo>
                    <a:lnTo>
                      <a:pt x="90" y="116"/>
                    </a:lnTo>
                    <a:lnTo>
                      <a:pt x="90" y="116"/>
                    </a:lnTo>
                    <a:lnTo>
                      <a:pt x="84" y="121"/>
                    </a:lnTo>
                    <a:lnTo>
                      <a:pt x="78" y="125"/>
                    </a:lnTo>
                    <a:lnTo>
                      <a:pt x="70" y="128"/>
                    </a:lnTo>
                    <a:lnTo>
                      <a:pt x="62" y="128"/>
                    </a:lnTo>
                    <a:lnTo>
                      <a:pt x="62" y="128"/>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grpSp>
      </p:grpSp>
      <p:grpSp>
        <p:nvGrpSpPr>
          <p:cNvPr id="53" name="组合 52"/>
          <p:cNvGrpSpPr/>
          <p:nvPr/>
        </p:nvGrpSpPr>
        <p:grpSpPr>
          <a:xfrm>
            <a:off x="546360" y="2166045"/>
            <a:ext cx="1635937" cy="1652414"/>
            <a:chOff x="1746814" y="1981505"/>
            <a:chExt cx="889884" cy="898847"/>
          </a:xfrm>
        </p:grpSpPr>
        <p:sp useBgFill="1">
          <p:nvSpPr>
            <p:cNvPr id="54" name="椭圆 31"/>
            <p:cNvSpPr/>
            <p:nvPr/>
          </p:nvSpPr>
          <p:spPr>
            <a:xfrm rot="15654318">
              <a:off x="1742332" y="1985987"/>
              <a:ext cx="898847" cy="889884"/>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ln w="25400" cap="rnd">
              <a:solidFill>
                <a:schemeClr val="accent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endParaRPr>
            </a:p>
          </p:txBody>
        </p:sp>
        <p:grpSp>
          <p:nvGrpSpPr>
            <p:cNvPr id="55" name="组合 54"/>
            <p:cNvGrpSpPr/>
            <p:nvPr/>
          </p:nvGrpSpPr>
          <p:grpSpPr>
            <a:xfrm>
              <a:off x="1927519" y="2159252"/>
              <a:ext cx="555270" cy="543354"/>
              <a:chOff x="2159000" y="1141413"/>
              <a:chExt cx="739775" cy="723900"/>
            </a:xfrm>
            <a:solidFill>
              <a:schemeClr val="bg1"/>
            </a:solidFill>
          </p:grpSpPr>
          <p:sp>
            <p:nvSpPr>
              <p:cNvPr id="56" name="Freeform 832"/>
              <p:cNvSpPr/>
              <p:nvPr/>
            </p:nvSpPr>
            <p:spPr bwMode="auto">
              <a:xfrm>
                <a:off x="2216150" y="1428750"/>
                <a:ext cx="14288" cy="63500"/>
              </a:xfrm>
              <a:custGeom>
                <a:avLst/>
                <a:gdLst/>
                <a:ahLst/>
                <a:cxnLst>
                  <a:cxn ang="0">
                    <a:pos x="27" y="4"/>
                  </a:cxn>
                  <a:cxn ang="0">
                    <a:pos x="27" y="4"/>
                  </a:cxn>
                  <a:cxn ang="0">
                    <a:pos x="27" y="2"/>
                  </a:cxn>
                  <a:cxn ang="0">
                    <a:pos x="26" y="1"/>
                  </a:cxn>
                  <a:cxn ang="0">
                    <a:pos x="25" y="0"/>
                  </a:cxn>
                  <a:cxn ang="0">
                    <a:pos x="23" y="0"/>
                  </a:cxn>
                  <a:cxn ang="0">
                    <a:pos x="21" y="0"/>
                  </a:cxn>
                  <a:cxn ang="0">
                    <a:pos x="20" y="1"/>
                  </a:cxn>
                  <a:cxn ang="0">
                    <a:pos x="19" y="2"/>
                  </a:cxn>
                  <a:cxn ang="0">
                    <a:pos x="18" y="4"/>
                  </a:cxn>
                  <a:cxn ang="0">
                    <a:pos x="18" y="4"/>
                  </a:cxn>
                  <a:cxn ang="0">
                    <a:pos x="17" y="22"/>
                  </a:cxn>
                  <a:cxn ang="0">
                    <a:pos x="14" y="39"/>
                  </a:cxn>
                  <a:cxn ang="0">
                    <a:pos x="9" y="56"/>
                  </a:cxn>
                  <a:cxn ang="0">
                    <a:pos x="4" y="73"/>
                  </a:cxn>
                  <a:cxn ang="0">
                    <a:pos x="4" y="73"/>
                  </a:cxn>
                  <a:cxn ang="0">
                    <a:pos x="2" y="84"/>
                  </a:cxn>
                  <a:cxn ang="0">
                    <a:pos x="1" y="95"/>
                  </a:cxn>
                  <a:cxn ang="0">
                    <a:pos x="0" y="100"/>
                  </a:cxn>
                  <a:cxn ang="0">
                    <a:pos x="1" y="106"/>
                  </a:cxn>
                  <a:cxn ang="0">
                    <a:pos x="2" y="111"/>
                  </a:cxn>
                  <a:cxn ang="0">
                    <a:pos x="4" y="116"/>
                  </a:cxn>
                  <a:cxn ang="0">
                    <a:pos x="4" y="116"/>
                  </a:cxn>
                  <a:cxn ang="0">
                    <a:pos x="5" y="117"/>
                  </a:cxn>
                  <a:cxn ang="0">
                    <a:pos x="7" y="118"/>
                  </a:cxn>
                  <a:cxn ang="0">
                    <a:pos x="8" y="118"/>
                  </a:cxn>
                  <a:cxn ang="0">
                    <a:pos x="10" y="118"/>
                  </a:cxn>
                  <a:cxn ang="0">
                    <a:pos x="12" y="116"/>
                  </a:cxn>
                  <a:cxn ang="0">
                    <a:pos x="13" y="115"/>
                  </a:cxn>
                  <a:cxn ang="0">
                    <a:pos x="14" y="113"/>
                  </a:cxn>
                  <a:cxn ang="0">
                    <a:pos x="13" y="111"/>
                  </a:cxn>
                  <a:cxn ang="0">
                    <a:pos x="13" y="111"/>
                  </a:cxn>
                  <a:cxn ang="0">
                    <a:pos x="10" y="104"/>
                  </a:cxn>
                  <a:cxn ang="0">
                    <a:pos x="9" y="97"/>
                  </a:cxn>
                  <a:cxn ang="0">
                    <a:pos x="10" y="91"/>
                  </a:cxn>
                  <a:cxn ang="0">
                    <a:pos x="12" y="83"/>
                  </a:cxn>
                  <a:cxn ang="0">
                    <a:pos x="16" y="68"/>
                  </a:cxn>
                  <a:cxn ang="0">
                    <a:pos x="20" y="56"/>
                  </a:cxn>
                  <a:cxn ang="0">
                    <a:pos x="20" y="56"/>
                  </a:cxn>
                  <a:cxn ang="0">
                    <a:pos x="23" y="44"/>
                  </a:cxn>
                  <a:cxn ang="0">
                    <a:pos x="26" y="30"/>
                  </a:cxn>
                  <a:cxn ang="0">
                    <a:pos x="27" y="4"/>
                  </a:cxn>
                  <a:cxn ang="0">
                    <a:pos x="27" y="4"/>
                  </a:cxn>
                </a:cxnLst>
                <a:rect l="0" t="0" r="r" b="b"/>
                <a:pathLst>
                  <a:path w="27" h="118">
                    <a:moveTo>
                      <a:pt x="27" y="4"/>
                    </a:moveTo>
                    <a:lnTo>
                      <a:pt x="27" y="4"/>
                    </a:lnTo>
                    <a:lnTo>
                      <a:pt x="27" y="2"/>
                    </a:lnTo>
                    <a:lnTo>
                      <a:pt x="26" y="1"/>
                    </a:lnTo>
                    <a:lnTo>
                      <a:pt x="25" y="0"/>
                    </a:lnTo>
                    <a:lnTo>
                      <a:pt x="23" y="0"/>
                    </a:lnTo>
                    <a:lnTo>
                      <a:pt x="21" y="0"/>
                    </a:lnTo>
                    <a:lnTo>
                      <a:pt x="20" y="1"/>
                    </a:lnTo>
                    <a:lnTo>
                      <a:pt x="19" y="2"/>
                    </a:lnTo>
                    <a:lnTo>
                      <a:pt x="18" y="4"/>
                    </a:lnTo>
                    <a:lnTo>
                      <a:pt x="18" y="4"/>
                    </a:lnTo>
                    <a:lnTo>
                      <a:pt x="17" y="22"/>
                    </a:lnTo>
                    <a:lnTo>
                      <a:pt x="14" y="39"/>
                    </a:lnTo>
                    <a:lnTo>
                      <a:pt x="9" y="56"/>
                    </a:lnTo>
                    <a:lnTo>
                      <a:pt x="4" y="73"/>
                    </a:lnTo>
                    <a:lnTo>
                      <a:pt x="4" y="73"/>
                    </a:lnTo>
                    <a:lnTo>
                      <a:pt x="2" y="84"/>
                    </a:lnTo>
                    <a:lnTo>
                      <a:pt x="1" y="95"/>
                    </a:lnTo>
                    <a:lnTo>
                      <a:pt x="0" y="100"/>
                    </a:lnTo>
                    <a:lnTo>
                      <a:pt x="1" y="106"/>
                    </a:lnTo>
                    <a:lnTo>
                      <a:pt x="2" y="111"/>
                    </a:lnTo>
                    <a:lnTo>
                      <a:pt x="4" y="116"/>
                    </a:lnTo>
                    <a:lnTo>
                      <a:pt x="4" y="116"/>
                    </a:lnTo>
                    <a:lnTo>
                      <a:pt x="5" y="117"/>
                    </a:lnTo>
                    <a:lnTo>
                      <a:pt x="7" y="118"/>
                    </a:lnTo>
                    <a:lnTo>
                      <a:pt x="8" y="118"/>
                    </a:lnTo>
                    <a:lnTo>
                      <a:pt x="10" y="118"/>
                    </a:lnTo>
                    <a:lnTo>
                      <a:pt x="12" y="116"/>
                    </a:lnTo>
                    <a:lnTo>
                      <a:pt x="13" y="115"/>
                    </a:lnTo>
                    <a:lnTo>
                      <a:pt x="14" y="113"/>
                    </a:lnTo>
                    <a:lnTo>
                      <a:pt x="13" y="111"/>
                    </a:lnTo>
                    <a:lnTo>
                      <a:pt x="13" y="111"/>
                    </a:lnTo>
                    <a:lnTo>
                      <a:pt x="10" y="104"/>
                    </a:lnTo>
                    <a:lnTo>
                      <a:pt x="9" y="97"/>
                    </a:lnTo>
                    <a:lnTo>
                      <a:pt x="10" y="91"/>
                    </a:lnTo>
                    <a:lnTo>
                      <a:pt x="12" y="83"/>
                    </a:lnTo>
                    <a:lnTo>
                      <a:pt x="16" y="68"/>
                    </a:lnTo>
                    <a:lnTo>
                      <a:pt x="20" y="56"/>
                    </a:lnTo>
                    <a:lnTo>
                      <a:pt x="20" y="56"/>
                    </a:lnTo>
                    <a:lnTo>
                      <a:pt x="23" y="44"/>
                    </a:lnTo>
                    <a:lnTo>
                      <a:pt x="26" y="30"/>
                    </a:lnTo>
                    <a:lnTo>
                      <a:pt x="27" y="4"/>
                    </a:lnTo>
                    <a:lnTo>
                      <a:pt x="27"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7" name="Freeform 833"/>
              <p:cNvSpPr/>
              <p:nvPr/>
            </p:nvSpPr>
            <p:spPr bwMode="auto">
              <a:xfrm>
                <a:off x="2251075" y="1462088"/>
                <a:ext cx="9525" cy="53975"/>
              </a:xfrm>
              <a:custGeom>
                <a:avLst/>
                <a:gdLst/>
                <a:ahLst/>
                <a:cxnLst>
                  <a:cxn ang="0">
                    <a:pos x="20" y="5"/>
                  </a:cxn>
                  <a:cxn ang="0">
                    <a:pos x="20" y="5"/>
                  </a:cxn>
                  <a:cxn ang="0">
                    <a:pos x="19" y="3"/>
                  </a:cxn>
                  <a:cxn ang="0">
                    <a:pos x="18" y="1"/>
                  </a:cxn>
                  <a:cxn ang="0">
                    <a:pos x="17" y="1"/>
                  </a:cxn>
                  <a:cxn ang="0">
                    <a:pos x="15" y="0"/>
                  </a:cxn>
                  <a:cxn ang="0">
                    <a:pos x="13" y="1"/>
                  </a:cxn>
                  <a:cxn ang="0">
                    <a:pos x="12" y="1"/>
                  </a:cxn>
                  <a:cxn ang="0">
                    <a:pos x="11" y="3"/>
                  </a:cxn>
                  <a:cxn ang="0">
                    <a:pos x="10" y="5"/>
                  </a:cxn>
                  <a:cxn ang="0">
                    <a:pos x="10" y="55"/>
                  </a:cxn>
                  <a:cxn ang="0">
                    <a:pos x="10" y="55"/>
                  </a:cxn>
                  <a:cxn ang="0">
                    <a:pos x="10" y="61"/>
                  </a:cxn>
                  <a:cxn ang="0">
                    <a:pos x="8" y="66"/>
                  </a:cxn>
                  <a:cxn ang="0">
                    <a:pos x="5" y="78"/>
                  </a:cxn>
                  <a:cxn ang="0">
                    <a:pos x="2" y="88"/>
                  </a:cxn>
                  <a:cxn ang="0">
                    <a:pos x="0" y="100"/>
                  </a:cxn>
                  <a:cxn ang="0">
                    <a:pos x="0" y="100"/>
                  </a:cxn>
                  <a:cxn ang="0">
                    <a:pos x="0" y="101"/>
                  </a:cxn>
                  <a:cxn ang="0">
                    <a:pos x="1" y="103"/>
                  </a:cxn>
                  <a:cxn ang="0">
                    <a:pos x="3" y="104"/>
                  </a:cxn>
                  <a:cxn ang="0">
                    <a:pos x="4" y="104"/>
                  </a:cxn>
                  <a:cxn ang="0">
                    <a:pos x="8" y="103"/>
                  </a:cxn>
                  <a:cxn ang="0">
                    <a:pos x="10" y="101"/>
                  </a:cxn>
                  <a:cxn ang="0">
                    <a:pos x="10" y="100"/>
                  </a:cxn>
                  <a:cxn ang="0">
                    <a:pos x="10" y="100"/>
                  </a:cxn>
                  <a:cxn ang="0">
                    <a:pos x="12" y="90"/>
                  </a:cxn>
                  <a:cxn ang="0">
                    <a:pos x="15" y="81"/>
                  </a:cxn>
                  <a:cxn ang="0">
                    <a:pos x="18" y="71"/>
                  </a:cxn>
                  <a:cxn ang="0">
                    <a:pos x="20" y="62"/>
                  </a:cxn>
                  <a:cxn ang="0">
                    <a:pos x="20" y="62"/>
                  </a:cxn>
                  <a:cxn ang="0">
                    <a:pos x="20" y="48"/>
                  </a:cxn>
                  <a:cxn ang="0">
                    <a:pos x="20" y="33"/>
                  </a:cxn>
                  <a:cxn ang="0">
                    <a:pos x="20" y="5"/>
                  </a:cxn>
                  <a:cxn ang="0">
                    <a:pos x="20" y="5"/>
                  </a:cxn>
                </a:cxnLst>
                <a:rect l="0" t="0" r="r" b="b"/>
                <a:pathLst>
                  <a:path w="20" h="104">
                    <a:moveTo>
                      <a:pt x="20" y="5"/>
                    </a:moveTo>
                    <a:lnTo>
                      <a:pt x="20" y="5"/>
                    </a:lnTo>
                    <a:lnTo>
                      <a:pt x="19" y="3"/>
                    </a:lnTo>
                    <a:lnTo>
                      <a:pt x="18" y="1"/>
                    </a:lnTo>
                    <a:lnTo>
                      <a:pt x="17" y="1"/>
                    </a:lnTo>
                    <a:lnTo>
                      <a:pt x="15" y="0"/>
                    </a:lnTo>
                    <a:lnTo>
                      <a:pt x="13" y="1"/>
                    </a:lnTo>
                    <a:lnTo>
                      <a:pt x="12" y="1"/>
                    </a:lnTo>
                    <a:lnTo>
                      <a:pt x="11" y="3"/>
                    </a:lnTo>
                    <a:lnTo>
                      <a:pt x="10" y="5"/>
                    </a:lnTo>
                    <a:lnTo>
                      <a:pt x="10" y="55"/>
                    </a:lnTo>
                    <a:lnTo>
                      <a:pt x="10" y="55"/>
                    </a:lnTo>
                    <a:lnTo>
                      <a:pt x="10" y="61"/>
                    </a:lnTo>
                    <a:lnTo>
                      <a:pt x="8" y="66"/>
                    </a:lnTo>
                    <a:lnTo>
                      <a:pt x="5" y="78"/>
                    </a:lnTo>
                    <a:lnTo>
                      <a:pt x="2" y="88"/>
                    </a:lnTo>
                    <a:lnTo>
                      <a:pt x="0" y="100"/>
                    </a:lnTo>
                    <a:lnTo>
                      <a:pt x="0" y="100"/>
                    </a:lnTo>
                    <a:lnTo>
                      <a:pt x="0" y="101"/>
                    </a:lnTo>
                    <a:lnTo>
                      <a:pt x="1" y="103"/>
                    </a:lnTo>
                    <a:lnTo>
                      <a:pt x="3" y="104"/>
                    </a:lnTo>
                    <a:lnTo>
                      <a:pt x="4" y="104"/>
                    </a:lnTo>
                    <a:lnTo>
                      <a:pt x="8" y="103"/>
                    </a:lnTo>
                    <a:lnTo>
                      <a:pt x="10" y="101"/>
                    </a:lnTo>
                    <a:lnTo>
                      <a:pt x="10" y="100"/>
                    </a:lnTo>
                    <a:lnTo>
                      <a:pt x="10" y="100"/>
                    </a:lnTo>
                    <a:lnTo>
                      <a:pt x="12" y="90"/>
                    </a:lnTo>
                    <a:lnTo>
                      <a:pt x="15" y="81"/>
                    </a:lnTo>
                    <a:lnTo>
                      <a:pt x="18" y="71"/>
                    </a:lnTo>
                    <a:lnTo>
                      <a:pt x="20" y="62"/>
                    </a:lnTo>
                    <a:lnTo>
                      <a:pt x="20" y="62"/>
                    </a:lnTo>
                    <a:lnTo>
                      <a:pt x="20" y="48"/>
                    </a:lnTo>
                    <a:lnTo>
                      <a:pt x="20" y="33"/>
                    </a:lnTo>
                    <a:lnTo>
                      <a:pt x="20" y="5"/>
                    </a:lnTo>
                    <a:lnTo>
                      <a:pt x="20"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8" name="Freeform 834"/>
              <p:cNvSpPr/>
              <p:nvPr/>
            </p:nvSpPr>
            <p:spPr bwMode="auto">
              <a:xfrm>
                <a:off x="2278063" y="1493838"/>
                <a:ext cx="9525" cy="58738"/>
              </a:xfrm>
              <a:custGeom>
                <a:avLst/>
                <a:gdLst/>
                <a:ahLst/>
                <a:cxnLst>
                  <a:cxn ang="0">
                    <a:pos x="9" y="4"/>
                  </a:cxn>
                  <a:cxn ang="0">
                    <a:pos x="9" y="4"/>
                  </a:cxn>
                  <a:cxn ang="0">
                    <a:pos x="7" y="30"/>
                  </a:cxn>
                  <a:cxn ang="0">
                    <a:pos x="4" y="55"/>
                  </a:cxn>
                  <a:cxn ang="0">
                    <a:pos x="1" y="80"/>
                  </a:cxn>
                  <a:cxn ang="0">
                    <a:pos x="0" y="104"/>
                  </a:cxn>
                  <a:cxn ang="0">
                    <a:pos x="0" y="104"/>
                  </a:cxn>
                  <a:cxn ang="0">
                    <a:pos x="0" y="106"/>
                  </a:cxn>
                  <a:cxn ang="0">
                    <a:pos x="1" y="107"/>
                  </a:cxn>
                  <a:cxn ang="0">
                    <a:pos x="3" y="109"/>
                  </a:cxn>
                  <a:cxn ang="0">
                    <a:pos x="4" y="109"/>
                  </a:cxn>
                  <a:cxn ang="0">
                    <a:pos x="6" y="109"/>
                  </a:cxn>
                  <a:cxn ang="0">
                    <a:pos x="7" y="107"/>
                  </a:cxn>
                  <a:cxn ang="0">
                    <a:pos x="8" y="106"/>
                  </a:cxn>
                  <a:cxn ang="0">
                    <a:pos x="9" y="104"/>
                  </a:cxn>
                  <a:cxn ang="0">
                    <a:pos x="9" y="104"/>
                  </a:cxn>
                  <a:cxn ang="0">
                    <a:pos x="10" y="80"/>
                  </a:cxn>
                  <a:cxn ang="0">
                    <a:pos x="13" y="55"/>
                  </a:cxn>
                  <a:cxn ang="0">
                    <a:pos x="16" y="30"/>
                  </a:cxn>
                  <a:cxn ang="0">
                    <a:pos x="18" y="4"/>
                  </a:cxn>
                  <a:cxn ang="0">
                    <a:pos x="18" y="4"/>
                  </a:cxn>
                  <a:cxn ang="0">
                    <a:pos x="18" y="2"/>
                  </a:cxn>
                  <a:cxn ang="0">
                    <a:pos x="17" y="1"/>
                  </a:cxn>
                  <a:cxn ang="0">
                    <a:pos x="15" y="0"/>
                  </a:cxn>
                  <a:cxn ang="0">
                    <a:pos x="14" y="0"/>
                  </a:cxn>
                  <a:cxn ang="0">
                    <a:pos x="12" y="0"/>
                  </a:cxn>
                  <a:cxn ang="0">
                    <a:pos x="10" y="1"/>
                  </a:cxn>
                  <a:cxn ang="0">
                    <a:pos x="9" y="2"/>
                  </a:cxn>
                  <a:cxn ang="0">
                    <a:pos x="9" y="4"/>
                  </a:cxn>
                  <a:cxn ang="0">
                    <a:pos x="9" y="4"/>
                  </a:cxn>
                </a:cxnLst>
                <a:rect l="0" t="0" r="r" b="b"/>
                <a:pathLst>
                  <a:path w="18" h="109">
                    <a:moveTo>
                      <a:pt x="9" y="4"/>
                    </a:moveTo>
                    <a:lnTo>
                      <a:pt x="9" y="4"/>
                    </a:lnTo>
                    <a:lnTo>
                      <a:pt x="7" y="30"/>
                    </a:lnTo>
                    <a:lnTo>
                      <a:pt x="4" y="55"/>
                    </a:lnTo>
                    <a:lnTo>
                      <a:pt x="1" y="80"/>
                    </a:lnTo>
                    <a:lnTo>
                      <a:pt x="0" y="104"/>
                    </a:lnTo>
                    <a:lnTo>
                      <a:pt x="0" y="104"/>
                    </a:lnTo>
                    <a:lnTo>
                      <a:pt x="0" y="106"/>
                    </a:lnTo>
                    <a:lnTo>
                      <a:pt x="1" y="107"/>
                    </a:lnTo>
                    <a:lnTo>
                      <a:pt x="3" y="109"/>
                    </a:lnTo>
                    <a:lnTo>
                      <a:pt x="4" y="109"/>
                    </a:lnTo>
                    <a:lnTo>
                      <a:pt x="6" y="109"/>
                    </a:lnTo>
                    <a:lnTo>
                      <a:pt x="7" y="107"/>
                    </a:lnTo>
                    <a:lnTo>
                      <a:pt x="8" y="106"/>
                    </a:lnTo>
                    <a:lnTo>
                      <a:pt x="9" y="104"/>
                    </a:lnTo>
                    <a:lnTo>
                      <a:pt x="9" y="104"/>
                    </a:lnTo>
                    <a:lnTo>
                      <a:pt x="10" y="80"/>
                    </a:lnTo>
                    <a:lnTo>
                      <a:pt x="13" y="55"/>
                    </a:lnTo>
                    <a:lnTo>
                      <a:pt x="16" y="30"/>
                    </a:lnTo>
                    <a:lnTo>
                      <a:pt x="18" y="4"/>
                    </a:lnTo>
                    <a:lnTo>
                      <a:pt x="18" y="4"/>
                    </a:lnTo>
                    <a:lnTo>
                      <a:pt x="18" y="2"/>
                    </a:lnTo>
                    <a:lnTo>
                      <a:pt x="17" y="1"/>
                    </a:lnTo>
                    <a:lnTo>
                      <a:pt x="15" y="0"/>
                    </a:lnTo>
                    <a:lnTo>
                      <a:pt x="14" y="0"/>
                    </a:lnTo>
                    <a:lnTo>
                      <a:pt x="12" y="0"/>
                    </a:lnTo>
                    <a:lnTo>
                      <a:pt x="10" y="1"/>
                    </a:lnTo>
                    <a:lnTo>
                      <a:pt x="9" y="2"/>
                    </a:lnTo>
                    <a:lnTo>
                      <a:pt x="9" y="4"/>
                    </a:lnTo>
                    <a:lnTo>
                      <a:pt x="9"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9" name="Freeform 835"/>
              <p:cNvSpPr/>
              <p:nvPr/>
            </p:nvSpPr>
            <p:spPr bwMode="auto">
              <a:xfrm>
                <a:off x="2308225" y="1528763"/>
                <a:ext cx="12700" cy="55563"/>
              </a:xfrm>
              <a:custGeom>
                <a:avLst/>
                <a:gdLst/>
                <a:ahLst/>
                <a:cxnLst>
                  <a:cxn ang="0">
                    <a:pos x="14" y="5"/>
                  </a:cxn>
                  <a:cxn ang="0">
                    <a:pos x="14" y="5"/>
                  </a:cxn>
                  <a:cxn ang="0">
                    <a:pos x="13" y="17"/>
                  </a:cxn>
                  <a:cxn ang="0">
                    <a:pos x="12" y="29"/>
                  </a:cxn>
                  <a:cxn ang="0">
                    <a:pos x="8" y="52"/>
                  </a:cxn>
                  <a:cxn ang="0">
                    <a:pos x="4" y="76"/>
                  </a:cxn>
                  <a:cxn ang="0">
                    <a:pos x="0" y="98"/>
                  </a:cxn>
                  <a:cxn ang="0">
                    <a:pos x="0" y="98"/>
                  </a:cxn>
                  <a:cxn ang="0">
                    <a:pos x="0" y="100"/>
                  </a:cxn>
                  <a:cxn ang="0">
                    <a:pos x="1" y="102"/>
                  </a:cxn>
                  <a:cxn ang="0">
                    <a:pos x="4" y="105"/>
                  </a:cxn>
                  <a:cxn ang="0">
                    <a:pos x="5" y="105"/>
                  </a:cxn>
                  <a:cxn ang="0">
                    <a:pos x="7" y="105"/>
                  </a:cxn>
                  <a:cxn ang="0">
                    <a:pos x="8" y="102"/>
                  </a:cxn>
                  <a:cxn ang="0">
                    <a:pos x="9" y="101"/>
                  </a:cxn>
                  <a:cxn ang="0">
                    <a:pos x="9" y="101"/>
                  </a:cxn>
                  <a:cxn ang="0">
                    <a:pos x="13" y="77"/>
                  </a:cxn>
                  <a:cxn ang="0">
                    <a:pos x="17" y="53"/>
                  </a:cxn>
                  <a:cxn ang="0">
                    <a:pos x="21" y="29"/>
                  </a:cxn>
                  <a:cxn ang="0">
                    <a:pos x="22" y="17"/>
                  </a:cxn>
                  <a:cxn ang="0">
                    <a:pos x="23" y="5"/>
                  </a:cxn>
                  <a:cxn ang="0">
                    <a:pos x="23" y="5"/>
                  </a:cxn>
                  <a:cxn ang="0">
                    <a:pos x="22" y="3"/>
                  </a:cxn>
                  <a:cxn ang="0">
                    <a:pos x="21" y="1"/>
                  </a:cxn>
                  <a:cxn ang="0">
                    <a:pos x="20" y="0"/>
                  </a:cxn>
                  <a:cxn ang="0">
                    <a:pos x="18" y="0"/>
                  </a:cxn>
                  <a:cxn ang="0">
                    <a:pos x="17" y="0"/>
                  </a:cxn>
                  <a:cxn ang="0">
                    <a:pos x="15" y="1"/>
                  </a:cxn>
                  <a:cxn ang="0">
                    <a:pos x="14" y="3"/>
                  </a:cxn>
                  <a:cxn ang="0">
                    <a:pos x="14" y="5"/>
                  </a:cxn>
                  <a:cxn ang="0">
                    <a:pos x="14" y="5"/>
                  </a:cxn>
                </a:cxnLst>
                <a:rect l="0" t="0" r="r" b="b"/>
                <a:pathLst>
                  <a:path w="23" h="105">
                    <a:moveTo>
                      <a:pt x="14" y="5"/>
                    </a:moveTo>
                    <a:lnTo>
                      <a:pt x="14" y="5"/>
                    </a:lnTo>
                    <a:lnTo>
                      <a:pt x="13" y="17"/>
                    </a:lnTo>
                    <a:lnTo>
                      <a:pt x="12" y="29"/>
                    </a:lnTo>
                    <a:lnTo>
                      <a:pt x="8" y="52"/>
                    </a:lnTo>
                    <a:lnTo>
                      <a:pt x="4" y="76"/>
                    </a:lnTo>
                    <a:lnTo>
                      <a:pt x="0" y="98"/>
                    </a:lnTo>
                    <a:lnTo>
                      <a:pt x="0" y="98"/>
                    </a:lnTo>
                    <a:lnTo>
                      <a:pt x="0" y="100"/>
                    </a:lnTo>
                    <a:lnTo>
                      <a:pt x="1" y="102"/>
                    </a:lnTo>
                    <a:lnTo>
                      <a:pt x="4" y="105"/>
                    </a:lnTo>
                    <a:lnTo>
                      <a:pt x="5" y="105"/>
                    </a:lnTo>
                    <a:lnTo>
                      <a:pt x="7" y="105"/>
                    </a:lnTo>
                    <a:lnTo>
                      <a:pt x="8" y="102"/>
                    </a:lnTo>
                    <a:lnTo>
                      <a:pt x="9" y="101"/>
                    </a:lnTo>
                    <a:lnTo>
                      <a:pt x="9" y="101"/>
                    </a:lnTo>
                    <a:lnTo>
                      <a:pt x="13" y="77"/>
                    </a:lnTo>
                    <a:lnTo>
                      <a:pt x="17" y="53"/>
                    </a:lnTo>
                    <a:lnTo>
                      <a:pt x="21" y="29"/>
                    </a:lnTo>
                    <a:lnTo>
                      <a:pt x="22" y="17"/>
                    </a:lnTo>
                    <a:lnTo>
                      <a:pt x="23" y="5"/>
                    </a:lnTo>
                    <a:lnTo>
                      <a:pt x="23" y="5"/>
                    </a:lnTo>
                    <a:lnTo>
                      <a:pt x="22" y="3"/>
                    </a:lnTo>
                    <a:lnTo>
                      <a:pt x="21" y="1"/>
                    </a:lnTo>
                    <a:lnTo>
                      <a:pt x="20" y="0"/>
                    </a:lnTo>
                    <a:lnTo>
                      <a:pt x="18" y="0"/>
                    </a:lnTo>
                    <a:lnTo>
                      <a:pt x="17" y="0"/>
                    </a:lnTo>
                    <a:lnTo>
                      <a:pt x="15" y="1"/>
                    </a:lnTo>
                    <a:lnTo>
                      <a:pt x="14" y="3"/>
                    </a:lnTo>
                    <a:lnTo>
                      <a:pt x="14" y="5"/>
                    </a:lnTo>
                    <a:lnTo>
                      <a:pt x="14"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0" name="Freeform 836"/>
              <p:cNvSpPr/>
              <p:nvPr/>
            </p:nvSpPr>
            <p:spPr bwMode="auto">
              <a:xfrm>
                <a:off x="2328863" y="1558925"/>
                <a:ext cx="14288" cy="52388"/>
              </a:xfrm>
              <a:custGeom>
                <a:avLst/>
                <a:gdLst/>
                <a:ahLst/>
                <a:cxnLst>
                  <a:cxn ang="0">
                    <a:pos x="19" y="5"/>
                  </a:cxn>
                  <a:cxn ang="0">
                    <a:pos x="19" y="5"/>
                  </a:cxn>
                  <a:cxn ang="0">
                    <a:pos x="17" y="17"/>
                  </a:cxn>
                  <a:cxn ang="0">
                    <a:pos x="15" y="28"/>
                  </a:cxn>
                  <a:cxn ang="0">
                    <a:pos x="10" y="50"/>
                  </a:cxn>
                  <a:cxn ang="0">
                    <a:pos x="5" y="71"/>
                  </a:cxn>
                  <a:cxn ang="0">
                    <a:pos x="0" y="94"/>
                  </a:cxn>
                  <a:cxn ang="0">
                    <a:pos x="0" y="94"/>
                  </a:cxn>
                  <a:cxn ang="0">
                    <a:pos x="0" y="96"/>
                  </a:cxn>
                  <a:cxn ang="0">
                    <a:pos x="0" y="97"/>
                  </a:cxn>
                  <a:cxn ang="0">
                    <a:pos x="3" y="99"/>
                  </a:cxn>
                  <a:cxn ang="0">
                    <a:pos x="5" y="99"/>
                  </a:cxn>
                  <a:cxn ang="0">
                    <a:pos x="7" y="99"/>
                  </a:cxn>
                  <a:cxn ang="0">
                    <a:pos x="8" y="98"/>
                  </a:cxn>
                  <a:cxn ang="0">
                    <a:pos x="8" y="96"/>
                  </a:cxn>
                  <a:cxn ang="0">
                    <a:pos x="8" y="96"/>
                  </a:cxn>
                  <a:cxn ang="0">
                    <a:pos x="14" y="73"/>
                  </a:cxn>
                  <a:cxn ang="0">
                    <a:pos x="20" y="51"/>
                  </a:cxn>
                  <a:cxn ang="0">
                    <a:pos x="26" y="28"/>
                  </a:cxn>
                  <a:cxn ang="0">
                    <a:pos x="27" y="17"/>
                  </a:cxn>
                  <a:cxn ang="0">
                    <a:pos x="28" y="5"/>
                  </a:cxn>
                  <a:cxn ang="0">
                    <a:pos x="28" y="5"/>
                  </a:cxn>
                  <a:cxn ang="0">
                    <a:pos x="28" y="3"/>
                  </a:cxn>
                  <a:cxn ang="0">
                    <a:pos x="27" y="1"/>
                  </a:cxn>
                  <a:cxn ang="0">
                    <a:pos x="25" y="1"/>
                  </a:cxn>
                  <a:cxn ang="0">
                    <a:pos x="24" y="0"/>
                  </a:cxn>
                  <a:cxn ang="0">
                    <a:pos x="22" y="1"/>
                  </a:cxn>
                  <a:cxn ang="0">
                    <a:pos x="20" y="1"/>
                  </a:cxn>
                  <a:cxn ang="0">
                    <a:pos x="19" y="3"/>
                  </a:cxn>
                  <a:cxn ang="0">
                    <a:pos x="19" y="5"/>
                  </a:cxn>
                  <a:cxn ang="0">
                    <a:pos x="19" y="5"/>
                  </a:cxn>
                </a:cxnLst>
                <a:rect l="0" t="0" r="r" b="b"/>
                <a:pathLst>
                  <a:path w="28" h="99">
                    <a:moveTo>
                      <a:pt x="19" y="5"/>
                    </a:moveTo>
                    <a:lnTo>
                      <a:pt x="19" y="5"/>
                    </a:lnTo>
                    <a:lnTo>
                      <a:pt x="17" y="17"/>
                    </a:lnTo>
                    <a:lnTo>
                      <a:pt x="15" y="28"/>
                    </a:lnTo>
                    <a:lnTo>
                      <a:pt x="10" y="50"/>
                    </a:lnTo>
                    <a:lnTo>
                      <a:pt x="5" y="71"/>
                    </a:lnTo>
                    <a:lnTo>
                      <a:pt x="0" y="94"/>
                    </a:lnTo>
                    <a:lnTo>
                      <a:pt x="0" y="94"/>
                    </a:lnTo>
                    <a:lnTo>
                      <a:pt x="0" y="96"/>
                    </a:lnTo>
                    <a:lnTo>
                      <a:pt x="0" y="97"/>
                    </a:lnTo>
                    <a:lnTo>
                      <a:pt x="3" y="99"/>
                    </a:lnTo>
                    <a:lnTo>
                      <a:pt x="5" y="99"/>
                    </a:lnTo>
                    <a:lnTo>
                      <a:pt x="7" y="99"/>
                    </a:lnTo>
                    <a:lnTo>
                      <a:pt x="8" y="98"/>
                    </a:lnTo>
                    <a:lnTo>
                      <a:pt x="8" y="96"/>
                    </a:lnTo>
                    <a:lnTo>
                      <a:pt x="8" y="96"/>
                    </a:lnTo>
                    <a:lnTo>
                      <a:pt x="14" y="73"/>
                    </a:lnTo>
                    <a:lnTo>
                      <a:pt x="20" y="51"/>
                    </a:lnTo>
                    <a:lnTo>
                      <a:pt x="26" y="28"/>
                    </a:lnTo>
                    <a:lnTo>
                      <a:pt x="27" y="17"/>
                    </a:lnTo>
                    <a:lnTo>
                      <a:pt x="28" y="5"/>
                    </a:lnTo>
                    <a:lnTo>
                      <a:pt x="28" y="5"/>
                    </a:lnTo>
                    <a:lnTo>
                      <a:pt x="28" y="3"/>
                    </a:lnTo>
                    <a:lnTo>
                      <a:pt x="27" y="1"/>
                    </a:lnTo>
                    <a:lnTo>
                      <a:pt x="25" y="1"/>
                    </a:lnTo>
                    <a:lnTo>
                      <a:pt x="24" y="0"/>
                    </a:lnTo>
                    <a:lnTo>
                      <a:pt x="22" y="1"/>
                    </a:lnTo>
                    <a:lnTo>
                      <a:pt x="20" y="1"/>
                    </a:lnTo>
                    <a:lnTo>
                      <a:pt x="19" y="3"/>
                    </a:lnTo>
                    <a:lnTo>
                      <a:pt x="19" y="5"/>
                    </a:lnTo>
                    <a:lnTo>
                      <a:pt x="19"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1" name="Freeform 837"/>
              <p:cNvSpPr/>
              <p:nvPr/>
            </p:nvSpPr>
            <p:spPr bwMode="auto">
              <a:xfrm>
                <a:off x="2359025" y="1576388"/>
                <a:ext cx="22225" cy="63500"/>
              </a:xfrm>
              <a:custGeom>
                <a:avLst/>
                <a:gdLst/>
                <a:ahLst/>
                <a:cxnLst>
                  <a:cxn ang="0">
                    <a:pos x="34" y="3"/>
                  </a:cxn>
                  <a:cxn ang="0">
                    <a:pos x="34" y="3"/>
                  </a:cxn>
                  <a:cxn ang="0">
                    <a:pos x="31" y="10"/>
                  </a:cxn>
                  <a:cxn ang="0">
                    <a:pos x="28" y="18"/>
                  </a:cxn>
                  <a:cxn ang="0">
                    <a:pos x="23" y="33"/>
                  </a:cxn>
                  <a:cxn ang="0">
                    <a:pos x="20" y="49"/>
                  </a:cxn>
                  <a:cxn ang="0">
                    <a:pos x="16" y="65"/>
                  </a:cxn>
                  <a:cxn ang="0">
                    <a:pos x="16" y="65"/>
                  </a:cxn>
                  <a:cxn ang="0">
                    <a:pos x="9" y="89"/>
                  </a:cxn>
                  <a:cxn ang="0">
                    <a:pos x="1" y="113"/>
                  </a:cxn>
                  <a:cxn ang="0">
                    <a:pos x="1" y="113"/>
                  </a:cxn>
                  <a:cxn ang="0">
                    <a:pos x="0" y="115"/>
                  </a:cxn>
                  <a:cxn ang="0">
                    <a:pos x="1" y="117"/>
                  </a:cxn>
                  <a:cxn ang="0">
                    <a:pos x="2" y="118"/>
                  </a:cxn>
                  <a:cxn ang="0">
                    <a:pos x="4" y="119"/>
                  </a:cxn>
                  <a:cxn ang="0">
                    <a:pos x="7" y="118"/>
                  </a:cxn>
                  <a:cxn ang="0">
                    <a:pos x="9" y="117"/>
                  </a:cxn>
                  <a:cxn ang="0">
                    <a:pos x="10" y="116"/>
                  </a:cxn>
                  <a:cxn ang="0">
                    <a:pos x="10" y="116"/>
                  </a:cxn>
                  <a:cxn ang="0">
                    <a:pos x="23" y="75"/>
                  </a:cxn>
                  <a:cxn ang="0">
                    <a:pos x="23" y="75"/>
                  </a:cxn>
                  <a:cxn ang="0">
                    <a:pos x="28" y="58"/>
                  </a:cxn>
                  <a:cxn ang="0">
                    <a:pos x="31" y="40"/>
                  </a:cxn>
                  <a:cxn ang="0">
                    <a:pos x="36" y="24"/>
                  </a:cxn>
                  <a:cxn ang="0">
                    <a:pos x="39" y="16"/>
                  </a:cxn>
                  <a:cxn ang="0">
                    <a:pos x="42" y="7"/>
                  </a:cxn>
                  <a:cxn ang="0">
                    <a:pos x="42" y="7"/>
                  </a:cxn>
                  <a:cxn ang="0">
                    <a:pos x="43" y="5"/>
                  </a:cxn>
                  <a:cxn ang="0">
                    <a:pos x="43" y="4"/>
                  </a:cxn>
                  <a:cxn ang="0">
                    <a:pos x="42" y="2"/>
                  </a:cxn>
                  <a:cxn ang="0">
                    <a:pos x="40" y="1"/>
                  </a:cxn>
                  <a:cxn ang="0">
                    <a:pos x="39" y="0"/>
                  </a:cxn>
                  <a:cxn ang="0">
                    <a:pos x="37" y="0"/>
                  </a:cxn>
                  <a:cxn ang="0">
                    <a:pos x="36" y="1"/>
                  </a:cxn>
                  <a:cxn ang="0">
                    <a:pos x="34" y="3"/>
                  </a:cxn>
                  <a:cxn ang="0">
                    <a:pos x="34" y="3"/>
                  </a:cxn>
                </a:cxnLst>
                <a:rect l="0" t="0" r="r" b="b"/>
                <a:pathLst>
                  <a:path w="43" h="119">
                    <a:moveTo>
                      <a:pt x="34" y="3"/>
                    </a:moveTo>
                    <a:lnTo>
                      <a:pt x="34" y="3"/>
                    </a:lnTo>
                    <a:lnTo>
                      <a:pt x="31" y="10"/>
                    </a:lnTo>
                    <a:lnTo>
                      <a:pt x="28" y="18"/>
                    </a:lnTo>
                    <a:lnTo>
                      <a:pt x="23" y="33"/>
                    </a:lnTo>
                    <a:lnTo>
                      <a:pt x="20" y="49"/>
                    </a:lnTo>
                    <a:lnTo>
                      <a:pt x="16" y="65"/>
                    </a:lnTo>
                    <a:lnTo>
                      <a:pt x="16" y="65"/>
                    </a:lnTo>
                    <a:lnTo>
                      <a:pt x="9" y="89"/>
                    </a:lnTo>
                    <a:lnTo>
                      <a:pt x="1" y="113"/>
                    </a:lnTo>
                    <a:lnTo>
                      <a:pt x="1" y="113"/>
                    </a:lnTo>
                    <a:lnTo>
                      <a:pt x="0" y="115"/>
                    </a:lnTo>
                    <a:lnTo>
                      <a:pt x="1" y="117"/>
                    </a:lnTo>
                    <a:lnTo>
                      <a:pt x="2" y="118"/>
                    </a:lnTo>
                    <a:lnTo>
                      <a:pt x="4" y="119"/>
                    </a:lnTo>
                    <a:lnTo>
                      <a:pt x="7" y="118"/>
                    </a:lnTo>
                    <a:lnTo>
                      <a:pt x="9" y="117"/>
                    </a:lnTo>
                    <a:lnTo>
                      <a:pt x="10" y="116"/>
                    </a:lnTo>
                    <a:lnTo>
                      <a:pt x="10" y="116"/>
                    </a:lnTo>
                    <a:lnTo>
                      <a:pt x="23" y="75"/>
                    </a:lnTo>
                    <a:lnTo>
                      <a:pt x="23" y="75"/>
                    </a:lnTo>
                    <a:lnTo>
                      <a:pt x="28" y="58"/>
                    </a:lnTo>
                    <a:lnTo>
                      <a:pt x="31" y="40"/>
                    </a:lnTo>
                    <a:lnTo>
                      <a:pt x="36" y="24"/>
                    </a:lnTo>
                    <a:lnTo>
                      <a:pt x="39" y="16"/>
                    </a:lnTo>
                    <a:lnTo>
                      <a:pt x="42" y="7"/>
                    </a:lnTo>
                    <a:lnTo>
                      <a:pt x="42" y="7"/>
                    </a:lnTo>
                    <a:lnTo>
                      <a:pt x="43" y="5"/>
                    </a:lnTo>
                    <a:lnTo>
                      <a:pt x="43" y="4"/>
                    </a:lnTo>
                    <a:lnTo>
                      <a:pt x="42" y="2"/>
                    </a:lnTo>
                    <a:lnTo>
                      <a:pt x="40" y="1"/>
                    </a:lnTo>
                    <a:lnTo>
                      <a:pt x="39" y="0"/>
                    </a:lnTo>
                    <a:lnTo>
                      <a:pt x="37" y="0"/>
                    </a:lnTo>
                    <a:lnTo>
                      <a:pt x="36" y="1"/>
                    </a:lnTo>
                    <a:lnTo>
                      <a:pt x="34" y="3"/>
                    </a:lnTo>
                    <a:lnTo>
                      <a:pt x="34"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2" name="Freeform 838"/>
              <p:cNvSpPr/>
              <p:nvPr/>
            </p:nvSpPr>
            <p:spPr bwMode="auto">
              <a:xfrm>
                <a:off x="2393950" y="1608138"/>
                <a:ext cx="22225" cy="61913"/>
              </a:xfrm>
              <a:custGeom>
                <a:avLst/>
                <a:gdLst/>
                <a:ahLst/>
                <a:cxnLst>
                  <a:cxn ang="0">
                    <a:pos x="33" y="3"/>
                  </a:cxn>
                  <a:cxn ang="0">
                    <a:pos x="33" y="3"/>
                  </a:cxn>
                  <a:cxn ang="0">
                    <a:pos x="23" y="30"/>
                  </a:cxn>
                  <a:cxn ang="0">
                    <a:pos x="11" y="57"/>
                  </a:cxn>
                  <a:cxn ang="0">
                    <a:pos x="7" y="70"/>
                  </a:cxn>
                  <a:cxn ang="0">
                    <a:pos x="4" y="84"/>
                  </a:cxn>
                  <a:cxn ang="0">
                    <a:pos x="1" y="98"/>
                  </a:cxn>
                  <a:cxn ang="0">
                    <a:pos x="0" y="114"/>
                  </a:cxn>
                  <a:cxn ang="0">
                    <a:pos x="0" y="114"/>
                  </a:cxn>
                  <a:cxn ang="0">
                    <a:pos x="0" y="115"/>
                  </a:cxn>
                  <a:cxn ang="0">
                    <a:pos x="1" y="117"/>
                  </a:cxn>
                  <a:cxn ang="0">
                    <a:pos x="3" y="118"/>
                  </a:cxn>
                  <a:cxn ang="0">
                    <a:pos x="4" y="118"/>
                  </a:cxn>
                  <a:cxn ang="0">
                    <a:pos x="6" y="118"/>
                  </a:cxn>
                  <a:cxn ang="0">
                    <a:pos x="7" y="117"/>
                  </a:cxn>
                  <a:cxn ang="0">
                    <a:pos x="9" y="115"/>
                  </a:cxn>
                  <a:cxn ang="0">
                    <a:pos x="9" y="114"/>
                  </a:cxn>
                  <a:cxn ang="0">
                    <a:pos x="9" y="114"/>
                  </a:cxn>
                  <a:cxn ang="0">
                    <a:pos x="10" y="99"/>
                  </a:cxn>
                  <a:cxn ang="0">
                    <a:pos x="13" y="85"/>
                  </a:cxn>
                  <a:cxn ang="0">
                    <a:pos x="16" y="71"/>
                  </a:cxn>
                  <a:cxn ang="0">
                    <a:pos x="22" y="58"/>
                  </a:cxn>
                  <a:cxn ang="0">
                    <a:pos x="32" y="32"/>
                  </a:cxn>
                  <a:cxn ang="0">
                    <a:pos x="42" y="5"/>
                  </a:cxn>
                  <a:cxn ang="0">
                    <a:pos x="42" y="5"/>
                  </a:cxn>
                  <a:cxn ang="0">
                    <a:pos x="42" y="3"/>
                  </a:cxn>
                  <a:cxn ang="0">
                    <a:pos x="42" y="2"/>
                  </a:cxn>
                  <a:cxn ang="0">
                    <a:pos x="41" y="1"/>
                  </a:cxn>
                  <a:cxn ang="0">
                    <a:pos x="39" y="0"/>
                  </a:cxn>
                  <a:cxn ang="0">
                    <a:pos x="36" y="0"/>
                  </a:cxn>
                  <a:cxn ang="0">
                    <a:pos x="34" y="1"/>
                  </a:cxn>
                  <a:cxn ang="0">
                    <a:pos x="33" y="3"/>
                  </a:cxn>
                  <a:cxn ang="0">
                    <a:pos x="33" y="3"/>
                  </a:cxn>
                </a:cxnLst>
                <a:rect l="0" t="0" r="r" b="b"/>
                <a:pathLst>
                  <a:path w="42" h="118">
                    <a:moveTo>
                      <a:pt x="33" y="3"/>
                    </a:moveTo>
                    <a:lnTo>
                      <a:pt x="33" y="3"/>
                    </a:lnTo>
                    <a:lnTo>
                      <a:pt x="23" y="30"/>
                    </a:lnTo>
                    <a:lnTo>
                      <a:pt x="11" y="57"/>
                    </a:lnTo>
                    <a:lnTo>
                      <a:pt x="7" y="70"/>
                    </a:lnTo>
                    <a:lnTo>
                      <a:pt x="4" y="84"/>
                    </a:lnTo>
                    <a:lnTo>
                      <a:pt x="1" y="98"/>
                    </a:lnTo>
                    <a:lnTo>
                      <a:pt x="0" y="114"/>
                    </a:lnTo>
                    <a:lnTo>
                      <a:pt x="0" y="114"/>
                    </a:lnTo>
                    <a:lnTo>
                      <a:pt x="0" y="115"/>
                    </a:lnTo>
                    <a:lnTo>
                      <a:pt x="1" y="117"/>
                    </a:lnTo>
                    <a:lnTo>
                      <a:pt x="3" y="118"/>
                    </a:lnTo>
                    <a:lnTo>
                      <a:pt x="4" y="118"/>
                    </a:lnTo>
                    <a:lnTo>
                      <a:pt x="6" y="118"/>
                    </a:lnTo>
                    <a:lnTo>
                      <a:pt x="7" y="117"/>
                    </a:lnTo>
                    <a:lnTo>
                      <a:pt x="9" y="115"/>
                    </a:lnTo>
                    <a:lnTo>
                      <a:pt x="9" y="114"/>
                    </a:lnTo>
                    <a:lnTo>
                      <a:pt x="9" y="114"/>
                    </a:lnTo>
                    <a:lnTo>
                      <a:pt x="10" y="99"/>
                    </a:lnTo>
                    <a:lnTo>
                      <a:pt x="13" y="85"/>
                    </a:lnTo>
                    <a:lnTo>
                      <a:pt x="16" y="71"/>
                    </a:lnTo>
                    <a:lnTo>
                      <a:pt x="22" y="58"/>
                    </a:lnTo>
                    <a:lnTo>
                      <a:pt x="32" y="32"/>
                    </a:lnTo>
                    <a:lnTo>
                      <a:pt x="42" y="5"/>
                    </a:lnTo>
                    <a:lnTo>
                      <a:pt x="42" y="5"/>
                    </a:lnTo>
                    <a:lnTo>
                      <a:pt x="42" y="3"/>
                    </a:lnTo>
                    <a:lnTo>
                      <a:pt x="42" y="2"/>
                    </a:lnTo>
                    <a:lnTo>
                      <a:pt x="41" y="1"/>
                    </a:lnTo>
                    <a:lnTo>
                      <a:pt x="39" y="0"/>
                    </a:lnTo>
                    <a:lnTo>
                      <a:pt x="36" y="0"/>
                    </a:lnTo>
                    <a:lnTo>
                      <a:pt x="34" y="1"/>
                    </a:lnTo>
                    <a:lnTo>
                      <a:pt x="33" y="3"/>
                    </a:lnTo>
                    <a:lnTo>
                      <a:pt x="33"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3" name="Freeform 839"/>
              <p:cNvSpPr/>
              <p:nvPr/>
            </p:nvSpPr>
            <p:spPr bwMode="auto">
              <a:xfrm>
                <a:off x="2420938" y="1644650"/>
                <a:ext cx="20638" cy="58738"/>
              </a:xfrm>
              <a:custGeom>
                <a:avLst/>
                <a:gdLst/>
                <a:ahLst/>
                <a:cxnLst>
                  <a:cxn ang="0">
                    <a:pos x="29" y="2"/>
                  </a:cxn>
                  <a:cxn ang="0">
                    <a:pos x="29" y="2"/>
                  </a:cxn>
                  <a:cxn ang="0">
                    <a:pos x="23" y="14"/>
                  </a:cxn>
                  <a:cxn ang="0">
                    <a:pos x="18" y="25"/>
                  </a:cxn>
                  <a:cxn ang="0">
                    <a:pos x="15" y="37"/>
                  </a:cxn>
                  <a:cxn ang="0">
                    <a:pos x="12" y="50"/>
                  </a:cxn>
                  <a:cxn ang="0">
                    <a:pos x="12" y="50"/>
                  </a:cxn>
                  <a:cxn ang="0">
                    <a:pos x="6" y="77"/>
                  </a:cxn>
                  <a:cxn ang="0">
                    <a:pos x="3" y="91"/>
                  </a:cxn>
                  <a:cxn ang="0">
                    <a:pos x="0" y="104"/>
                  </a:cxn>
                  <a:cxn ang="0">
                    <a:pos x="0" y="104"/>
                  </a:cxn>
                  <a:cxn ang="0">
                    <a:pos x="2" y="107"/>
                  </a:cxn>
                  <a:cxn ang="0">
                    <a:pos x="3" y="108"/>
                  </a:cxn>
                  <a:cxn ang="0">
                    <a:pos x="4" y="109"/>
                  </a:cxn>
                  <a:cxn ang="0">
                    <a:pos x="6" y="110"/>
                  </a:cxn>
                  <a:cxn ang="0">
                    <a:pos x="7" y="109"/>
                  </a:cxn>
                  <a:cxn ang="0">
                    <a:pos x="9" y="108"/>
                  </a:cxn>
                  <a:cxn ang="0">
                    <a:pos x="10" y="107"/>
                  </a:cxn>
                  <a:cxn ang="0">
                    <a:pos x="10" y="104"/>
                  </a:cxn>
                  <a:cxn ang="0">
                    <a:pos x="10" y="104"/>
                  </a:cxn>
                  <a:cxn ang="0">
                    <a:pos x="12" y="94"/>
                  </a:cxn>
                  <a:cxn ang="0">
                    <a:pos x="15" y="84"/>
                  </a:cxn>
                  <a:cxn ang="0">
                    <a:pos x="18" y="73"/>
                  </a:cxn>
                  <a:cxn ang="0">
                    <a:pos x="19" y="62"/>
                  </a:cxn>
                  <a:cxn ang="0">
                    <a:pos x="19" y="62"/>
                  </a:cxn>
                  <a:cxn ang="0">
                    <a:pos x="21" y="48"/>
                  </a:cxn>
                  <a:cxn ang="0">
                    <a:pos x="25" y="34"/>
                  </a:cxn>
                  <a:cxn ang="0">
                    <a:pos x="30" y="20"/>
                  </a:cxn>
                  <a:cxn ang="0">
                    <a:pos x="38" y="7"/>
                  </a:cxn>
                  <a:cxn ang="0">
                    <a:pos x="38" y="7"/>
                  </a:cxn>
                  <a:cxn ang="0">
                    <a:pos x="39" y="5"/>
                  </a:cxn>
                  <a:cxn ang="0">
                    <a:pos x="39" y="4"/>
                  </a:cxn>
                  <a:cxn ang="0">
                    <a:pos x="38" y="2"/>
                  </a:cxn>
                  <a:cxn ang="0">
                    <a:pos x="37" y="1"/>
                  </a:cxn>
                  <a:cxn ang="0">
                    <a:pos x="34" y="0"/>
                  </a:cxn>
                  <a:cxn ang="0">
                    <a:pos x="31" y="1"/>
                  </a:cxn>
                  <a:cxn ang="0">
                    <a:pos x="29" y="2"/>
                  </a:cxn>
                  <a:cxn ang="0">
                    <a:pos x="29" y="2"/>
                  </a:cxn>
                </a:cxnLst>
                <a:rect l="0" t="0" r="r" b="b"/>
                <a:pathLst>
                  <a:path w="39" h="110">
                    <a:moveTo>
                      <a:pt x="29" y="2"/>
                    </a:moveTo>
                    <a:lnTo>
                      <a:pt x="29" y="2"/>
                    </a:lnTo>
                    <a:lnTo>
                      <a:pt x="23" y="14"/>
                    </a:lnTo>
                    <a:lnTo>
                      <a:pt x="18" y="25"/>
                    </a:lnTo>
                    <a:lnTo>
                      <a:pt x="15" y="37"/>
                    </a:lnTo>
                    <a:lnTo>
                      <a:pt x="12" y="50"/>
                    </a:lnTo>
                    <a:lnTo>
                      <a:pt x="12" y="50"/>
                    </a:lnTo>
                    <a:lnTo>
                      <a:pt x="6" y="77"/>
                    </a:lnTo>
                    <a:lnTo>
                      <a:pt x="3" y="91"/>
                    </a:lnTo>
                    <a:lnTo>
                      <a:pt x="0" y="104"/>
                    </a:lnTo>
                    <a:lnTo>
                      <a:pt x="0" y="104"/>
                    </a:lnTo>
                    <a:lnTo>
                      <a:pt x="2" y="107"/>
                    </a:lnTo>
                    <a:lnTo>
                      <a:pt x="3" y="108"/>
                    </a:lnTo>
                    <a:lnTo>
                      <a:pt x="4" y="109"/>
                    </a:lnTo>
                    <a:lnTo>
                      <a:pt x="6" y="110"/>
                    </a:lnTo>
                    <a:lnTo>
                      <a:pt x="7" y="109"/>
                    </a:lnTo>
                    <a:lnTo>
                      <a:pt x="9" y="108"/>
                    </a:lnTo>
                    <a:lnTo>
                      <a:pt x="10" y="107"/>
                    </a:lnTo>
                    <a:lnTo>
                      <a:pt x="10" y="104"/>
                    </a:lnTo>
                    <a:lnTo>
                      <a:pt x="10" y="104"/>
                    </a:lnTo>
                    <a:lnTo>
                      <a:pt x="12" y="94"/>
                    </a:lnTo>
                    <a:lnTo>
                      <a:pt x="15" y="84"/>
                    </a:lnTo>
                    <a:lnTo>
                      <a:pt x="18" y="73"/>
                    </a:lnTo>
                    <a:lnTo>
                      <a:pt x="19" y="62"/>
                    </a:lnTo>
                    <a:lnTo>
                      <a:pt x="19" y="62"/>
                    </a:lnTo>
                    <a:lnTo>
                      <a:pt x="21" y="48"/>
                    </a:lnTo>
                    <a:lnTo>
                      <a:pt x="25" y="34"/>
                    </a:lnTo>
                    <a:lnTo>
                      <a:pt x="30" y="20"/>
                    </a:lnTo>
                    <a:lnTo>
                      <a:pt x="38" y="7"/>
                    </a:lnTo>
                    <a:lnTo>
                      <a:pt x="38" y="7"/>
                    </a:lnTo>
                    <a:lnTo>
                      <a:pt x="39" y="5"/>
                    </a:lnTo>
                    <a:lnTo>
                      <a:pt x="39" y="4"/>
                    </a:lnTo>
                    <a:lnTo>
                      <a:pt x="38" y="2"/>
                    </a:lnTo>
                    <a:lnTo>
                      <a:pt x="37" y="1"/>
                    </a:lnTo>
                    <a:lnTo>
                      <a:pt x="34" y="0"/>
                    </a:lnTo>
                    <a:lnTo>
                      <a:pt x="31" y="1"/>
                    </a:lnTo>
                    <a:lnTo>
                      <a:pt x="29" y="2"/>
                    </a:lnTo>
                    <a:lnTo>
                      <a:pt x="29"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4" name="Freeform 840"/>
              <p:cNvSpPr/>
              <p:nvPr/>
            </p:nvSpPr>
            <p:spPr bwMode="auto">
              <a:xfrm>
                <a:off x="2451100" y="1674813"/>
                <a:ext cx="12700" cy="55563"/>
              </a:xfrm>
              <a:custGeom>
                <a:avLst/>
                <a:gdLst/>
                <a:ahLst/>
                <a:cxnLst>
                  <a:cxn ang="0">
                    <a:pos x="15" y="5"/>
                  </a:cxn>
                  <a:cxn ang="0">
                    <a:pos x="15" y="5"/>
                  </a:cxn>
                  <a:cxn ang="0">
                    <a:pos x="13" y="29"/>
                  </a:cxn>
                  <a:cxn ang="0">
                    <a:pos x="11" y="53"/>
                  </a:cxn>
                  <a:cxn ang="0">
                    <a:pos x="7" y="75"/>
                  </a:cxn>
                  <a:cxn ang="0">
                    <a:pos x="1" y="98"/>
                  </a:cxn>
                  <a:cxn ang="0">
                    <a:pos x="1" y="98"/>
                  </a:cxn>
                  <a:cxn ang="0">
                    <a:pos x="0" y="100"/>
                  </a:cxn>
                  <a:cxn ang="0">
                    <a:pos x="1" y="102"/>
                  </a:cxn>
                  <a:cxn ang="0">
                    <a:pos x="2" y="103"/>
                  </a:cxn>
                  <a:cxn ang="0">
                    <a:pos x="4" y="104"/>
                  </a:cxn>
                  <a:cxn ang="0">
                    <a:pos x="7" y="104"/>
                  </a:cxn>
                  <a:cxn ang="0">
                    <a:pos x="8" y="104"/>
                  </a:cxn>
                  <a:cxn ang="0">
                    <a:pos x="10" y="103"/>
                  </a:cxn>
                  <a:cxn ang="0">
                    <a:pos x="10" y="101"/>
                  </a:cxn>
                  <a:cxn ang="0">
                    <a:pos x="10" y="101"/>
                  </a:cxn>
                  <a:cxn ang="0">
                    <a:pos x="16" y="77"/>
                  </a:cxn>
                  <a:cxn ang="0">
                    <a:pos x="20" y="54"/>
                  </a:cxn>
                  <a:cxn ang="0">
                    <a:pos x="23" y="29"/>
                  </a:cxn>
                  <a:cxn ang="0">
                    <a:pos x="24" y="5"/>
                  </a:cxn>
                  <a:cxn ang="0">
                    <a:pos x="24" y="5"/>
                  </a:cxn>
                  <a:cxn ang="0">
                    <a:pos x="24" y="3"/>
                  </a:cxn>
                  <a:cxn ang="0">
                    <a:pos x="23" y="2"/>
                  </a:cxn>
                  <a:cxn ang="0">
                    <a:pos x="22" y="1"/>
                  </a:cxn>
                  <a:cxn ang="0">
                    <a:pos x="20" y="0"/>
                  </a:cxn>
                  <a:cxn ang="0">
                    <a:pos x="18" y="1"/>
                  </a:cxn>
                  <a:cxn ang="0">
                    <a:pos x="17" y="2"/>
                  </a:cxn>
                  <a:cxn ang="0">
                    <a:pos x="16" y="3"/>
                  </a:cxn>
                  <a:cxn ang="0">
                    <a:pos x="15" y="5"/>
                  </a:cxn>
                  <a:cxn ang="0">
                    <a:pos x="15" y="5"/>
                  </a:cxn>
                </a:cxnLst>
                <a:rect l="0" t="0" r="r" b="b"/>
                <a:pathLst>
                  <a:path w="24" h="104">
                    <a:moveTo>
                      <a:pt x="15" y="5"/>
                    </a:moveTo>
                    <a:lnTo>
                      <a:pt x="15" y="5"/>
                    </a:lnTo>
                    <a:lnTo>
                      <a:pt x="13" y="29"/>
                    </a:lnTo>
                    <a:lnTo>
                      <a:pt x="11" y="53"/>
                    </a:lnTo>
                    <a:lnTo>
                      <a:pt x="7" y="75"/>
                    </a:lnTo>
                    <a:lnTo>
                      <a:pt x="1" y="98"/>
                    </a:lnTo>
                    <a:lnTo>
                      <a:pt x="1" y="98"/>
                    </a:lnTo>
                    <a:lnTo>
                      <a:pt x="0" y="100"/>
                    </a:lnTo>
                    <a:lnTo>
                      <a:pt x="1" y="102"/>
                    </a:lnTo>
                    <a:lnTo>
                      <a:pt x="2" y="103"/>
                    </a:lnTo>
                    <a:lnTo>
                      <a:pt x="4" y="104"/>
                    </a:lnTo>
                    <a:lnTo>
                      <a:pt x="7" y="104"/>
                    </a:lnTo>
                    <a:lnTo>
                      <a:pt x="8" y="104"/>
                    </a:lnTo>
                    <a:lnTo>
                      <a:pt x="10" y="103"/>
                    </a:lnTo>
                    <a:lnTo>
                      <a:pt x="10" y="101"/>
                    </a:lnTo>
                    <a:lnTo>
                      <a:pt x="10" y="101"/>
                    </a:lnTo>
                    <a:lnTo>
                      <a:pt x="16" y="77"/>
                    </a:lnTo>
                    <a:lnTo>
                      <a:pt x="20" y="54"/>
                    </a:lnTo>
                    <a:lnTo>
                      <a:pt x="23" y="29"/>
                    </a:lnTo>
                    <a:lnTo>
                      <a:pt x="24" y="5"/>
                    </a:lnTo>
                    <a:lnTo>
                      <a:pt x="24" y="5"/>
                    </a:lnTo>
                    <a:lnTo>
                      <a:pt x="24" y="3"/>
                    </a:lnTo>
                    <a:lnTo>
                      <a:pt x="23" y="2"/>
                    </a:lnTo>
                    <a:lnTo>
                      <a:pt x="22" y="1"/>
                    </a:lnTo>
                    <a:lnTo>
                      <a:pt x="20" y="0"/>
                    </a:lnTo>
                    <a:lnTo>
                      <a:pt x="18" y="1"/>
                    </a:lnTo>
                    <a:lnTo>
                      <a:pt x="17" y="2"/>
                    </a:lnTo>
                    <a:lnTo>
                      <a:pt x="16" y="3"/>
                    </a:lnTo>
                    <a:lnTo>
                      <a:pt x="15" y="5"/>
                    </a:lnTo>
                    <a:lnTo>
                      <a:pt x="15"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5" name="Freeform 841"/>
              <p:cNvSpPr/>
              <p:nvPr/>
            </p:nvSpPr>
            <p:spPr bwMode="auto">
              <a:xfrm>
                <a:off x="2479675" y="1695450"/>
                <a:ext cx="22225" cy="60325"/>
              </a:xfrm>
              <a:custGeom>
                <a:avLst/>
                <a:gdLst/>
                <a:ahLst/>
                <a:cxnLst>
                  <a:cxn ang="0">
                    <a:pos x="33" y="3"/>
                  </a:cxn>
                  <a:cxn ang="0">
                    <a:pos x="33" y="3"/>
                  </a:cxn>
                  <a:cxn ang="0">
                    <a:pos x="19" y="56"/>
                  </a:cxn>
                  <a:cxn ang="0">
                    <a:pos x="9" y="83"/>
                  </a:cxn>
                  <a:cxn ang="0">
                    <a:pos x="0" y="108"/>
                  </a:cxn>
                  <a:cxn ang="0">
                    <a:pos x="0" y="108"/>
                  </a:cxn>
                  <a:cxn ang="0">
                    <a:pos x="0" y="110"/>
                  </a:cxn>
                  <a:cxn ang="0">
                    <a:pos x="0" y="112"/>
                  </a:cxn>
                  <a:cxn ang="0">
                    <a:pos x="1" y="113"/>
                  </a:cxn>
                  <a:cxn ang="0">
                    <a:pos x="3" y="114"/>
                  </a:cxn>
                  <a:cxn ang="0">
                    <a:pos x="6" y="113"/>
                  </a:cxn>
                  <a:cxn ang="0">
                    <a:pos x="8" y="112"/>
                  </a:cxn>
                  <a:cxn ang="0">
                    <a:pos x="9" y="111"/>
                  </a:cxn>
                  <a:cxn ang="0">
                    <a:pos x="9" y="111"/>
                  </a:cxn>
                  <a:cxn ang="0">
                    <a:pos x="19" y="85"/>
                  </a:cxn>
                  <a:cxn ang="0">
                    <a:pos x="27" y="59"/>
                  </a:cxn>
                  <a:cxn ang="0">
                    <a:pos x="42" y="6"/>
                  </a:cxn>
                  <a:cxn ang="0">
                    <a:pos x="42" y="6"/>
                  </a:cxn>
                  <a:cxn ang="0">
                    <a:pos x="42" y="4"/>
                  </a:cxn>
                  <a:cxn ang="0">
                    <a:pos x="42" y="2"/>
                  </a:cxn>
                  <a:cxn ang="0">
                    <a:pos x="40" y="1"/>
                  </a:cxn>
                  <a:cxn ang="0">
                    <a:pos x="39" y="0"/>
                  </a:cxn>
                  <a:cxn ang="0">
                    <a:pos x="37" y="0"/>
                  </a:cxn>
                  <a:cxn ang="0">
                    <a:pos x="35" y="1"/>
                  </a:cxn>
                  <a:cxn ang="0">
                    <a:pos x="34" y="2"/>
                  </a:cxn>
                  <a:cxn ang="0">
                    <a:pos x="33" y="3"/>
                  </a:cxn>
                  <a:cxn ang="0">
                    <a:pos x="33" y="3"/>
                  </a:cxn>
                </a:cxnLst>
                <a:rect l="0" t="0" r="r" b="b"/>
                <a:pathLst>
                  <a:path w="42" h="114">
                    <a:moveTo>
                      <a:pt x="33" y="3"/>
                    </a:moveTo>
                    <a:lnTo>
                      <a:pt x="33" y="3"/>
                    </a:lnTo>
                    <a:lnTo>
                      <a:pt x="19" y="56"/>
                    </a:lnTo>
                    <a:lnTo>
                      <a:pt x="9" y="83"/>
                    </a:lnTo>
                    <a:lnTo>
                      <a:pt x="0" y="108"/>
                    </a:lnTo>
                    <a:lnTo>
                      <a:pt x="0" y="108"/>
                    </a:lnTo>
                    <a:lnTo>
                      <a:pt x="0" y="110"/>
                    </a:lnTo>
                    <a:lnTo>
                      <a:pt x="0" y="112"/>
                    </a:lnTo>
                    <a:lnTo>
                      <a:pt x="1" y="113"/>
                    </a:lnTo>
                    <a:lnTo>
                      <a:pt x="3" y="114"/>
                    </a:lnTo>
                    <a:lnTo>
                      <a:pt x="6" y="113"/>
                    </a:lnTo>
                    <a:lnTo>
                      <a:pt x="8" y="112"/>
                    </a:lnTo>
                    <a:lnTo>
                      <a:pt x="9" y="111"/>
                    </a:lnTo>
                    <a:lnTo>
                      <a:pt x="9" y="111"/>
                    </a:lnTo>
                    <a:lnTo>
                      <a:pt x="19" y="85"/>
                    </a:lnTo>
                    <a:lnTo>
                      <a:pt x="27" y="59"/>
                    </a:lnTo>
                    <a:lnTo>
                      <a:pt x="42" y="6"/>
                    </a:lnTo>
                    <a:lnTo>
                      <a:pt x="42" y="6"/>
                    </a:lnTo>
                    <a:lnTo>
                      <a:pt x="42" y="4"/>
                    </a:lnTo>
                    <a:lnTo>
                      <a:pt x="42" y="2"/>
                    </a:lnTo>
                    <a:lnTo>
                      <a:pt x="40" y="1"/>
                    </a:lnTo>
                    <a:lnTo>
                      <a:pt x="39" y="0"/>
                    </a:lnTo>
                    <a:lnTo>
                      <a:pt x="37" y="0"/>
                    </a:lnTo>
                    <a:lnTo>
                      <a:pt x="35" y="1"/>
                    </a:lnTo>
                    <a:lnTo>
                      <a:pt x="34" y="2"/>
                    </a:lnTo>
                    <a:lnTo>
                      <a:pt x="33" y="3"/>
                    </a:lnTo>
                    <a:lnTo>
                      <a:pt x="33"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6" name="Freeform 842"/>
              <p:cNvSpPr/>
              <p:nvPr/>
            </p:nvSpPr>
            <p:spPr bwMode="auto">
              <a:xfrm>
                <a:off x="2509838" y="1725613"/>
                <a:ext cx="14288" cy="53975"/>
              </a:xfrm>
              <a:custGeom>
                <a:avLst/>
                <a:gdLst/>
                <a:ahLst/>
                <a:cxnLst>
                  <a:cxn ang="0">
                    <a:pos x="18" y="5"/>
                  </a:cxn>
                  <a:cxn ang="0">
                    <a:pos x="18" y="5"/>
                  </a:cxn>
                  <a:cxn ang="0">
                    <a:pos x="17" y="16"/>
                  </a:cxn>
                  <a:cxn ang="0">
                    <a:pos x="14" y="27"/>
                  </a:cxn>
                  <a:cxn ang="0">
                    <a:pos x="11" y="37"/>
                  </a:cxn>
                  <a:cxn ang="0">
                    <a:pos x="8" y="49"/>
                  </a:cxn>
                  <a:cxn ang="0">
                    <a:pos x="8" y="49"/>
                  </a:cxn>
                  <a:cxn ang="0">
                    <a:pos x="6" y="61"/>
                  </a:cxn>
                  <a:cxn ang="0">
                    <a:pos x="4" y="73"/>
                  </a:cxn>
                  <a:cxn ang="0">
                    <a:pos x="2" y="86"/>
                  </a:cxn>
                  <a:cxn ang="0">
                    <a:pos x="0" y="98"/>
                  </a:cxn>
                  <a:cxn ang="0">
                    <a:pos x="0" y="98"/>
                  </a:cxn>
                  <a:cxn ang="0">
                    <a:pos x="0" y="100"/>
                  </a:cxn>
                  <a:cxn ang="0">
                    <a:pos x="1" y="102"/>
                  </a:cxn>
                  <a:cxn ang="0">
                    <a:pos x="2" y="103"/>
                  </a:cxn>
                  <a:cxn ang="0">
                    <a:pos x="4" y="104"/>
                  </a:cxn>
                  <a:cxn ang="0">
                    <a:pos x="5" y="104"/>
                  </a:cxn>
                  <a:cxn ang="0">
                    <a:pos x="7" y="104"/>
                  </a:cxn>
                  <a:cxn ang="0">
                    <a:pos x="8" y="102"/>
                  </a:cxn>
                  <a:cxn ang="0">
                    <a:pos x="9" y="101"/>
                  </a:cxn>
                  <a:cxn ang="0">
                    <a:pos x="9" y="101"/>
                  </a:cxn>
                  <a:cxn ang="0">
                    <a:pos x="13" y="76"/>
                  </a:cxn>
                  <a:cxn ang="0">
                    <a:pos x="17" y="51"/>
                  </a:cxn>
                  <a:cxn ang="0">
                    <a:pos x="17" y="51"/>
                  </a:cxn>
                  <a:cxn ang="0">
                    <a:pos x="19" y="39"/>
                  </a:cxn>
                  <a:cxn ang="0">
                    <a:pos x="24" y="28"/>
                  </a:cxn>
                  <a:cxn ang="0">
                    <a:pos x="27" y="16"/>
                  </a:cxn>
                  <a:cxn ang="0">
                    <a:pos x="29" y="5"/>
                  </a:cxn>
                  <a:cxn ang="0">
                    <a:pos x="29" y="5"/>
                  </a:cxn>
                  <a:cxn ang="0">
                    <a:pos x="28" y="3"/>
                  </a:cxn>
                  <a:cxn ang="0">
                    <a:pos x="27" y="1"/>
                  </a:cxn>
                  <a:cxn ang="0">
                    <a:pos x="26" y="1"/>
                  </a:cxn>
                  <a:cxn ang="0">
                    <a:pos x="24" y="0"/>
                  </a:cxn>
                  <a:cxn ang="0">
                    <a:pos x="21" y="1"/>
                  </a:cxn>
                  <a:cxn ang="0">
                    <a:pos x="20" y="1"/>
                  </a:cxn>
                  <a:cxn ang="0">
                    <a:pos x="19" y="3"/>
                  </a:cxn>
                  <a:cxn ang="0">
                    <a:pos x="18" y="5"/>
                  </a:cxn>
                  <a:cxn ang="0">
                    <a:pos x="18" y="5"/>
                  </a:cxn>
                </a:cxnLst>
                <a:rect l="0" t="0" r="r" b="b"/>
                <a:pathLst>
                  <a:path w="29" h="104">
                    <a:moveTo>
                      <a:pt x="18" y="5"/>
                    </a:moveTo>
                    <a:lnTo>
                      <a:pt x="18" y="5"/>
                    </a:lnTo>
                    <a:lnTo>
                      <a:pt x="17" y="16"/>
                    </a:lnTo>
                    <a:lnTo>
                      <a:pt x="14" y="27"/>
                    </a:lnTo>
                    <a:lnTo>
                      <a:pt x="11" y="37"/>
                    </a:lnTo>
                    <a:lnTo>
                      <a:pt x="8" y="49"/>
                    </a:lnTo>
                    <a:lnTo>
                      <a:pt x="8" y="49"/>
                    </a:lnTo>
                    <a:lnTo>
                      <a:pt x="6" y="61"/>
                    </a:lnTo>
                    <a:lnTo>
                      <a:pt x="4" y="73"/>
                    </a:lnTo>
                    <a:lnTo>
                      <a:pt x="2" y="86"/>
                    </a:lnTo>
                    <a:lnTo>
                      <a:pt x="0" y="98"/>
                    </a:lnTo>
                    <a:lnTo>
                      <a:pt x="0" y="98"/>
                    </a:lnTo>
                    <a:lnTo>
                      <a:pt x="0" y="100"/>
                    </a:lnTo>
                    <a:lnTo>
                      <a:pt x="1" y="102"/>
                    </a:lnTo>
                    <a:lnTo>
                      <a:pt x="2" y="103"/>
                    </a:lnTo>
                    <a:lnTo>
                      <a:pt x="4" y="104"/>
                    </a:lnTo>
                    <a:lnTo>
                      <a:pt x="5" y="104"/>
                    </a:lnTo>
                    <a:lnTo>
                      <a:pt x="7" y="104"/>
                    </a:lnTo>
                    <a:lnTo>
                      <a:pt x="8" y="102"/>
                    </a:lnTo>
                    <a:lnTo>
                      <a:pt x="9" y="101"/>
                    </a:lnTo>
                    <a:lnTo>
                      <a:pt x="9" y="101"/>
                    </a:lnTo>
                    <a:lnTo>
                      <a:pt x="13" y="76"/>
                    </a:lnTo>
                    <a:lnTo>
                      <a:pt x="17" y="51"/>
                    </a:lnTo>
                    <a:lnTo>
                      <a:pt x="17" y="51"/>
                    </a:lnTo>
                    <a:lnTo>
                      <a:pt x="19" y="39"/>
                    </a:lnTo>
                    <a:lnTo>
                      <a:pt x="24" y="28"/>
                    </a:lnTo>
                    <a:lnTo>
                      <a:pt x="27" y="16"/>
                    </a:lnTo>
                    <a:lnTo>
                      <a:pt x="29" y="5"/>
                    </a:lnTo>
                    <a:lnTo>
                      <a:pt x="29" y="5"/>
                    </a:lnTo>
                    <a:lnTo>
                      <a:pt x="28" y="3"/>
                    </a:lnTo>
                    <a:lnTo>
                      <a:pt x="27" y="1"/>
                    </a:lnTo>
                    <a:lnTo>
                      <a:pt x="26" y="1"/>
                    </a:lnTo>
                    <a:lnTo>
                      <a:pt x="24" y="0"/>
                    </a:lnTo>
                    <a:lnTo>
                      <a:pt x="21" y="1"/>
                    </a:lnTo>
                    <a:lnTo>
                      <a:pt x="20" y="1"/>
                    </a:lnTo>
                    <a:lnTo>
                      <a:pt x="19" y="3"/>
                    </a:lnTo>
                    <a:lnTo>
                      <a:pt x="18" y="5"/>
                    </a:lnTo>
                    <a:lnTo>
                      <a:pt x="18"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7" name="Freeform 843"/>
              <p:cNvSpPr/>
              <p:nvPr/>
            </p:nvSpPr>
            <p:spPr bwMode="auto">
              <a:xfrm>
                <a:off x="2528888" y="1752600"/>
                <a:ext cx="17463" cy="57150"/>
              </a:xfrm>
              <a:custGeom>
                <a:avLst/>
                <a:gdLst/>
                <a:ahLst/>
                <a:cxnLst>
                  <a:cxn ang="0">
                    <a:pos x="24" y="2"/>
                  </a:cxn>
                  <a:cxn ang="0">
                    <a:pos x="24" y="2"/>
                  </a:cxn>
                  <a:cxn ang="0">
                    <a:pos x="20" y="14"/>
                  </a:cxn>
                  <a:cxn ang="0">
                    <a:pos x="16" y="28"/>
                  </a:cxn>
                  <a:cxn ang="0">
                    <a:pos x="9" y="54"/>
                  </a:cxn>
                  <a:cxn ang="0">
                    <a:pos x="9" y="54"/>
                  </a:cxn>
                  <a:cxn ang="0">
                    <a:pos x="3" y="79"/>
                  </a:cxn>
                  <a:cxn ang="0">
                    <a:pos x="1" y="91"/>
                  </a:cxn>
                  <a:cxn ang="0">
                    <a:pos x="0" y="104"/>
                  </a:cxn>
                  <a:cxn ang="0">
                    <a:pos x="0" y="104"/>
                  </a:cxn>
                  <a:cxn ang="0">
                    <a:pos x="0" y="105"/>
                  </a:cxn>
                  <a:cxn ang="0">
                    <a:pos x="1" y="107"/>
                  </a:cxn>
                  <a:cxn ang="0">
                    <a:pos x="2" y="108"/>
                  </a:cxn>
                  <a:cxn ang="0">
                    <a:pos x="4" y="108"/>
                  </a:cxn>
                  <a:cxn ang="0">
                    <a:pos x="6" y="108"/>
                  </a:cxn>
                  <a:cxn ang="0">
                    <a:pos x="7" y="107"/>
                  </a:cxn>
                  <a:cxn ang="0">
                    <a:pos x="8" y="105"/>
                  </a:cxn>
                  <a:cxn ang="0">
                    <a:pos x="9" y="104"/>
                  </a:cxn>
                  <a:cxn ang="0">
                    <a:pos x="9" y="104"/>
                  </a:cxn>
                  <a:cxn ang="0">
                    <a:pos x="10" y="92"/>
                  </a:cxn>
                  <a:cxn ang="0">
                    <a:pos x="12" y="80"/>
                  </a:cxn>
                  <a:cxn ang="0">
                    <a:pos x="19" y="57"/>
                  </a:cxn>
                  <a:cxn ang="0">
                    <a:pos x="19" y="57"/>
                  </a:cxn>
                  <a:cxn ang="0">
                    <a:pos x="22" y="44"/>
                  </a:cxn>
                  <a:cxn ang="0">
                    <a:pos x="25" y="32"/>
                  </a:cxn>
                  <a:cxn ang="0">
                    <a:pos x="28" y="19"/>
                  </a:cxn>
                  <a:cxn ang="0">
                    <a:pos x="32" y="6"/>
                  </a:cxn>
                  <a:cxn ang="0">
                    <a:pos x="32" y="6"/>
                  </a:cxn>
                  <a:cxn ang="0">
                    <a:pos x="33" y="5"/>
                  </a:cxn>
                  <a:cxn ang="0">
                    <a:pos x="32" y="3"/>
                  </a:cxn>
                  <a:cxn ang="0">
                    <a:pos x="30" y="0"/>
                  </a:cxn>
                  <a:cxn ang="0">
                    <a:pos x="28" y="0"/>
                  </a:cxn>
                  <a:cxn ang="0">
                    <a:pos x="27" y="0"/>
                  </a:cxn>
                  <a:cxn ang="0">
                    <a:pos x="25" y="0"/>
                  </a:cxn>
                  <a:cxn ang="0">
                    <a:pos x="24" y="2"/>
                  </a:cxn>
                  <a:cxn ang="0">
                    <a:pos x="24" y="2"/>
                  </a:cxn>
                </a:cxnLst>
                <a:rect l="0" t="0" r="r" b="b"/>
                <a:pathLst>
                  <a:path w="33" h="108">
                    <a:moveTo>
                      <a:pt x="24" y="2"/>
                    </a:moveTo>
                    <a:lnTo>
                      <a:pt x="24" y="2"/>
                    </a:lnTo>
                    <a:lnTo>
                      <a:pt x="20" y="14"/>
                    </a:lnTo>
                    <a:lnTo>
                      <a:pt x="16" y="28"/>
                    </a:lnTo>
                    <a:lnTo>
                      <a:pt x="9" y="54"/>
                    </a:lnTo>
                    <a:lnTo>
                      <a:pt x="9" y="54"/>
                    </a:lnTo>
                    <a:lnTo>
                      <a:pt x="3" y="79"/>
                    </a:lnTo>
                    <a:lnTo>
                      <a:pt x="1" y="91"/>
                    </a:lnTo>
                    <a:lnTo>
                      <a:pt x="0" y="104"/>
                    </a:lnTo>
                    <a:lnTo>
                      <a:pt x="0" y="104"/>
                    </a:lnTo>
                    <a:lnTo>
                      <a:pt x="0" y="105"/>
                    </a:lnTo>
                    <a:lnTo>
                      <a:pt x="1" y="107"/>
                    </a:lnTo>
                    <a:lnTo>
                      <a:pt x="2" y="108"/>
                    </a:lnTo>
                    <a:lnTo>
                      <a:pt x="4" y="108"/>
                    </a:lnTo>
                    <a:lnTo>
                      <a:pt x="6" y="108"/>
                    </a:lnTo>
                    <a:lnTo>
                      <a:pt x="7" y="107"/>
                    </a:lnTo>
                    <a:lnTo>
                      <a:pt x="8" y="105"/>
                    </a:lnTo>
                    <a:lnTo>
                      <a:pt x="9" y="104"/>
                    </a:lnTo>
                    <a:lnTo>
                      <a:pt x="9" y="104"/>
                    </a:lnTo>
                    <a:lnTo>
                      <a:pt x="10" y="92"/>
                    </a:lnTo>
                    <a:lnTo>
                      <a:pt x="12" y="80"/>
                    </a:lnTo>
                    <a:lnTo>
                      <a:pt x="19" y="57"/>
                    </a:lnTo>
                    <a:lnTo>
                      <a:pt x="19" y="57"/>
                    </a:lnTo>
                    <a:lnTo>
                      <a:pt x="22" y="44"/>
                    </a:lnTo>
                    <a:lnTo>
                      <a:pt x="25" y="32"/>
                    </a:lnTo>
                    <a:lnTo>
                      <a:pt x="28" y="19"/>
                    </a:lnTo>
                    <a:lnTo>
                      <a:pt x="32" y="6"/>
                    </a:lnTo>
                    <a:lnTo>
                      <a:pt x="32" y="6"/>
                    </a:lnTo>
                    <a:lnTo>
                      <a:pt x="33" y="5"/>
                    </a:lnTo>
                    <a:lnTo>
                      <a:pt x="32" y="3"/>
                    </a:lnTo>
                    <a:lnTo>
                      <a:pt x="30" y="0"/>
                    </a:lnTo>
                    <a:lnTo>
                      <a:pt x="28" y="0"/>
                    </a:lnTo>
                    <a:lnTo>
                      <a:pt x="27" y="0"/>
                    </a:lnTo>
                    <a:lnTo>
                      <a:pt x="25" y="0"/>
                    </a:lnTo>
                    <a:lnTo>
                      <a:pt x="24" y="2"/>
                    </a:lnTo>
                    <a:lnTo>
                      <a:pt x="24"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8" name="Freeform 844"/>
              <p:cNvSpPr/>
              <p:nvPr/>
            </p:nvSpPr>
            <p:spPr bwMode="auto">
              <a:xfrm>
                <a:off x="2557463" y="1774825"/>
                <a:ext cx="11113" cy="52388"/>
              </a:xfrm>
              <a:custGeom>
                <a:avLst/>
                <a:gdLst/>
                <a:ahLst/>
                <a:cxnLst>
                  <a:cxn ang="0">
                    <a:pos x="14" y="4"/>
                  </a:cxn>
                  <a:cxn ang="0">
                    <a:pos x="14" y="4"/>
                  </a:cxn>
                  <a:cxn ang="0">
                    <a:pos x="13" y="15"/>
                  </a:cxn>
                  <a:cxn ang="0">
                    <a:pos x="12" y="27"/>
                  </a:cxn>
                  <a:cxn ang="0">
                    <a:pos x="9" y="50"/>
                  </a:cxn>
                  <a:cxn ang="0">
                    <a:pos x="0" y="93"/>
                  </a:cxn>
                  <a:cxn ang="0">
                    <a:pos x="0" y="93"/>
                  </a:cxn>
                  <a:cxn ang="0">
                    <a:pos x="0" y="95"/>
                  </a:cxn>
                  <a:cxn ang="0">
                    <a:pos x="1" y="97"/>
                  </a:cxn>
                  <a:cxn ang="0">
                    <a:pos x="4" y="99"/>
                  </a:cxn>
                  <a:cxn ang="0">
                    <a:pos x="6" y="99"/>
                  </a:cxn>
                  <a:cxn ang="0">
                    <a:pos x="7" y="99"/>
                  </a:cxn>
                  <a:cxn ang="0">
                    <a:pos x="8" y="98"/>
                  </a:cxn>
                  <a:cxn ang="0">
                    <a:pos x="9" y="96"/>
                  </a:cxn>
                  <a:cxn ang="0">
                    <a:pos x="9" y="96"/>
                  </a:cxn>
                  <a:cxn ang="0">
                    <a:pos x="18" y="51"/>
                  </a:cxn>
                  <a:cxn ang="0">
                    <a:pos x="21" y="28"/>
                  </a:cxn>
                  <a:cxn ang="0">
                    <a:pos x="23" y="17"/>
                  </a:cxn>
                  <a:cxn ang="0">
                    <a:pos x="23" y="4"/>
                  </a:cxn>
                  <a:cxn ang="0">
                    <a:pos x="23" y="4"/>
                  </a:cxn>
                  <a:cxn ang="0">
                    <a:pos x="23" y="3"/>
                  </a:cxn>
                  <a:cxn ang="0">
                    <a:pos x="22" y="1"/>
                  </a:cxn>
                  <a:cxn ang="0">
                    <a:pos x="20" y="0"/>
                  </a:cxn>
                  <a:cxn ang="0">
                    <a:pos x="19" y="0"/>
                  </a:cxn>
                  <a:cxn ang="0">
                    <a:pos x="17" y="0"/>
                  </a:cxn>
                  <a:cxn ang="0">
                    <a:pos x="15" y="1"/>
                  </a:cxn>
                  <a:cxn ang="0">
                    <a:pos x="14" y="3"/>
                  </a:cxn>
                  <a:cxn ang="0">
                    <a:pos x="14" y="4"/>
                  </a:cxn>
                  <a:cxn ang="0">
                    <a:pos x="14" y="4"/>
                  </a:cxn>
                </a:cxnLst>
                <a:rect l="0" t="0" r="r" b="b"/>
                <a:pathLst>
                  <a:path w="23" h="99">
                    <a:moveTo>
                      <a:pt x="14" y="4"/>
                    </a:moveTo>
                    <a:lnTo>
                      <a:pt x="14" y="4"/>
                    </a:lnTo>
                    <a:lnTo>
                      <a:pt x="13" y="15"/>
                    </a:lnTo>
                    <a:lnTo>
                      <a:pt x="12" y="27"/>
                    </a:lnTo>
                    <a:lnTo>
                      <a:pt x="9" y="50"/>
                    </a:lnTo>
                    <a:lnTo>
                      <a:pt x="0" y="93"/>
                    </a:lnTo>
                    <a:lnTo>
                      <a:pt x="0" y="93"/>
                    </a:lnTo>
                    <a:lnTo>
                      <a:pt x="0" y="95"/>
                    </a:lnTo>
                    <a:lnTo>
                      <a:pt x="1" y="97"/>
                    </a:lnTo>
                    <a:lnTo>
                      <a:pt x="4" y="99"/>
                    </a:lnTo>
                    <a:lnTo>
                      <a:pt x="6" y="99"/>
                    </a:lnTo>
                    <a:lnTo>
                      <a:pt x="7" y="99"/>
                    </a:lnTo>
                    <a:lnTo>
                      <a:pt x="8" y="98"/>
                    </a:lnTo>
                    <a:lnTo>
                      <a:pt x="9" y="96"/>
                    </a:lnTo>
                    <a:lnTo>
                      <a:pt x="9" y="96"/>
                    </a:lnTo>
                    <a:lnTo>
                      <a:pt x="18" y="51"/>
                    </a:lnTo>
                    <a:lnTo>
                      <a:pt x="21" y="28"/>
                    </a:lnTo>
                    <a:lnTo>
                      <a:pt x="23" y="17"/>
                    </a:lnTo>
                    <a:lnTo>
                      <a:pt x="23" y="4"/>
                    </a:lnTo>
                    <a:lnTo>
                      <a:pt x="23" y="4"/>
                    </a:lnTo>
                    <a:lnTo>
                      <a:pt x="23" y="3"/>
                    </a:lnTo>
                    <a:lnTo>
                      <a:pt x="22" y="1"/>
                    </a:lnTo>
                    <a:lnTo>
                      <a:pt x="20" y="0"/>
                    </a:lnTo>
                    <a:lnTo>
                      <a:pt x="19" y="0"/>
                    </a:lnTo>
                    <a:lnTo>
                      <a:pt x="17" y="0"/>
                    </a:lnTo>
                    <a:lnTo>
                      <a:pt x="15" y="1"/>
                    </a:lnTo>
                    <a:lnTo>
                      <a:pt x="14" y="3"/>
                    </a:lnTo>
                    <a:lnTo>
                      <a:pt x="14" y="4"/>
                    </a:lnTo>
                    <a:lnTo>
                      <a:pt x="14"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9" name="Freeform 847"/>
              <p:cNvSpPr/>
              <p:nvPr/>
            </p:nvSpPr>
            <p:spPr bwMode="auto">
              <a:xfrm>
                <a:off x="2640013" y="1768475"/>
                <a:ext cx="7938" cy="57150"/>
              </a:xfrm>
              <a:custGeom>
                <a:avLst/>
                <a:gdLst/>
                <a:ahLst/>
                <a:cxnLst>
                  <a:cxn ang="0">
                    <a:pos x="13" y="73"/>
                  </a:cxn>
                  <a:cxn ang="0">
                    <a:pos x="13" y="73"/>
                  </a:cxn>
                  <a:cxn ang="0">
                    <a:pos x="14" y="39"/>
                  </a:cxn>
                  <a:cxn ang="0">
                    <a:pos x="13" y="5"/>
                  </a:cxn>
                  <a:cxn ang="0">
                    <a:pos x="13" y="5"/>
                  </a:cxn>
                  <a:cxn ang="0">
                    <a:pos x="13" y="3"/>
                  </a:cxn>
                  <a:cxn ang="0">
                    <a:pos x="12" y="1"/>
                  </a:cxn>
                  <a:cxn ang="0">
                    <a:pos x="11" y="1"/>
                  </a:cxn>
                  <a:cxn ang="0">
                    <a:pos x="9" y="0"/>
                  </a:cxn>
                  <a:cxn ang="0">
                    <a:pos x="7" y="1"/>
                  </a:cxn>
                  <a:cxn ang="0">
                    <a:pos x="6" y="1"/>
                  </a:cxn>
                  <a:cxn ang="0">
                    <a:pos x="5" y="3"/>
                  </a:cxn>
                  <a:cxn ang="0">
                    <a:pos x="4" y="5"/>
                  </a:cxn>
                  <a:cxn ang="0">
                    <a:pos x="4" y="5"/>
                  </a:cxn>
                  <a:cxn ang="0">
                    <a:pos x="4" y="58"/>
                  </a:cxn>
                  <a:cxn ang="0">
                    <a:pos x="4" y="58"/>
                  </a:cxn>
                  <a:cxn ang="0">
                    <a:pos x="5" y="80"/>
                  </a:cxn>
                  <a:cxn ang="0">
                    <a:pos x="4" y="94"/>
                  </a:cxn>
                  <a:cxn ang="0">
                    <a:pos x="3" y="98"/>
                  </a:cxn>
                  <a:cxn ang="0">
                    <a:pos x="2" y="100"/>
                  </a:cxn>
                  <a:cxn ang="0">
                    <a:pos x="2" y="100"/>
                  </a:cxn>
                  <a:cxn ang="0">
                    <a:pos x="0" y="101"/>
                  </a:cxn>
                  <a:cxn ang="0">
                    <a:pos x="0" y="103"/>
                  </a:cxn>
                  <a:cxn ang="0">
                    <a:pos x="0" y="105"/>
                  </a:cxn>
                  <a:cxn ang="0">
                    <a:pos x="0" y="106"/>
                  </a:cxn>
                  <a:cxn ang="0">
                    <a:pos x="1" y="108"/>
                  </a:cxn>
                  <a:cxn ang="0">
                    <a:pos x="3" y="108"/>
                  </a:cxn>
                  <a:cxn ang="0">
                    <a:pos x="5" y="109"/>
                  </a:cxn>
                  <a:cxn ang="0">
                    <a:pos x="7" y="108"/>
                  </a:cxn>
                  <a:cxn ang="0">
                    <a:pos x="7" y="108"/>
                  </a:cxn>
                  <a:cxn ang="0">
                    <a:pos x="9" y="106"/>
                  </a:cxn>
                  <a:cxn ang="0">
                    <a:pos x="11" y="102"/>
                  </a:cxn>
                  <a:cxn ang="0">
                    <a:pos x="12" y="97"/>
                  </a:cxn>
                  <a:cxn ang="0">
                    <a:pos x="13" y="91"/>
                  </a:cxn>
                  <a:cxn ang="0">
                    <a:pos x="13" y="81"/>
                  </a:cxn>
                  <a:cxn ang="0">
                    <a:pos x="13" y="73"/>
                  </a:cxn>
                  <a:cxn ang="0">
                    <a:pos x="13" y="73"/>
                  </a:cxn>
                </a:cxnLst>
                <a:rect l="0" t="0" r="r" b="b"/>
                <a:pathLst>
                  <a:path w="14" h="109">
                    <a:moveTo>
                      <a:pt x="13" y="73"/>
                    </a:moveTo>
                    <a:lnTo>
                      <a:pt x="13" y="73"/>
                    </a:lnTo>
                    <a:lnTo>
                      <a:pt x="14" y="39"/>
                    </a:lnTo>
                    <a:lnTo>
                      <a:pt x="13" y="5"/>
                    </a:lnTo>
                    <a:lnTo>
                      <a:pt x="13" y="5"/>
                    </a:lnTo>
                    <a:lnTo>
                      <a:pt x="13" y="3"/>
                    </a:lnTo>
                    <a:lnTo>
                      <a:pt x="12" y="1"/>
                    </a:lnTo>
                    <a:lnTo>
                      <a:pt x="11" y="1"/>
                    </a:lnTo>
                    <a:lnTo>
                      <a:pt x="9" y="0"/>
                    </a:lnTo>
                    <a:lnTo>
                      <a:pt x="7" y="1"/>
                    </a:lnTo>
                    <a:lnTo>
                      <a:pt x="6" y="1"/>
                    </a:lnTo>
                    <a:lnTo>
                      <a:pt x="5" y="3"/>
                    </a:lnTo>
                    <a:lnTo>
                      <a:pt x="4" y="5"/>
                    </a:lnTo>
                    <a:lnTo>
                      <a:pt x="4" y="5"/>
                    </a:lnTo>
                    <a:lnTo>
                      <a:pt x="4" y="58"/>
                    </a:lnTo>
                    <a:lnTo>
                      <a:pt x="4" y="58"/>
                    </a:lnTo>
                    <a:lnTo>
                      <a:pt x="5" y="80"/>
                    </a:lnTo>
                    <a:lnTo>
                      <a:pt x="4" y="94"/>
                    </a:lnTo>
                    <a:lnTo>
                      <a:pt x="3" y="98"/>
                    </a:lnTo>
                    <a:lnTo>
                      <a:pt x="2" y="100"/>
                    </a:lnTo>
                    <a:lnTo>
                      <a:pt x="2" y="100"/>
                    </a:lnTo>
                    <a:lnTo>
                      <a:pt x="0" y="101"/>
                    </a:lnTo>
                    <a:lnTo>
                      <a:pt x="0" y="103"/>
                    </a:lnTo>
                    <a:lnTo>
                      <a:pt x="0" y="105"/>
                    </a:lnTo>
                    <a:lnTo>
                      <a:pt x="0" y="106"/>
                    </a:lnTo>
                    <a:lnTo>
                      <a:pt x="1" y="108"/>
                    </a:lnTo>
                    <a:lnTo>
                      <a:pt x="3" y="108"/>
                    </a:lnTo>
                    <a:lnTo>
                      <a:pt x="5" y="109"/>
                    </a:lnTo>
                    <a:lnTo>
                      <a:pt x="7" y="108"/>
                    </a:lnTo>
                    <a:lnTo>
                      <a:pt x="7" y="108"/>
                    </a:lnTo>
                    <a:lnTo>
                      <a:pt x="9" y="106"/>
                    </a:lnTo>
                    <a:lnTo>
                      <a:pt x="11" y="102"/>
                    </a:lnTo>
                    <a:lnTo>
                      <a:pt x="12" y="97"/>
                    </a:lnTo>
                    <a:lnTo>
                      <a:pt x="13" y="91"/>
                    </a:lnTo>
                    <a:lnTo>
                      <a:pt x="13" y="81"/>
                    </a:lnTo>
                    <a:lnTo>
                      <a:pt x="13" y="73"/>
                    </a:lnTo>
                    <a:lnTo>
                      <a:pt x="13" y="7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0" name="Freeform 848"/>
              <p:cNvSpPr/>
              <p:nvPr/>
            </p:nvSpPr>
            <p:spPr bwMode="auto">
              <a:xfrm>
                <a:off x="2665413" y="1757363"/>
                <a:ext cx="19050" cy="52388"/>
              </a:xfrm>
              <a:custGeom>
                <a:avLst/>
                <a:gdLst/>
                <a:ahLst/>
                <a:cxnLst>
                  <a:cxn ang="0">
                    <a:pos x="28" y="4"/>
                  </a:cxn>
                  <a:cxn ang="0">
                    <a:pos x="28" y="4"/>
                  </a:cxn>
                  <a:cxn ang="0">
                    <a:pos x="27" y="14"/>
                  </a:cxn>
                  <a:cxn ang="0">
                    <a:pos x="24" y="24"/>
                  </a:cxn>
                  <a:cxn ang="0">
                    <a:pos x="20" y="33"/>
                  </a:cxn>
                  <a:cxn ang="0">
                    <a:pos x="17" y="42"/>
                  </a:cxn>
                  <a:cxn ang="0">
                    <a:pos x="17" y="42"/>
                  </a:cxn>
                  <a:cxn ang="0">
                    <a:pos x="13" y="56"/>
                  </a:cxn>
                  <a:cxn ang="0">
                    <a:pos x="8" y="68"/>
                  </a:cxn>
                  <a:cxn ang="0">
                    <a:pos x="4" y="81"/>
                  </a:cxn>
                  <a:cxn ang="0">
                    <a:pos x="0" y="93"/>
                  </a:cxn>
                  <a:cxn ang="0">
                    <a:pos x="0" y="93"/>
                  </a:cxn>
                  <a:cxn ang="0">
                    <a:pos x="0" y="95"/>
                  </a:cxn>
                  <a:cxn ang="0">
                    <a:pos x="0" y="97"/>
                  </a:cxn>
                  <a:cxn ang="0">
                    <a:pos x="1" y="98"/>
                  </a:cxn>
                  <a:cxn ang="0">
                    <a:pos x="3" y="99"/>
                  </a:cxn>
                  <a:cxn ang="0">
                    <a:pos x="5" y="99"/>
                  </a:cxn>
                  <a:cxn ang="0">
                    <a:pos x="6" y="99"/>
                  </a:cxn>
                  <a:cxn ang="0">
                    <a:pos x="8" y="98"/>
                  </a:cxn>
                  <a:cxn ang="0">
                    <a:pos x="9" y="96"/>
                  </a:cxn>
                  <a:cxn ang="0">
                    <a:pos x="9" y="96"/>
                  </a:cxn>
                  <a:cxn ang="0">
                    <a:pos x="13" y="85"/>
                  </a:cxn>
                  <a:cxn ang="0">
                    <a:pos x="17" y="73"/>
                  </a:cxn>
                  <a:cxn ang="0">
                    <a:pos x="26" y="51"/>
                  </a:cxn>
                  <a:cxn ang="0">
                    <a:pos x="30" y="39"/>
                  </a:cxn>
                  <a:cxn ang="0">
                    <a:pos x="33" y="28"/>
                  </a:cxn>
                  <a:cxn ang="0">
                    <a:pos x="36" y="16"/>
                  </a:cxn>
                  <a:cxn ang="0">
                    <a:pos x="37" y="4"/>
                  </a:cxn>
                  <a:cxn ang="0">
                    <a:pos x="37" y="4"/>
                  </a:cxn>
                  <a:cxn ang="0">
                    <a:pos x="37" y="2"/>
                  </a:cxn>
                  <a:cxn ang="0">
                    <a:pos x="36" y="1"/>
                  </a:cxn>
                  <a:cxn ang="0">
                    <a:pos x="35" y="0"/>
                  </a:cxn>
                  <a:cxn ang="0">
                    <a:pos x="33" y="0"/>
                  </a:cxn>
                  <a:cxn ang="0">
                    <a:pos x="31" y="0"/>
                  </a:cxn>
                  <a:cxn ang="0">
                    <a:pos x="30" y="1"/>
                  </a:cxn>
                  <a:cxn ang="0">
                    <a:pos x="29" y="2"/>
                  </a:cxn>
                  <a:cxn ang="0">
                    <a:pos x="28" y="4"/>
                  </a:cxn>
                  <a:cxn ang="0">
                    <a:pos x="28" y="4"/>
                  </a:cxn>
                </a:cxnLst>
                <a:rect l="0" t="0" r="r" b="b"/>
                <a:pathLst>
                  <a:path w="37" h="99">
                    <a:moveTo>
                      <a:pt x="28" y="4"/>
                    </a:moveTo>
                    <a:lnTo>
                      <a:pt x="28" y="4"/>
                    </a:lnTo>
                    <a:lnTo>
                      <a:pt x="27" y="14"/>
                    </a:lnTo>
                    <a:lnTo>
                      <a:pt x="24" y="24"/>
                    </a:lnTo>
                    <a:lnTo>
                      <a:pt x="20" y="33"/>
                    </a:lnTo>
                    <a:lnTo>
                      <a:pt x="17" y="42"/>
                    </a:lnTo>
                    <a:lnTo>
                      <a:pt x="17" y="42"/>
                    </a:lnTo>
                    <a:lnTo>
                      <a:pt x="13" y="56"/>
                    </a:lnTo>
                    <a:lnTo>
                      <a:pt x="8" y="68"/>
                    </a:lnTo>
                    <a:lnTo>
                      <a:pt x="4" y="81"/>
                    </a:lnTo>
                    <a:lnTo>
                      <a:pt x="0" y="93"/>
                    </a:lnTo>
                    <a:lnTo>
                      <a:pt x="0" y="93"/>
                    </a:lnTo>
                    <a:lnTo>
                      <a:pt x="0" y="95"/>
                    </a:lnTo>
                    <a:lnTo>
                      <a:pt x="0" y="97"/>
                    </a:lnTo>
                    <a:lnTo>
                      <a:pt x="1" y="98"/>
                    </a:lnTo>
                    <a:lnTo>
                      <a:pt x="3" y="99"/>
                    </a:lnTo>
                    <a:lnTo>
                      <a:pt x="5" y="99"/>
                    </a:lnTo>
                    <a:lnTo>
                      <a:pt x="6" y="99"/>
                    </a:lnTo>
                    <a:lnTo>
                      <a:pt x="8" y="98"/>
                    </a:lnTo>
                    <a:lnTo>
                      <a:pt x="9" y="96"/>
                    </a:lnTo>
                    <a:lnTo>
                      <a:pt x="9" y="96"/>
                    </a:lnTo>
                    <a:lnTo>
                      <a:pt x="13" y="85"/>
                    </a:lnTo>
                    <a:lnTo>
                      <a:pt x="17" y="73"/>
                    </a:lnTo>
                    <a:lnTo>
                      <a:pt x="26" y="51"/>
                    </a:lnTo>
                    <a:lnTo>
                      <a:pt x="30" y="39"/>
                    </a:lnTo>
                    <a:lnTo>
                      <a:pt x="33" y="28"/>
                    </a:lnTo>
                    <a:lnTo>
                      <a:pt x="36" y="16"/>
                    </a:lnTo>
                    <a:lnTo>
                      <a:pt x="37" y="4"/>
                    </a:lnTo>
                    <a:lnTo>
                      <a:pt x="37" y="4"/>
                    </a:lnTo>
                    <a:lnTo>
                      <a:pt x="37" y="2"/>
                    </a:lnTo>
                    <a:lnTo>
                      <a:pt x="36" y="1"/>
                    </a:lnTo>
                    <a:lnTo>
                      <a:pt x="35" y="0"/>
                    </a:lnTo>
                    <a:lnTo>
                      <a:pt x="33" y="0"/>
                    </a:lnTo>
                    <a:lnTo>
                      <a:pt x="31" y="0"/>
                    </a:lnTo>
                    <a:lnTo>
                      <a:pt x="30" y="1"/>
                    </a:lnTo>
                    <a:lnTo>
                      <a:pt x="29" y="2"/>
                    </a:lnTo>
                    <a:lnTo>
                      <a:pt x="28" y="4"/>
                    </a:lnTo>
                    <a:lnTo>
                      <a:pt x="28"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1" name="Freeform 849"/>
              <p:cNvSpPr/>
              <p:nvPr/>
            </p:nvSpPr>
            <p:spPr bwMode="auto">
              <a:xfrm>
                <a:off x="2697163" y="1725613"/>
                <a:ext cx="15875" cy="52388"/>
              </a:xfrm>
              <a:custGeom>
                <a:avLst/>
                <a:gdLst/>
                <a:ahLst/>
                <a:cxnLst>
                  <a:cxn ang="0">
                    <a:pos x="15" y="91"/>
                  </a:cxn>
                  <a:cxn ang="0">
                    <a:pos x="15" y="91"/>
                  </a:cxn>
                  <a:cxn ang="0">
                    <a:pos x="20" y="82"/>
                  </a:cxn>
                  <a:cxn ang="0">
                    <a:pos x="24" y="71"/>
                  </a:cxn>
                  <a:cxn ang="0">
                    <a:pos x="27" y="61"/>
                  </a:cxn>
                  <a:cxn ang="0">
                    <a:pos x="28" y="50"/>
                  </a:cxn>
                  <a:cxn ang="0">
                    <a:pos x="29" y="38"/>
                  </a:cxn>
                  <a:cxn ang="0">
                    <a:pos x="29" y="27"/>
                  </a:cxn>
                  <a:cxn ang="0">
                    <a:pos x="29" y="5"/>
                  </a:cxn>
                  <a:cxn ang="0">
                    <a:pos x="29" y="5"/>
                  </a:cxn>
                  <a:cxn ang="0">
                    <a:pos x="28" y="3"/>
                  </a:cxn>
                  <a:cxn ang="0">
                    <a:pos x="27" y="1"/>
                  </a:cxn>
                  <a:cxn ang="0">
                    <a:pos x="26" y="1"/>
                  </a:cxn>
                  <a:cxn ang="0">
                    <a:pos x="24" y="0"/>
                  </a:cxn>
                  <a:cxn ang="0">
                    <a:pos x="22" y="1"/>
                  </a:cxn>
                  <a:cxn ang="0">
                    <a:pos x="21" y="1"/>
                  </a:cxn>
                  <a:cxn ang="0">
                    <a:pos x="20" y="3"/>
                  </a:cxn>
                  <a:cxn ang="0">
                    <a:pos x="20" y="5"/>
                  </a:cxn>
                  <a:cxn ang="0">
                    <a:pos x="20" y="5"/>
                  </a:cxn>
                  <a:cxn ang="0">
                    <a:pos x="20" y="26"/>
                  </a:cxn>
                  <a:cxn ang="0">
                    <a:pos x="19" y="47"/>
                  </a:cxn>
                  <a:cxn ang="0">
                    <a:pos x="18" y="58"/>
                  </a:cxn>
                  <a:cxn ang="0">
                    <a:pos x="16" y="67"/>
                  </a:cxn>
                  <a:cxn ang="0">
                    <a:pos x="11" y="76"/>
                  </a:cxn>
                  <a:cxn ang="0">
                    <a:pos x="6" y="86"/>
                  </a:cxn>
                  <a:cxn ang="0">
                    <a:pos x="6" y="86"/>
                  </a:cxn>
                  <a:cxn ang="0">
                    <a:pos x="3" y="87"/>
                  </a:cxn>
                  <a:cxn ang="0">
                    <a:pos x="2" y="89"/>
                  </a:cxn>
                  <a:cxn ang="0">
                    <a:pos x="1" y="91"/>
                  </a:cxn>
                  <a:cxn ang="0">
                    <a:pos x="0" y="95"/>
                  </a:cxn>
                  <a:cxn ang="0">
                    <a:pos x="0" y="95"/>
                  </a:cxn>
                  <a:cxn ang="0">
                    <a:pos x="1" y="97"/>
                  </a:cxn>
                  <a:cxn ang="0">
                    <a:pos x="3" y="99"/>
                  </a:cxn>
                  <a:cxn ang="0">
                    <a:pos x="6" y="99"/>
                  </a:cxn>
                  <a:cxn ang="0">
                    <a:pos x="8" y="98"/>
                  </a:cxn>
                  <a:cxn ang="0">
                    <a:pos x="8" y="98"/>
                  </a:cxn>
                  <a:cxn ang="0">
                    <a:pos x="11" y="94"/>
                  </a:cxn>
                  <a:cxn ang="0">
                    <a:pos x="11" y="94"/>
                  </a:cxn>
                  <a:cxn ang="0">
                    <a:pos x="14" y="93"/>
                  </a:cxn>
                  <a:cxn ang="0">
                    <a:pos x="15" y="91"/>
                  </a:cxn>
                  <a:cxn ang="0">
                    <a:pos x="15" y="91"/>
                  </a:cxn>
                </a:cxnLst>
                <a:rect l="0" t="0" r="r" b="b"/>
                <a:pathLst>
                  <a:path w="29" h="99">
                    <a:moveTo>
                      <a:pt x="15" y="91"/>
                    </a:moveTo>
                    <a:lnTo>
                      <a:pt x="15" y="91"/>
                    </a:lnTo>
                    <a:lnTo>
                      <a:pt x="20" y="82"/>
                    </a:lnTo>
                    <a:lnTo>
                      <a:pt x="24" y="71"/>
                    </a:lnTo>
                    <a:lnTo>
                      <a:pt x="27" y="61"/>
                    </a:lnTo>
                    <a:lnTo>
                      <a:pt x="28" y="50"/>
                    </a:lnTo>
                    <a:lnTo>
                      <a:pt x="29" y="38"/>
                    </a:lnTo>
                    <a:lnTo>
                      <a:pt x="29" y="27"/>
                    </a:lnTo>
                    <a:lnTo>
                      <a:pt x="29" y="5"/>
                    </a:lnTo>
                    <a:lnTo>
                      <a:pt x="29" y="5"/>
                    </a:lnTo>
                    <a:lnTo>
                      <a:pt x="28" y="3"/>
                    </a:lnTo>
                    <a:lnTo>
                      <a:pt x="27" y="1"/>
                    </a:lnTo>
                    <a:lnTo>
                      <a:pt x="26" y="1"/>
                    </a:lnTo>
                    <a:lnTo>
                      <a:pt x="24" y="0"/>
                    </a:lnTo>
                    <a:lnTo>
                      <a:pt x="22" y="1"/>
                    </a:lnTo>
                    <a:lnTo>
                      <a:pt x="21" y="1"/>
                    </a:lnTo>
                    <a:lnTo>
                      <a:pt x="20" y="3"/>
                    </a:lnTo>
                    <a:lnTo>
                      <a:pt x="20" y="5"/>
                    </a:lnTo>
                    <a:lnTo>
                      <a:pt x="20" y="5"/>
                    </a:lnTo>
                    <a:lnTo>
                      <a:pt x="20" y="26"/>
                    </a:lnTo>
                    <a:lnTo>
                      <a:pt x="19" y="47"/>
                    </a:lnTo>
                    <a:lnTo>
                      <a:pt x="18" y="58"/>
                    </a:lnTo>
                    <a:lnTo>
                      <a:pt x="16" y="67"/>
                    </a:lnTo>
                    <a:lnTo>
                      <a:pt x="11" y="76"/>
                    </a:lnTo>
                    <a:lnTo>
                      <a:pt x="6" y="86"/>
                    </a:lnTo>
                    <a:lnTo>
                      <a:pt x="6" y="86"/>
                    </a:lnTo>
                    <a:lnTo>
                      <a:pt x="3" y="87"/>
                    </a:lnTo>
                    <a:lnTo>
                      <a:pt x="2" y="89"/>
                    </a:lnTo>
                    <a:lnTo>
                      <a:pt x="1" y="91"/>
                    </a:lnTo>
                    <a:lnTo>
                      <a:pt x="0" y="95"/>
                    </a:lnTo>
                    <a:lnTo>
                      <a:pt x="0" y="95"/>
                    </a:lnTo>
                    <a:lnTo>
                      <a:pt x="1" y="97"/>
                    </a:lnTo>
                    <a:lnTo>
                      <a:pt x="3" y="99"/>
                    </a:lnTo>
                    <a:lnTo>
                      <a:pt x="6" y="99"/>
                    </a:lnTo>
                    <a:lnTo>
                      <a:pt x="8" y="98"/>
                    </a:lnTo>
                    <a:lnTo>
                      <a:pt x="8" y="98"/>
                    </a:lnTo>
                    <a:lnTo>
                      <a:pt x="11" y="94"/>
                    </a:lnTo>
                    <a:lnTo>
                      <a:pt x="11" y="94"/>
                    </a:lnTo>
                    <a:lnTo>
                      <a:pt x="14" y="93"/>
                    </a:lnTo>
                    <a:lnTo>
                      <a:pt x="15" y="91"/>
                    </a:lnTo>
                    <a:lnTo>
                      <a:pt x="15" y="9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2" name="Freeform 850"/>
              <p:cNvSpPr/>
              <p:nvPr/>
            </p:nvSpPr>
            <p:spPr bwMode="auto">
              <a:xfrm>
                <a:off x="2732088" y="1708150"/>
                <a:ext cx="11113" cy="53975"/>
              </a:xfrm>
              <a:custGeom>
                <a:avLst/>
                <a:gdLst/>
                <a:ahLst/>
                <a:cxnLst>
                  <a:cxn ang="0">
                    <a:pos x="20" y="5"/>
                  </a:cxn>
                  <a:cxn ang="0">
                    <a:pos x="20" y="5"/>
                  </a:cxn>
                  <a:cxn ang="0">
                    <a:pos x="19" y="3"/>
                  </a:cxn>
                  <a:cxn ang="0">
                    <a:pos x="18" y="1"/>
                  </a:cxn>
                  <a:cxn ang="0">
                    <a:pos x="17" y="0"/>
                  </a:cxn>
                  <a:cxn ang="0">
                    <a:pos x="15" y="0"/>
                  </a:cxn>
                  <a:cxn ang="0">
                    <a:pos x="14" y="0"/>
                  </a:cxn>
                  <a:cxn ang="0">
                    <a:pos x="12" y="1"/>
                  </a:cxn>
                  <a:cxn ang="0">
                    <a:pos x="11" y="3"/>
                  </a:cxn>
                  <a:cxn ang="0">
                    <a:pos x="11" y="5"/>
                  </a:cxn>
                  <a:cxn ang="0">
                    <a:pos x="11" y="5"/>
                  </a:cxn>
                  <a:cxn ang="0">
                    <a:pos x="12" y="28"/>
                  </a:cxn>
                  <a:cxn ang="0">
                    <a:pos x="13" y="53"/>
                  </a:cxn>
                  <a:cxn ang="0">
                    <a:pos x="13" y="64"/>
                  </a:cxn>
                  <a:cxn ang="0">
                    <a:pos x="11" y="75"/>
                  </a:cxn>
                  <a:cxn ang="0">
                    <a:pos x="7" y="87"/>
                  </a:cxn>
                  <a:cxn ang="0">
                    <a:pos x="4" y="92"/>
                  </a:cxn>
                  <a:cxn ang="0">
                    <a:pos x="1" y="97"/>
                  </a:cxn>
                  <a:cxn ang="0">
                    <a:pos x="1" y="97"/>
                  </a:cxn>
                  <a:cxn ang="0">
                    <a:pos x="0" y="99"/>
                  </a:cxn>
                  <a:cxn ang="0">
                    <a:pos x="0" y="100"/>
                  </a:cxn>
                  <a:cxn ang="0">
                    <a:pos x="1" y="102"/>
                  </a:cxn>
                  <a:cxn ang="0">
                    <a:pos x="3" y="103"/>
                  </a:cxn>
                  <a:cxn ang="0">
                    <a:pos x="6" y="104"/>
                  </a:cxn>
                  <a:cxn ang="0">
                    <a:pos x="8" y="103"/>
                  </a:cxn>
                  <a:cxn ang="0">
                    <a:pos x="10" y="102"/>
                  </a:cxn>
                  <a:cxn ang="0">
                    <a:pos x="10" y="102"/>
                  </a:cxn>
                  <a:cxn ang="0">
                    <a:pos x="13" y="96"/>
                  </a:cxn>
                  <a:cxn ang="0">
                    <a:pos x="16" y="91"/>
                  </a:cxn>
                  <a:cxn ang="0">
                    <a:pos x="20" y="79"/>
                  </a:cxn>
                  <a:cxn ang="0">
                    <a:pos x="22" y="67"/>
                  </a:cxn>
                  <a:cxn ang="0">
                    <a:pos x="22" y="55"/>
                  </a:cxn>
                  <a:cxn ang="0">
                    <a:pos x="22" y="42"/>
                  </a:cxn>
                  <a:cxn ang="0">
                    <a:pos x="21" y="29"/>
                  </a:cxn>
                  <a:cxn ang="0">
                    <a:pos x="20" y="5"/>
                  </a:cxn>
                  <a:cxn ang="0">
                    <a:pos x="20" y="5"/>
                  </a:cxn>
                </a:cxnLst>
                <a:rect l="0" t="0" r="r" b="b"/>
                <a:pathLst>
                  <a:path w="22" h="104">
                    <a:moveTo>
                      <a:pt x="20" y="5"/>
                    </a:moveTo>
                    <a:lnTo>
                      <a:pt x="20" y="5"/>
                    </a:lnTo>
                    <a:lnTo>
                      <a:pt x="19" y="3"/>
                    </a:lnTo>
                    <a:lnTo>
                      <a:pt x="18" y="1"/>
                    </a:lnTo>
                    <a:lnTo>
                      <a:pt x="17" y="0"/>
                    </a:lnTo>
                    <a:lnTo>
                      <a:pt x="15" y="0"/>
                    </a:lnTo>
                    <a:lnTo>
                      <a:pt x="14" y="0"/>
                    </a:lnTo>
                    <a:lnTo>
                      <a:pt x="12" y="1"/>
                    </a:lnTo>
                    <a:lnTo>
                      <a:pt x="11" y="3"/>
                    </a:lnTo>
                    <a:lnTo>
                      <a:pt x="11" y="5"/>
                    </a:lnTo>
                    <a:lnTo>
                      <a:pt x="11" y="5"/>
                    </a:lnTo>
                    <a:lnTo>
                      <a:pt x="12" y="28"/>
                    </a:lnTo>
                    <a:lnTo>
                      <a:pt x="13" y="53"/>
                    </a:lnTo>
                    <a:lnTo>
                      <a:pt x="13" y="64"/>
                    </a:lnTo>
                    <a:lnTo>
                      <a:pt x="11" y="75"/>
                    </a:lnTo>
                    <a:lnTo>
                      <a:pt x="7" y="87"/>
                    </a:lnTo>
                    <a:lnTo>
                      <a:pt x="4" y="92"/>
                    </a:lnTo>
                    <a:lnTo>
                      <a:pt x="1" y="97"/>
                    </a:lnTo>
                    <a:lnTo>
                      <a:pt x="1" y="97"/>
                    </a:lnTo>
                    <a:lnTo>
                      <a:pt x="0" y="99"/>
                    </a:lnTo>
                    <a:lnTo>
                      <a:pt x="0" y="100"/>
                    </a:lnTo>
                    <a:lnTo>
                      <a:pt x="1" y="102"/>
                    </a:lnTo>
                    <a:lnTo>
                      <a:pt x="3" y="103"/>
                    </a:lnTo>
                    <a:lnTo>
                      <a:pt x="6" y="104"/>
                    </a:lnTo>
                    <a:lnTo>
                      <a:pt x="8" y="103"/>
                    </a:lnTo>
                    <a:lnTo>
                      <a:pt x="10" y="102"/>
                    </a:lnTo>
                    <a:lnTo>
                      <a:pt x="10" y="102"/>
                    </a:lnTo>
                    <a:lnTo>
                      <a:pt x="13" y="96"/>
                    </a:lnTo>
                    <a:lnTo>
                      <a:pt x="16" y="91"/>
                    </a:lnTo>
                    <a:lnTo>
                      <a:pt x="20" y="79"/>
                    </a:lnTo>
                    <a:lnTo>
                      <a:pt x="22" y="67"/>
                    </a:lnTo>
                    <a:lnTo>
                      <a:pt x="22" y="55"/>
                    </a:lnTo>
                    <a:lnTo>
                      <a:pt x="22" y="42"/>
                    </a:lnTo>
                    <a:lnTo>
                      <a:pt x="21" y="29"/>
                    </a:lnTo>
                    <a:lnTo>
                      <a:pt x="20" y="5"/>
                    </a:lnTo>
                    <a:lnTo>
                      <a:pt x="20"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3" name="Freeform 851"/>
              <p:cNvSpPr/>
              <p:nvPr/>
            </p:nvSpPr>
            <p:spPr bwMode="auto">
              <a:xfrm>
                <a:off x="2765425" y="1674813"/>
                <a:ext cx="7938" cy="55563"/>
              </a:xfrm>
              <a:custGeom>
                <a:avLst/>
                <a:gdLst/>
                <a:ahLst/>
                <a:cxnLst>
                  <a:cxn ang="0">
                    <a:pos x="15" y="94"/>
                  </a:cxn>
                  <a:cxn ang="0">
                    <a:pos x="15" y="94"/>
                  </a:cxn>
                  <a:cxn ang="0">
                    <a:pos x="14" y="72"/>
                  </a:cxn>
                  <a:cxn ang="0">
                    <a:pos x="12" y="50"/>
                  </a:cxn>
                  <a:cxn ang="0">
                    <a:pos x="11" y="27"/>
                  </a:cxn>
                  <a:cxn ang="0">
                    <a:pos x="9" y="5"/>
                  </a:cxn>
                  <a:cxn ang="0">
                    <a:pos x="9" y="5"/>
                  </a:cxn>
                  <a:cxn ang="0">
                    <a:pos x="9" y="3"/>
                  </a:cxn>
                  <a:cxn ang="0">
                    <a:pos x="8" y="2"/>
                  </a:cxn>
                  <a:cxn ang="0">
                    <a:pos x="6" y="1"/>
                  </a:cxn>
                  <a:cxn ang="0">
                    <a:pos x="5" y="0"/>
                  </a:cxn>
                  <a:cxn ang="0">
                    <a:pos x="3" y="1"/>
                  </a:cxn>
                  <a:cxn ang="0">
                    <a:pos x="2" y="2"/>
                  </a:cxn>
                  <a:cxn ang="0">
                    <a:pos x="1" y="3"/>
                  </a:cxn>
                  <a:cxn ang="0">
                    <a:pos x="0" y="5"/>
                  </a:cxn>
                  <a:cxn ang="0">
                    <a:pos x="0" y="5"/>
                  </a:cxn>
                  <a:cxn ang="0">
                    <a:pos x="1" y="29"/>
                  </a:cxn>
                  <a:cxn ang="0">
                    <a:pos x="2" y="53"/>
                  </a:cxn>
                  <a:cxn ang="0">
                    <a:pos x="4" y="76"/>
                  </a:cxn>
                  <a:cxn ang="0">
                    <a:pos x="5" y="100"/>
                  </a:cxn>
                  <a:cxn ang="0">
                    <a:pos x="5" y="100"/>
                  </a:cxn>
                  <a:cxn ang="0">
                    <a:pos x="5" y="102"/>
                  </a:cxn>
                  <a:cxn ang="0">
                    <a:pos x="6" y="103"/>
                  </a:cxn>
                  <a:cxn ang="0">
                    <a:pos x="8" y="104"/>
                  </a:cxn>
                  <a:cxn ang="0">
                    <a:pos x="9" y="104"/>
                  </a:cxn>
                  <a:cxn ang="0">
                    <a:pos x="12" y="104"/>
                  </a:cxn>
                  <a:cxn ang="0">
                    <a:pos x="13" y="103"/>
                  </a:cxn>
                  <a:cxn ang="0">
                    <a:pos x="15" y="102"/>
                  </a:cxn>
                  <a:cxn ang="0">
                    <a:pos x="15" y="100"/>
                  </a:cxn>
                  <a:cxn ang="0">
                    <a:pos x="15" y="95"/>
                  </a:cxn>
                  <a:cxn ang="0">
                    <a:pos x="15" y="95"/>
                  </a:cxn>
                  <a:cxn ang="0">
                    <a:pos x="15" y="94"/>
                  </a:cxn>
                  <a:cxn ang="0">
                    <a:pos x="15" y="94"/>
                  </a:cxn>
                </a:cxnLst>
                <a:rect l="0" t="0" r="r" b="b"/>
                <a:pathLst>
                  <a:path w="15" h="104">
                    <a:moveTo>
                      <a:pt x="15" y="94"/>
                    </a:moveTo>
                    <a:lnTo>
                      <a:pt x="15" y="94"/>
                    </a:lnTo>
                    <a:lnTo>
                      <a:pt x="14" y="72"/>
                    </a:lnTo>
                    <a:lnTo>
                      <a:pt x="12" y="50"/>
                    </a:lnTo>
                    <a:lnTo>
                      <a:pt x="11" y="27"/>
                    </a:lnTo>
                    <a:lnTo>
                      <a:pt x="9" y="5"/>
                    </a:lnTo>
                    <a:lnTo>
                      <a:pt x="9" y="5"/>
                    </a:lnTo>
                    <a:lnTo>
                      <a:pt x="9" y="3"/>
                    </a:lnTo>
                    <a:lnTo>
                      <a:pt x="8" y="2"/>
                    </a:lnTo>
                    <a:lnTo>
                      <a:pt x="6" y="1"/>
                    </a:lnTo>
                    <a:lnTo>
                      <a:pt x="5" y="0"/>
                    </a:lnTo>
                    <a:lnTo>
                      <a:pt x="3" y="1"/>
                    </a:lnTo>
                    <a:lnTo>
                      <a:pt x="2" y="2"/>
                    </a:lnTo>
                    <a:lnTo>
                      <a:pt x="1" y="3"/>
                    </a:lnTo>
                    <a:lnTo>
                      <a:pt x="0" y="5"/>
                    </a:lnTo>
                    <a:lnTo>
                      <a:pt x="0" y="5"/>
                    </a:lnTo>
                    <a:lnTo>
                      <a:pt x="1" y="29"/>
                    </a:lnTo>
                    <a:lnTo>
                      <a:pt x="2" y="53"/>
                    </a:lnTo>
                    <a:lnTo>
                      <a:pt x="4" y="76"/>
                    </a:lnTo>
                    <a:lnTo>
                      <a:pt x="5" y="100"/>
                    </a:lnTo>
                    <a:lnTo>
                      <a:pt x="5" y="100"/>
                    </a:lnTo>
                    <a:lnTo>
                      <a:pt x="5" y="102"/>
                    </a:lnTo>
                    <a:lnTo>
                      <a:pt x="6" y="103"/>
                    </a:lnTo>
                    <a:lnTo>
                      <a:pt x="8" y="104"/>
                    </a:lnTo>
                    <a:lnTo>
                      <a:pt x="9" y="104"/>
                    </a:lnTo>
                    <a:lnTo>
                      <a:pt x="12" y="104"/>
                    </a:lnTo>
                    <a:lnTo>
                      <a:pt x="13" y="103"/>
                    </a:lnTo>
                    <a:lnTo>
                      <a:pt x="15" y="102"/>
                    </a:lnTo>
                    <a:lnTo>
                      <a:pt x="15" y="100"/>
                    </a:lnTo>
                    <a:lnTo>
                      <a:pt x="15" y="95"/>
                    </a:lnTo>
                    <a:lnTo>
                      <a:pt x="15" y="95"/>
                    </a:lnTo>
                    <a:lnTo>
                      <a:pt x="15" y="94"/>
                    </a:lnTo>
                    <a:lnTo>
                      <a:pt x="15" y="9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4" name="Freeform 852"/>
              <p:cNvSpPr/>
              <p:nvPr/>
            </p:nvSpPr>
            <p:spPr bwMode="auto">
              <a:xfrm>
                <a:off x="2792413" y="1638300"/>
                <a:ext cx="7938" cy="53975"/>
              </a:xfrm>
              <a:custGeom>
                <a:avLst/>
                <a:gdLst/>
                <a:ahLst/>
                <a:cxnLst>
                  <a:cxn ang="0">
                    <a:pos x="13" y="4"/>
                  </a:cxn>
                  <a:cxn ang="0">
                    <a:pos x="13" y="4"/>
                  </a:cxn>
                  <a:cxn ang="0">
                    <a:pos x="13" y="2"/>
                  </a:cxn>
                  <a:cxn ang="0">
                    <a:pos x="12" y="1"/>
                  </a:cxn>
                  <a:cxn ang="0">
                    <a:pos x="10" y="0"/>
                  </a:cxn>
                  <a:cxn ang="0">
                    <a:pos x="9" y="0"/>
                  </a:cxn>
                  <a:cxn ang="0">
                    <a:pos x="7" y="0"/>
                  </a:cxn>
                  <a:cxn ang="0">
                    <a:pos x="6" y="1"/>
                  </a:cxn>
                  <a:cxn ang="0">
                    <a:pos x="5" y="2"/>
                  </a:cxn>
                  <a:cxn ang="0">
                    <a:pos x="4" y="4"/>
                  </a:cxn>
                  <a:cxn ang="0">
                    <a:pos x="4" y="4"/>
                  </a:cxn>
                  <a:cxn ang="0">
                    <a:pos x="5" y="28"/>
                  </a:cxn>
                  <a:cxn ang="0">
                    <a:pos x="5" y="51"/>
                  </a:cxn>
                  <a:cxn ang="0">
                    <a:pos x="5" y="63"/>
                  </a:cxn>
                  <a:cxn ang="0">
                    <a:pos x="4" y="74"/>
                  </a:cxn>
                  <a:cxn ang="0">
                    <a:pos x="3" y="85"/>
                  </a:cxn>
                  <a:cxn ang="0">
                    <a:pos x="0" y="98"/>
                  </a:cxn>
                  <a:cxn ang="0">
                    <a:pos x="0" y="98"/>
                  </a:cxn>
                  <a:cxn ang="0">
                    <a:pos x="0" y="100"/>
                  </a:cxn>
                  <a:cxn ang="0">
                    <a:pos x="0" y="101"/>
                  </a:cxn>
                  <a:cxn ang="0">
                    <a:pos x="1" y="102"/>
                  </a:cxn>
                  <a:cxn ang="0">
                    <a:pos x="3" y="103"/>
                  </a:cxn>
                  <a:cxn ang="0">
                    <a:pos x="5" y="103"/>
                  </a:cxn>
                  <a:cxn ang="0">
                    <a:pos x="6" y="103"/>
                  </a:cxn>
                  <a:cxn ang="0">
                    <a:pos x="8" y="102"/>
                  </a:cxn>
                  <a:cxn ang="0">
                    <a:pos x="9" y="100"/>
                  </a:cxn>
                  <a:cxn ang="0">
                    <a:pos x="9" y="100"/>
                  </a:cxn>
                  <a:cxn ang="0">
                    <a:pos x="11" y="89"/>
                  </a:cxn>
                  <a:cxn ang="0">
                    <a:pos x="13" y="76"/>
                  </a:cxn>
                  <a:cxn ang="0">
                    <a:pos x="14" y="64"/>
                  </a:cxn>
                  <a:cxn ang="0">
                    <a:pos x="15" y="52"/>
                  </a:cxn>
                  <a:cxn ang="0">
                    <a:pos x="14" y="28"/>
                  </a:cxn>
                  <a:cxn ang="0">
                    <a:pos x="13" y="4"/>
                  </a:cxn>
                  <a:cxn ang="0">
                    <a:pos x="13" y="4"/>
                  </a:cxn>
                </a:cxnLst>
                <a:rect l="0" t="0" r="r" b="b"/>
                <a:pathLst>
                  <a:path w="15" h="103">
                    <a:moveTo>
                      <a:pt x="13" y="4"/>
                    </a:moveTo>
                    <a:lnTo>
                      <a:pt x="13" y="4"/>
                    </a:lnTo>
                    <a:lnTo>
                      <a:pt x="13" y="2"/>
                    </a:lnTo>
                    <a:lnTo>
                      <a:pt x="12" y="1"/>
                    </a:lnTo>
                    <a:lnTo>
                      <a:pt x="10" y="0"/>
                    </a:lnTo>
                    <a:lnTo>
                      <a:pt x="9" y="0"/>
                    </a:lnTo>
                    <a:lnTo>
                      <a:pt x="7" y="0"/>
                    </a:lnTo>
                    <a:lnTo>
                      <a:pt x="6" y="1"/>
                    </a:lnTo>
                    <a:lnTo>
                      <a:pt x="5" y="2"/>
                    </a:lnTo>
                    <a:lnTo>
                      <a:pt x="4" y="4"/>
                    </a:lnTo>
                    <a:lnTo>
                      <a:pt x="4" y="4"/>
                    </a:lnTo>
                    <a:lnTo>
                      <a:pt x="5" y="28"/>
                    </a:lnTo>
                    <a:lnTo>
                      <a:pt x="5" y="51"/>
                    </a:lnTo>
                    <a:lnTo>
                      <a:pt x="5" y="63"/>
                    </a:lnTo>
                    <a:lnTo>
                      <a:pt x="4" y="74"/>
                    </a:lnTo>
                    <a:lnTo>
                      <a:pt x="3" y="85"/>
                    </a:lnTo>
                    <a:lnTo>
                      <a:pt x="0" y="98"/>
                    </a:lnTo>
                    <a:lnTo>
                      <a:pt x="0" y="98"/>
                    </a:lnTo>
                    <a:lnTo>
                      <a:pt x="0" y="100"/>
                    </a:lnTo>
                    <a:lnTo>
                      <a:pt x="0" y="101"/>
                    </a:lnTo>
                    <a:lnTo>
                      <a:pt x="1" y="102"/>
                    </a:lnTo>
                    <a:lnTo>
                      <a:pt x="3" y="103"/>
                    </a:lnTo>
                    <a:lnTo>
                      <a:pt x="5" y="103"/>
                    </a:lnTo>
                    <a:lnTo>
                      <a:pt x="6" y="103"/>
                    </a:lnTo>
                    <a:lnTo>
                      <a:pt x="8" y="102"/>
                    </a:lnTo>
                    <a:lnTo>
                      <a:pt x="9" y="100"/>
                    </a:lnTo>
                    <a:lnTo>
                      <a:pt x="9" y="100"/>
                    </a:lnTo>
                    <a:lnTo>
                      <a:pt x="11" y="89"/>
                    </a:lnTo>
                    <a:lnTo>
                      <a:pt x="13" y="76"/>
                    </a:lnTo>
                    <a:lnTo>
                      <a:pt x="14" y="64"/>
                    </a:lnTo>
                    <a:lnTo>
                      <a:pt x="15" y="52"/>
                    </a:lnTo>
                    <a:lnTo>
                      <a:pt x="14" y="28"/>
                    </a:lnTo>
                    <a:lnTo>
                      <a:pt x="13" y="4"/>
                    </a:lnTo>
                    <a:lnTo>
                      <a:pt x="13"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5" name="Freeform 853"/>
              <p:cNvSpPr/>
              <p:nvPr/>
            </p:nvSpPr>
            <p:spPr bwMode="auto">
              <a:xfrm>
                <a:off x="2817813" y="1609725"/>
                <a:ext cx="7938" cy="42863"/>
              </a:xfrm>
              <a:custGeom>
                <a:avLst/>
                <a:gdLst/>
                <a:ahLst/>
                <a:cxnLst>
                  <a:cxn ang="0">
                    <a:pos x="10" y="5"/>
                  </a:cxn>
                  <a:cxn ang="0">
                    <a:pos x="10" y="5"/>
                  </a:cxn>
                  <a:cxn ang="0">
                    <a:pos x="9" y="3"/>
                  </a:cxn>
                  <a:cxn ang="0">
                    <a:pos x="8" y="1"/>
                  </a:cxn>
                  <a:cxn ang="0">
                    <a:pos x="7" y="0"/>
                  </a:cxn>
                  <a:cxn ang="0">
                    <a:pos x="5" y="0"/>
                  </a:cxn>
                  <a:cxn ang="0">
                    <a:pos x="2" y="0"/>
                  </a:cxn>
                  <a:cxn ang="0">
                    <a:pos x="1" y="1"/>
                  </a:cxn>
                  <a:cxn ang="0">
                    <a:pos x="0" y="3"/>
                  </a:cxn>
                  <a:cxn ang="0">
                    <a:pos x="0" y="5"/>
                  </a:cxn>
                  <a:cxn ang="0">
                    <a:pos x="0" y="5"/>
                  </a:cxn>
                  <a:cxn ang="0">
                    <a:pos x="0" y="14"/>
                  </a:cxn>
                  <a:cxn ang="0">
                    <a:pos x="2" y="24"/>
                  </a:cxn>
                  <a:cxn ang="0">
                    <a:pos x="3" y="33"/>
                  </a:cxn>
                  <a:cxn ang="0">
                    <a:pos x="5" y="42"/>
                  </a:cxn>
                  <a:cxn ang="0">
                    <a:pos x="5" y="42"/>
                  </a:cxn>
                  <a:cxn ang="0">
                    <a:pos x="5" y="59"/>
                  </a:cxn>
                  <a:cxn ang="0">
                    <a:pos x="5" y="75"/>
                  </a:cxn>
                  <a:cxn ang="0">
                    <a:pos x="5" y="75"/>
                  </a:cxn>
                  <a:cxn ang="0">
                    <a:pos x="6" y="77"/>
                  </a:cxn>
                  <a:cxn ang="0">
                    <a:pos x="7" y="80"/>
                  </a:cxn>
                  <a:cxn ang="0">
                    <a:pos x="8" y="81"/>
                  </a:cxn>
                  <a:cxn ang="0">
                    <a:pos x="10" y="81"/>
                  </a:cxn>
                  <a:cxn ang="0">
                    <a:pos x="11" y="81"/>
                  </a:cxn>
                  <a:cxn ang="0">
                    <a:pos x="13" y="80"/>
                  </a:cxn>
                  <a:cxn ang="0">
                    <a:pos x="14" y="77"/>
                  </a:cxn>
                  <a:cxn ang="0">
                    <a:pos x="14" y="75"/>
                  </a:cxn>
                  <a:cxn ang="0">
                    <a:pos x="14" y="42"/>
                  </a:cxn>
                  <a:cxn ang="0">
                    <a:pos x="14" y="42"/>
                  </a:cxn>
                  <a:cxn ang="0">
                    <a:pos x="14" y="33"/>
                  </a:cxn>
                  <a:cxn ang="0">
                    <a:pos x="12" y="24"/>
                  </a:cxn>
                  <a:cxn ang="0">
                    <a:pos x="11" y="14"/>
                  </a:cxn>
                  <a:cxn ang="0">
                    <a:pos x="10" y="5"/>
                  </a:cxn>
                  <a:cxn ang="0">
                    <a:pos x="10" y="5"/>
                  </a:cxn>
                </a:cxnLst>
                <a:rect l="0" t="0" r="r" b="b"/>
                <a:pathLst>
                  <a:path w="14" h="81">
                    <a:moveTo>
                      <a:pt x="10" y="5"/>
                    </a:moveTo>
                    <a:lnTo>
                      <a:pt x="10" y="5"/>
                    </a:lnTo>
                    <a:lnTo>
                      <a:pt x="9" y="3"/>
                    </a:lnTo>
                    <a:lnTo>
                      <a:pt x="8" y="1"/>
                    </a:lnTo>
                    <a:lnTo>
                      <a:pt x="7" y="0"/>
                    </a:lnTo>
                    <a:lnTo>
                      <a:pt x="5" y="0"/>
                    </a:lnTo>
                    <a:lnTo>
                      <a:pt x="2" y="0"/>
                    </a:lnTo>
                    <a:lnTo>
                      <a:pt x="1" y="1"/>
                    </a:lnTo>
                    <a:lnTo>
                      <a:pt x="0" y="3"/>
                    </a:lnTo>
                    <a:lnTo>
                      <a:pt x="0" y="5"/>
                    </a:lnTo>
                    <a:lnTo>
                      <a:pt x="0" y="5"/>
                    </a:lnTo>
                    <a:lnTo>
                      <a:pt x="0" y="14"/>
                    </a:lnTo>
                    <a:lnTo>
                      <a:pt x="2" y="24"/>
                    </a:lnTo>
                    <a:lnTo>
                      <a:pt x="3" y="33"/>
                    </a:lnTo>
                    <a:lnTo>
                      <a:pt x="5" y="42"/>
                    </a:lnTo>
                    <a:lnTo>
                      <a:pt x="5" y="42"/>
                    </a:lnTo>
                    <a:lnTo>
                      <a:pt x="5" y="59"/>
                    </a:lnTo>
                    <a:lnTo>
                      <a:pt x="5" y="75"/>
                    </a:lnTo>
                    <a:lnTo>
                      <a:pt x="5" y="75"/>
                    </a:lnTo>
                    <a:lnTo>
                      <a:pt x="6" y="77"/>
                    </a:lnTo>
                    <a:lnTo>
                      <a:pt x="7" y="80"/>
                    </a:lnTo>
                    <a:lnTo>
                      <a:pt x="8" y="81"/>
                    </a:lnTo>
                    <a:lnTo>
                      <a:pt x="10" y="81"/>
                    </a:lnTo>
                    <a:lnTo>
                      <a:pt x="11" y="81"/>
                    </a:lnTo>
                    <a:lnTo>
                      <a:pt x="13" y="80"/>
                    </a:lnTo>
                    <a:lnTo>
                      <a:pt x="14" y="77"/>
                    </a:lnTo>
                    <a:lnTo>
                      <a:pt x="14" y="75"/>
                    </a:lnTo>
                    <a:lnTo>
                      <a:pt x="14" y="42"/>
                    </a:lnTo>
                    <a:lnTo>
                      <a:pt x="14" y="42"/>
                    </a:lnTo>
                    <a:lnTo>
                      <a:pt x="14" y="33"/>
                    </a:lnTo>
                    <a:lnTo>
                      <a:pt x="12" y="24"/>
                    </a:lnTo>
                    <a:lnTo>
                      <a:pt x="11" y="14"/>
                    </a:lnTo>
                    <a:lnTo>
                      <a:pt x="10" y="5"/>
                    </a:lnTo>
                    <a:lnTo>
                      <a:pt x="10"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6" name="Freeform 854"/>
              <p:cNvSpPr/>
              <p:nvPr/>
            </p:nvSpPr>
            <p:spPr bwMode="auto">
              <a:xfrm>
                <a:off x="2847975" y="1576388"/>
                <a:ext cx="7938" cy="33338"/>
              </a:xfrm>
              <a:custGeom>
                <a:avLst/>
                <a:gdLst/>
                <a:ahLst/>
                <a:cxnLst>
                  <a:cxn ang="0">
                    <a:pos x="9" y="5"/>
                  </a:cxn>
                  <a:cxn ang="0">
                    <a:pos x="9" y="5"/>
                  </a:cxn>
                  <a:cxn ang="0">
                    <a:pos x="8" y="3"/>
                  </a:cxn>
                  <a:cxn ang="0">
                    <a:pos x="7" y="2"/>
                  </a:cxn>
                  <a:cxn ang="0">
                    <a:pos x="6" y="1"/>
                  </a:cxn>
                  <a:cxn ang="0">
                    <a:pos x="4" y="0"/>
                  </a:cxn>
                  <a:cxn ang="0">
                    <a:pos x="2" y="1"/>
                  </a:cxn>
                  <a:cxn ang="0">
                    <a:pos x="1" y="2"/>
                  </a:cxn>
                  <a:cxn ang="0">
                    <a:pos x="0" y="3"/>
                  </a:cxn>
                  <a:cxn ang="0">
                    <a:pos x="0" y="5"/>
                  </a:cxn>
                  <a:cxn ang="0">
                    <a:pos x="0" y="5"/>
                  </a:cxn>
                  <a:cxn ang="0">
                    <a:pos x="0" y="19"/>
                  </a:cxn>
                  <a:cxn ang="0">
                    <a:pos x="2" y="31"/>
                  </a:cxn>
                  <a:cxn ang="0">
                    <a:pos x="3" y="44"/>
                  </a:cxn>
                  <a:cxn ang="0">
                    <a:pos x="4" y="57"/>
                  </a:cxn>
                  <a:cxn ang="0">
                    <a:pos x="4" y="57"/>
                  </a:cxn>
                  <a:cxn ang="0">
                    <a:pos x="5" y="59"/>
                  </a:cxn>
                  <a:cxn ang="0">
                    <a:pos x="6" y="61"/>
                  </a:cxn>
                  <a:cxn ang="0">
                    <a:pos x="7" y="62"/>
                  </a:cxn>
                  <a:cxn ang="0">
                    <a:pos x="9" y="62"/>
                  </a:cxn>
                  <a:cxn ang="0">
                    <a:pos x="12" y="62"/>
                  </a:cxn>
                  <a:cxn ang="0">
                    <a:pos x="13" y="61"/>
                  </a:cxn>
                  <a:cxn ang="0">
                    <a:pos x="14" y="59"/>
                  </a:cxn>
                  <a:cxn ang="0">
                    <a:pos x="14" y="57"/>
                  </a:cxn>
                  <a:cxn ang="0">
                    <a:pos x="14" y="57"/>
                  </a:cxn>
                  <a:cxn ang="0">
                    <a:pos x="14" y="44"/>
                  </a:cxn>
                  <a:cxn ang="0">
                    <a:pos x="12" y="31"/>
                  </a:cxn>
                  <a:cxn ang="0">
                    <a:pos x="11" y="19"/>
                  </a:cxn>
                  <a:cxn ang="0">
                    <a:pos x="9" y="5"/>
                  </a:cxn>
                  <a:cxn ang="0">
                    <a:pos x="9" y="5"/>
                  </a:cxn>
                </a:cxnLst>
                <a:rect l="0" t="0" r="r" b="b"/>
                <a:pathLst>
                  <a:path w="14" h="62">
                    <a:moveTo>
                      <a:pt x="9" y="5"/>
                    </a:moveTo>
                    <a:lnTo>
                      <a:pt x="9" y="5"/>
                    </a:lnTo>
                    <a:lnTo>
                      <a:pt x="8" y="3"/>
                    </a:lnTo>
                    <a:lnTo>
                      <a:pt x="7" y="2"/>
                    </a:lnTo>
                    <a:lnTo>
                      <a:pt x="6" y="1"/>
                    </a:lnTo>
                    <a:lnTo>
                      <a:pt x="4" y="0"/>
                    </a:lnTo>
                    <a:lnTo>
                      <a:pt x="2" y="1"/>
                    </a:lnTo>
                    <a:lnTo>
                      <a:pt x="1" y="2"/>
                    </a:lnTo>
                    <a:lnTo>
                      <a:pt x="0" y="3"/>
                    </a:lnTo>
                    <a:lnTo>
                      <a:pt x="0" y="5"/>
                    </a:lnTo>
                    <a:lnTo>
                      <a:pt x="0" y="5"/>
                    </a:lnTo>
                    <a:lnTo>
                      <a:pt x="0" y="19"/>
                    </a:lnTo>
                    <a:lnTo>
                      <a:pt x="2" y="31"/>
                    </a:lnTo>
                    <a:lnTo>
                      <a:pt x="3" y="44"/>
                    </a:lnTo>
                    <a:lnTo>
                      <a:pt x="4" y="57"/>
                    </a:lnTo>
                    <a:lnTo>
                      <a:pt x="4" y="57"/>
                    </a:lnTo>
                    <a:lnTo>
                      <a:pt x="5" y="59"/>
                    </a:lnTo>
                    <a:lnTo>
                      <a:pt x="6" y="61"/>
                    </a:lnTo>
                    <a:lnTo>
                      <a:pt x="7" y="62"/>
                    </a:lnTo>
                    <a:lnTo>
                      <a:pt x="9" y="62"/>
                    </a:lnTo>
                    <a:lnTo>
                      <a:pt x="12" y="62"/>
                    </a:lnTo>
                    <a:lnTo>
                      <a:pt x="13" y="61"/>
                    </a:lnTo>
                    <a:lnTo>
                      <a:pt x="14" y="59"/>
                    </a:lnTo>
                    <a:lnTo>
                      <a:pt x="14" y="57"/>
                    </a:lnTo>
                    <a:lnTo>
                      <a:pt x="14" y="57"/>
                    </a:lnTo>
                    <a:lnTo>
                      <a:pt x="14" y="44"/>
                    </a:lnTo>
                    <a:lnTo>
                      <a:pt x="12" y="31"/>
                    </a:lnTo>
                    <a:lnTo>
                      <a:pt x="11" y="19"/>
                    </a:lnTo>
                    <a:lnTo>
                      <a:pt x="9" y="5"/>
                    </a:lnTo>
                    <a:lnTo>
                      <a:pt x="9"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7" name="Freeform 855"/>
              <p:cNvSpPr/>
              <p:nvPr/>
            </p:nvSpPr>
            <p:spPr bwMode="auto">
              <a:xfrm>
                <a:off x="2573338" y="1277938"/>
                <a:ext cx="25400" cy="68263"/>
              </a:xfrm>
              <a:custGeom>
                <a:avLst/>
                <a:gdLst/>
                <a:ahLst/>
                <a:cxnLst>
                  <a:cxn ang="0">
                    <a:pos x="38" y="2"/>
                  </a:cxn>
                  <a:cxn ang="0">
                    <a:pos x="38" y="2"/>
                  </a:cxn>
                  <a:cxn ang="0">
                    <a:pos x="31" y="17"/>
                  </a:cxn>
                  <a:cxn ang="0">
                    <a:pos x="24" y="31"/>
                  </a:cxn>
                  <a:cxn ang="0">
                    <a:pos x="19" y="46"/>
                  </a:cxn>
                  <a:cxn ang="0">
                    <a:pos x="14" y="60"/>
                  </a:cxn>
                  <a:cxn ang="0">
                    <a:pos x="14" y="60"/>
                  </a:cxn>
                  <a:cxn ang="0">
                    <a:pos x="10" y="75"/>
                  </a:cxn>
                  <a:cxn ang="0">
                    <a:pos x="5" y="92"/>
                  </a:cxn>
                  <a:cxn ang="0">
                    <a:pos x="2" y="109"/>
                  </a:cxn>
                  <a:cxn ang="0">
                    <a:pos x="0" y="125"/>
                  </a:cxn>
                  <a:cxn ang="0">
                    <a:pos x="0" y="125"/>
                  </a:cxn>
                  <a:cxn ang="0">
                    <a:pos x="0" y="127"/>
                  </a:cxn>
                  <a:cxn ang="0">
                    <a:pos x="1" y="128"/>
                  </a:cxn>
                  <a:cxn ang="0">
                    <a:pos x="2" y="129"/>
                  </a:cxn>
                  <a:cxn ang="0">
                    <a:pos x="4" y="129"/>
                  </a:cxn>
                  <a:cxn ang="0">
                    <a:pos x="7" y="128"/>
                  </a:cxn>
                  <a:cxn ang="0">
                    <a:pos x="8" y="127"/>
                  </a:cxn>
                  <a:cxn ang="0">
                    <a:pos x="9" y="125"/>
                  </a:cxn>
                  <a:cxn ang="0">
                    <a:pos x="9" y="125"/>
                  </a:cxn>
                  <a:cxn ang="0">
                    <a:pos x="10" y="119"/>
                  </a:cxn>
                  <a:cxn ang="0">
                    <a:pos x="11" y="113"/>
                  </a:cxn>
                  <a:cxn ang="0">
                    <a:pos x="15" y="100"/>
                  </a:cxn>
                  <a:cxn ang="0">
                    <a:pos x="18" y="88"/>
                  </a:cxn>
                  <a:cxn ang="0">
                    <a:pos x="20" y="82"/>
                  </a:cxn>
                  <a:cxn ang="0">
                    <a:pos x="21" y="75"/>
                  </a:cxn>
                  <a:cxn ang="0">
                    <a:pos x="21" y="75"/>
                  </a:cxn>
                  <a:cxn ang="0">
                    <a:pos x="22" y="66"/>
                  </a:cxn>
                  <a:cxn ang="0">
                    <a:pos x="24" y="58"/>
                  </a:cxn>
                  <a:cxn ang="0">
                    <a:pos x="30" y="40"/>
                  </a:cxn>
                  <a:cxn ang="0">
                    <a:pos x="38" y="23"/>
                  </a:cxn>
                  <a:cxn ang="0">
                    <a:pos x="46" y="7"/>
                  </a:cxn>
                  <a:cxn ang="0">
                    <a:pos x="46" y="7"/>
                  </a:cxn>
                  <a:cxn ang="0">
                    <a:pos x="47" y="5"/>
                  </a:cxn>
                  <a:cxn ang="0">
                    <a:pos x="46" y="3"/>
                  </a:cxn>
                  <a:cxn ang="0">
                    <a:pos x="46" y="2"/>
                  </a:cxn>
                  <a:cxn ang="0">
                    <a:pos x="44" y="1"/>
                  </a:cxn>
                  <a:cxn ang="0">
                    <a:pos x="43" y="0"/>
                  </a:cxn>
                  <a:cxn ang="0">
                    <a:pos x="41" y="0"/>
                  </a:cxn>
                  <a:cxn ang="0">
                    <a:pos x="39" y="1"/>
                  </a:cxn>
                  <a:cxn ang="0">
                    <a:pos x="38" y="2"/>
                  </a:cxn>
                  <a:cxn ang="0">
                    <a:pos x="38" y="2"/>
                  </a:cxn>
                </a:cxnLst>
                <a:rect l="0" t="0" r="r" b="b"/>
                <a:pathLst>
                  <a:path w="47" h="129">
                    <a:moveTo>
                      <a:pt x="38" y="2"/>
                    </a:moveTo>
                    <a:lnTo>
                      <a:pt x="38" y="2"/>
                    </a:lnTo>
                    <a:lnTo>
                      <a:pt x="31" y="17"/>
                    </a:lnTo>
                    <a:lnTo>
                      <a:pt x="24" y="31"/>
                    </a:lnTo>
                    <a:lnTo>
                      <a:pt x="19" y="46"/>
                    </a:lnTo>
                    <a:lnTo>
                      <a:pt x="14" y="60"/>
                    </a:lnTo>
                    <a:lnTo>
                      <a:pt x="14" y="60"/>
                    </a:lnTo>
                    <a:lnTo>
                      <a:pt x="10" y="75"/>
                    </a:lnTo>
                    <a:lnTo>
                      <a:pt x="5" y="92"/>
                    </a:lnTo>
                    <a:lnTo>
                      <a:pt x="2" y="109"/>
                    </a:lnTo>
                    <a:lnTo>
                      <a:pt x="0" y="125"/>
                    </a:lnTo>
                    <a:lnTo>
                      <a:pt x="0" y="125"/>
                    </a:lnTo>
                    <a:lnTo>
                      <a:pt x="0" y="127"/>
                    </a:lnTo>
                    <a:lnTo>
                      <a:pt x="1" y="128"/>
                    </a:lnTo>
                    <a:lnTo>
                      <a:pt x="2" y="129"/>
                    </a:lnTo>
                    <a:lnTo>
                      <a:pt x="4" y="129"/>
                    </a:lnTo>
                    <a:lnTo>
                      <a:pt x="7" y="128"/>
                    </a:lnTo>
                    <a:lnTo>
                      <a:pt x="8" y="127"/>
                    </a:lnTo>
                    <a:lnTo>
                      <a:pt x="9" y="125"/>
                    </a:lnTo>
                    <a:lnTo>
                      <a:pt x="9" y="125"/>
                    </a:lnTo>
                    <a:lnTo>
                      <a:pt x="10" y="119"/>
                    </a:lnTo>
                    <a:lnTo>
                      <a:pt x="11" y="113"/>
                    </a:lnTo>
                    <a:lnTo>
                      <a:pt x="15" y="100"/>
                    </a:lnTo>
                    <a:lnTo>
                      <a:pt x="18" y="88"/>
                    </a:lnTo>
                    <a:lnTo>
                      <a:pt x="20" y="82"/>
                    </a:lnTo>
                    <a:lnTo>
                      <a:pt x="21" y="75"/>
                    </a:lnTo>
                    <a:lnTo>
                      <a:pt x="21" y="75"/>
                    </a:lnTo>
                    <a:lnTo>
                      <a:pt x="22" y="66"/>
                    </a:lnTo>
                    <a:lnTo>
                      <a:pt x="24" y="58"/>
                    </a:lnTo>
                    <a:lnTo>
                      <a:pt x="30" y="40"/>
                    </a:lnTo>
                    <a:lnTo>
                      <a:pt x="38" y="23"/>
                    </a:lnTo>
                    <a:lnTo>
                      <a:pt x="46" y="7"/>
                    </a:lnTo>
                    <a:lnTo>
                      <a:pt x="46" y="7"/>
                    </a:lnTo>
                    <a:lnTo>
                      <a:pt x="47" y="5"/>
                    </a:lnTo>
                    <a:lnTo>
                      <a:pt x="46" y="3"/>
                    </a:lnTo>
                    <a:lnTo>
                      <a:pt x="46" y="2"/>
                    </a:lnTo>
                    <a:lnTo>
                      <a:pt x="44" y="1"/>
                    </a:lnTo>
                    <a:lnTo>
                      <a:pt x="43" y="0"/>
                    </a:lnTo>
                    <a:lnTo>
                      <a:pt x="41" y="0"/>
                    </a:lnTo>
                    <a:lnTo>
                      <a:pt x="39" y="1"/>
                    </a:lnTo>
                    <a:lnTo>
                      <a:pt x="38" y="2"/>
                    </a:lnTo>
                    <a:lnTo>
                      <a:pt x="38"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8" name="Freeform 856"/>
              <p:cNvSpPr/>
              <p:nvPr/>
            </p:nvSpPr>
            <p:spPr bwMode="auto">
              <a:xfrm>
                <a:off x="2606675" y="1308100"/>
                <a:ext cx="22225" cy="34925"/>
              </a:xfrm>
              <a:custGeom>
                <a:avLst/>
                <a:gdLst/>
                <a:ahLst/>
                <a:cxnLst>
                  <a:cxn ang="0">
                    <a:pos x="33" y="1"/>
                  </a:cxn>
                  <a:cxn ang="0">
                    <a:pos x="33" y="1"/>
                  </a:cxn>
                  <a:cxn ang="0">
                    <a:pos x="27" y="8"/>
                  </a:cxn>
                  <a:cxn ang="0">
                    <a:pos x="22" y="14"/>
                  </a:cxn>
                  <a:cxn ang="0">
                    <a:pos x="13" y="29"/>
                  </a:cxn>
                  <a:cxn ang="0">
                    <a:pos x="6" y="44"/>
                  </a:cxn>
                  <a:cxn ang="0">
                    <a:pos x="0" y="61"/>
                  </a:cxn>
                  <a:cxn ang="0">
                    <a:pos x="0" y="61"/>
                  </a:cxn>
                  <a:cxn ang="0">
                    <a:pos x="0" y="63"/>
                  </a:cxn>
                  <a:cxn ang="0">
                    <a:pos x="0" y="64"/>
                  </a:cxn>
                  <a:cxn ang="0">
                    <a:pos x="2" y="65"/>
                  </a:cxn>
                  <a:cxn ang="0">
                    <a:pos x="3" y="66"/>
                  </a:cxn>
                  <a:cxn ang="0">
                    <a:pos x="5" y="66"/>
                  </a:cxn>
                  <a:cxn ang="0">
                    <a:pos x="6" y="66"/>
                  </a:cxn>
                  <a:cxn ang="0">
                    <a:pos x="8" y="65"/>
                  </a:cxn>
                  <a:cxn ang="0">
                    <a:pos x="9" y="63"/>
                  </a:cxn>
                  <a:cxn ang="0">
                    <a:pos x="9" y="63"/>
                  </a:cxn>
                  <a:cxn ang="0">
                    <a:pos x="14" y="48"/>
                  </a:cxn>
                  <a:cxn ang="0">
                    <a:pos x="21" y="34"/>
                  </a:cxn>
                  <a:cxn ang="0">
                    <a:pos x="30" y="21"/>
                  </a:cxn>
                  <a:cxn ang="0">
                    <a:pos x="34" y="14"/>
                  </a:cxn>
                  <a:cxn ang="0">
                    <a:pos x="39" y="8"/>
                  </a:cxn>
                  <a:cxn ang="0">
                    <a:pos x="39" y="8"/>
                  </a:cxn>
                  <a:cxn ang="0">
                    <a:pos x="40" y="6"/>
                  </a:cxn>
                  <a:cxn ang="0">
                    <a:pos x="41" y="5"/>
                  </a:cxn>
                  <a:cxn ang="0">
                    <a:pos x="40" y="3"/>
                  </a:cxn>
                  <a:cxn ang="0">
                    <a:pos x="39" y="2"/>
                  </a:cxn>
                  <a:cxn ang="0">
                    <a:pos x="38" y="1"/>
                  </a:cxn>
                  <a:cxn ang="0">
                    <a:pos x="36" y="0"/>
                  </a:cxn>
                  <a:cxn ang="0">
                    <a:pos x="34" y="0"/>
                  </a:cxn>
                  <a:cxn ang="0">
                    <a:pos x="33" y="1"/>
                  </a:cxn>
                  <a:cxn ang="0">
                    <a:pos x="33" y="1"/>
                  </a:cxn>
                </a:cxnLst>
                <a:rect l="0" t="0" r="r" b="b"/>
                <a:pathLst>
                  <a:path w="41" h="66">
                    <a:moveTo>
                      <a:pt x="33" y="1"/>
                    </a:moveTo>
                    <a:lnTo>
                      <a:pt x="33" y="1"/>
                    </a:lnTo>
                    <a:lnTo>
                      <a:pt x="27" y="8"/>
                    </a:lnTo>
                    <a:lnTo>
                      <a:pt x="22" y="14"/>
                    </a:lnTo>
                    <a:lnTo>
                      <a:pt x="13" y="29"/>
                    </a:lnTo>
                    <a:lnTo>
                      <a:pt x="6" y="44"/>
                    </a:lnTo>
                    <a:lnTo>
                      <a:pt x="0" y="61"/>
                    </a:lnTo>
                    <a:lnTo>
                      <a:pt x="0" y="61"/>
                    </a:lnTo>
                    <a:lnTo>
                      <a:pt x="0" y="63"/>
                    </a:lnTo>
                    <a:lnTo>
                      <a:pt x="0" y="64"/>
                    </a:lnTo>
                    <a:lnTo>
                      <a:pt x="2" y="65"/>
                    </a:lnTo>
                    <a:lnTo>
                      <a:pt x="3" y="66"/>
                    </a:lnTo>
                    <a:lnTo>
                      <a:pt x="5" y="66"/>
                    </a:lnTo>
                    <a:lnTo>
                      <a:pt x="6" y="66"/>
                    </a:lnTo>
                    <a:lnTo>
                      <a:pt x="8" y="65"/>
                    </a:lnTo>
                    <a:lnTo>
                      <a:pt x="9" y="63"/>
                    </a:lnTo>
                    <a:lnTo>
                      <a:pt x="9" y="63"/>
                    </a:lnTo>
                    <a:lnTo>
                      <a:pt x="14" y="48"/>
                    </a:lnTo>
                    <a:lnTo>
                      <a:pt x="21" y="34"/>
                    </a:lnTo>
                    <a:lnTo>
                      <a:pt x="30" y="21"/>
                    </a:lnTo>
                    <a:lnTo>
                      <a:pt x="34" y="14"/>
                    </a:lnTo>
                    <a:lnTo>
                      <a:pt x="39" y="8"/>
                    </a:lnTo>
                    <a:lnTo>
                      <a:pt x="39" y="8"/>
                    </a:lnTo>
                    <a:lnTo>
                      <a:pt x="40" y="6"/>
                    </a:lnTo>
                    <a:lnTo>
                      <a:pt x="41" y="5"/>
                    </a:lnTo>
                    <a:lnTo>
                      <a:pt x="40" y="3"/>
                    </a:lnTo>
                    <a:lnTo>
                      <a:pt x="39" y="2"/>
                    </a:lnTo>
                    <a:lnTo>
                      <a:pt x="38" y="1"/>
                    </a:lnTo>
                    <a:lnTo>
                      <a:pt x="36" y="0"/>
                    </a:lnTo>
                    <a:lnTo>
                      <a:pt x="34" y="0"/>
                    </a:lnTo>
                    <a:lnTo>
                      <a:pt x="33" y="1"/>
                    </a:lnTo>
                    <a:lnTo>
                      <a:pt x="33"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9" name="Freeform 857"/>
              <p:cNvSpPr/>
              <p:nvPr/>
            </p:nvSpPr>
            <p:spPr bwMode="auto">
              <a:xfrm>
                <a:off x="2646363" y="1443038"/>
                <a:ext cx="19050" cy="41275"/>
              </a:xfrm>
              <a:custGeom>
                <a:avLst/>
                <a:gdLst/>
                <a:ahLst/>
                <a:cxnLst>
                  <a:cxn ang="0">
                    <a:pos x="26" y="2"/>
                  </a:cxn>
                  <a:cxn ang="0">
                    <a:pos x="26" y="2"/>
                  </a:cxn>
                  <a:cxn ang="0">
                    <a:pos x="18" y="20"/>
                  </a:cxn>
                  <a:cxn ang="0">
                    <a:pos x="9" y="37"/>
                  </a:cxn>
                  <a:cxn ang="0">
                    <a:pos x="6" y="45"/>
                  </a:cxn>
                  <a:cxn ang="0">
                    <a:pos x="3" y="55"/>
                  </a:cxn>
                  <a:cxn ang="0">
                    <a:pos x="1" y="64"/>
                  </a:cxn>
                  <a:cxn ang="0">
                    <a:pos x="0" y="74"/>
                  </a:cxn>
                  <a:cxn ang="0">
                    <a:pos x="0" y="74"/>
                  </a:cxn>
                  <a:cxn ang="0">
                    <a:pos x="1" y="76"/>
                  </a:cxn>
                  <a:cxn ang="0">
                    <a:pos x="2" y="77"/>
                  </a:cxn>
                  <a:cxn ang="0">
                    <a:pos x="3" y="78"/>
                  </a:cxn>
                  <a:cxn ang="0">
                    <a:pos x="5" y="78"/>
                  </a:cxn>
                  <a:cxn ang="0">
                    <a:pos x="7" y="78"/>
                  </a:cxn>
                  <a:cxn ang="0">
                    <a:pos x="8" y="77"/>
                  </a:cxn>
                  <a:cxn ang="0">
                    <a:pos x="9" y="76"/>
                  </a:cxn>
                  <a:cxn ang="0">
                    <a:pos x="10" y="74"/>
                  </a:cxn>
                  <a:cxn ang="0">
                    <a:pos x="10" y="74"/>
                  </a:cxn>
                  <a:cxn ang="0">
                    <a:pos x="10" y="65"/>
                  </a:cxn>
                  <a:cxn ang="0">
                    <a:pos x="12" y="56"/>
                  </a:cxn>
                  <a:cxn ang="0">
                    <a:pos x="16" y="47"/>
                  </a:cxn>
                  <a:cxn ang="0">
                    <a:pos x="19" y="39"/>
                  </a:cxn>
                  <a:cxn ang="0">
                    <a:pos x="26" y="23"/>
                  </a:cxn>
                  <a:cxn ang="0">
                    <a:pos x="34" y="7"/>
                  </a:cxn>
                  <a:cxn ang="0">
                    <a:pos x="34" y="7"/>
                  </a:cxn>
                  <a:cxn ang="0">
                    <a:pos x="35" y="5"/>
                  </a:cxn>
                  <a:cxn ang="0">
                    <a:pos x="35" y="3"/>
                  </a:cxn>
                  <a:cxn ang="0">
                    <a:pos x="34" y="2"/>
                  </a:cxn>
                  <a:cxn ang="0">
                    <a:pos x="32" y="1"/>
                  </a:cxn>
                  <a:cxn ang="0">
                    <a:pos x="31" y="0"/>
                  </a:cxn>
                  <a:cxn ang="0">
                    <a:pos x="29" y="0"/>
                  </a:cxn>
                  <a:cxn ang="0">
                    <a:pos x="28" y="1"/>
                  </a:cxn>
                  <a:cxn ang="0">
                    <a:pos x="26" y="2"/>
                  </a:cxn>
                  <a:cxn ang="0">
                    <a:pos x="26" y="2"/>
                  </a:cxn>
                </a:cxnLst>
                <a:rect l="0" t="0" r="r" b="b"/>
                <a:pathLst>
                  <a:path w="35" h="78">
                    <a:moveTo>
                      <a:pt x="26" y="2"/>
                    </a:moveTo>
                    <a:lnTo>
                      <a:pt x="26" y="2"/>
                    </a:lnTo>
                    <a:lnTo>
                      <a:pt x="18" y="20"/>
                    </a:lnTo>
                    <a:lnTo>
                      <a:pt x="9" y="37"/>
                    </a:lnTo>
                    <a:lnTo>
                      <a:pt x="6" y="45"/>
                    </a:lnTo>
                    <a:lnTo>
                      <a:pt x="3" y="55"/>
                    </a:lnTo>
                    <a:lnTo>
                      <a:pt x="1" y="64"/>
                    </a:lnTo>
                    <a:lnTo>
                      <a:pt x="0" y="74"/>
                    </a:lnTo>
                    <a:lnTo>
                      <a:pt x="0" y="74"/>
                    </a:lnTo>
                    <a:lnTo>
                      <a:pt x="1" y="76"/>
                    </a:lnTo>
                    <a:lnTo>
                      <a:pt x="2" y="77"/>
                    </a:lnTo>
                    <a:lnTo>
                      <a:pt x="3" y="78"/>
                    </a:lnTo>
                    <a:lnTo>
                      <a:pt x="5" y="78"/>
                    </a:lnTo>
                    <a:lnTo>
                      <a:pt x="7" y="78"/>
                    </a:lnTo>
                    <a:lnTo>
                      <a:pt x="8" y="77"/>
                    </a:lnTo>
                    <a:lnTo>
                      <a:pt x="9" y="76"/>
                    </a:lnTo>
                    <a:lnTo>
                      <a:pt x="10" y="74"/>
                    </a:lnTo>
                    <a:lnTo>
                      <a:pt x="10" y="74"/>
                    </a:lnTo>
                    <a:lnTo>
                      <a:pt x="10" y="65"/>
                    </a:lnTo>
                    <a:lnTo>
                      <a:pt x="12" y="56"/>
                    </a:lnTo>
                    <a:lnTo>
                      <a:pt x="16" y="47"/>
                    </a:lnTo>
                    <a:lnTo>
                      <a:pt x="19" y="39"/>
                    </a:lnTo>
                    <a:lnTo>
                      <a:pt x="26" y="23"/>
                    </a:lnTo>
                    <a:lnTo>
                      <a:pt x="34" y="7"/>
                    </a:lnTo>
                    <a:lnTo>
                      <a:pt x="34" y="7"/>
                    </a:lnTo>
                    <a:lnTo>
                      <a:pt x="35" y="5"/>
                    </a:lnTo>
                    <a:lnTo>
                      <a:pt x="35" y="3"/>
                    </a:lnTo>
                    <a:lnTo>
                      <a:pt x="34" y="2"/>
                    </a:lnTo>
                    <a:lnTo>
                      <a:pt x="32" y="1"/>
                    </a:lnTo>
                    <a:lnTo>
                      <a:pt x="31" y="0"/>
                    </a:lnTo>
                    <a:lnTo>
                      <a:pt x="29" y="0"/>
                    </a:lnTo>
                    <a:lnTo>
                      <a:pt x="28" y="1"/>
                    </a:lnTo>
                    <a:lnTo>
                      <a:pt x="26" y="2"/>
                    </a:lnTo>
                    <a:lnTo>
                      <a:pt x="26"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0" name="Freeform 858"/>
              <p:cNvSpPr/>
              <p:nvPr/>
            </p:nvSpPr>
            <p:spPr bwMode="auto">
              <a:xfrm>
                <a:off x="2684463" y="1452563"/>
                <a:ext cx="17463" cy="34925"/>
              </a:xfrm>
              <a:custGeom>
                <a:avLst/>
                <a:gdLst/>
                <a:ahLst/>
                <a:cxnLst>
                  <a:cxn ang="0">
                    <a:pos x="26" y="2"/>
                  </a:cxn>
                  <a:cxn ang="0">
                    <a:pos x="26" y="2"/>
                  </a:cxn>
                  <a:cxn ang="0">
                    <a:pos x="17" y="15"/>
                  </a:cxn>
                  <a:cxn ang="0">
                    <a:pos x="9" y="30"/>
                  </a:cxn>
                  <a:cxn ang="0">
                    <a:pos x="5" y="37"/>
                  </a:cxn>
                  <a:cxn ang="0">
                    <a:pos x="2" y="44"/>
                  </a:cxn>
                  <a:cxn ang="0">
                    <a:pos x="1" y="52"/>
                  </a:cxn>
                  <a:cxn ang="0">
                    <a:pos x="0" y="61"/>
                  </a:cxn>
                  <a:cxn ang="0">
                    <a:pos x="0" y="61"/>
                  </a:cxn>
                  <a:cxn ang="0">
                    <a:pos x="0" y="63"/>
                  </a:cxn>
                  <a:cxn ang="0">
                    <a:pos x="1" y="64"/>
                  </a:cxn>
                  <a:cxn ang="0">
                    <a:pos x="2" y="65"/>
                  </a:cxn>
                  <a:cxn ang="0">
                    <a:pos x="4" y="65"/>
                  </a:cxn>
                  <a:cxn ang="0">
                    <a:pos x="7" y="65"/>
                  </a:cxn>
                  <a:cxn ang="0">
                    <a:pos x="8" y="64"/>
                  </a:cxn>
                  <a:cxn ang="0">
                    <a:pos x="9" y="63"/>
                  </a:cxn>
                  <a:cxn ang="0">
                    <a:pos x="10" y="61"/>
                  </a:cxn>
                  <a:cxn ang="0">
                    <a:pos x="10" y="61"/>
                  </a:cxn>
                  <a:cxn ang="0">
                    <a:pos x="11" y="53"/>
                  </a:cxn>
                  <a:cxn ang="0">
                    <a:pos x="12" y="46"/>
                  </a:cxn>
                  <a:cxn ang="0">
                    <a:pos x="15" y="39"/>
                  </a:cxn>
                  <a:cxn ang="0">
                    <a:pos x="18" y="32"/>
                  </a:cxn>
                  <a:cxn ang="0">
                    <a:pos x="26" y="18"/>
                  </a:cxn>
                  <a:cxn ang="0">
                    <a:pos x="34" y="6"/>
                  </a:cxn>
                  <a:cxn ang="0">
                    <a:pos x="34" y="6"/>
                  </a:cxn>
                  <a:cxn ang="0">
                    <a:pos x="34" y="4"/>
                  </a:cxn>
                  <a:cxn ang="0">
                    <a:pos x="34" y="3"/>
                  </a:cxn>
                  <a:cxn ang="0">
                    <a:pos x="34" y="1"/>
                  </a:cxn>
                  <a:cxn ang="0">
                    <a:pos x="32" y="0"/>
                  </a:cxn>
                  <a:cxn ang="0">
                    <a:pos x="31" y="0"/>
                  </a:cxn>
                  <a:cxn ang="0">
                    <a:pos x="29" y="0"/>
                  </a:cxn>
                  <a:cxn ang="0">
                    <a:pos x="27" y="0"/>
                  </a:cxn>
                  <a:cxn ang="0">
                    <a:pos x="26" y="2"/>
                  </a:cxn>
                  <a:cxn ang="0">
                    <a:pos x="26" y="2"/>
                  </a:cxn>
                </a:cxnLst>
                <a:rect l="0" t="0" r="r" b="b"/>
                <a:pathLst>
                  <a:path w="34" h="65">
                    <a:moveTo>
                      <a:pt x="26" y="2"/>
                    </a:moveTo>
                    <a:lnTo>
                      <a:pt x="26" y="2"/>
                    </a:lnTo>
                    <a:lnTo>
                      <a:pt x="17" y="15"/>
                    </a:lnTo>
                    <a:lnTo>
                      <a:pt x="9" y="30"/>
                    </a:lnTo>
                    <a:lnTo>
                      <a:pt x="5" y="37"/>
                    </a:lnTo>
                    <a:lnTo>
                      <a:pt x="2" y="44"/>
                    </a:lnTo>
                    <a:lnTo>
                      <a:pt x="1" y="52"/>
                    </a:lnTo>
                    <a:lnTo>
                      <a:pt x="0" y="61"/>
                    </a:lnTo>
                    <a:lnTo>
                      <a:pt x="0" y="61"/>
                    </a:lnTo>
                    <a:lnTo>
                      <a:pt x="0" y="63"/>
                    </a:lnTo>
                    <a:lnTo>
                      <a:pt x="1" y="64"/>
                    </a:lnTo>
                    <a:lnTo>
                      <a:pt x="2" y="65"/>
                    </a:lnTo>
                    <a:lnTo>
                      <a:pt x="4" y="65"/>
                    </a:lnTo>
                    <a:lnTo>
                      <a:pt x="7" y="65"/>
                    </a:lnTo>
                    <a:lnTo>
                      <a:pt x="8" y="64"/>
                    </a:lnTo>
                    <a:lnTo>
                      <a:pt x="9" y="63"/>
                    </a:lnTo>
                    <a:lnTo>
                      <a:pt x="10" y="61"/>
                    </a:lnTo>
                    <a:lnTo>
                      <a:pt x="10" y="61"/>
                    </a:lnTo>
                    <a:lnTo>
                      <a:pt x="11" y="53"/>
                    </a:lnTo>
                    <a:lnTo>
                      <a:pt x="12" y="46"/>
                    </a:lnTo>
                    <a:lnTo>
                      <a:pt x="15" y="39"/>
                    </a:lnTo>
                    <a:lnTo>
                      <a:pt x="18" y="32"/>
                    </a:lnTo>
                    <a:lnTo>
                      <a:pt x="26" y="18"/>
                    </a:lnTo>
                    <a:lnTo>
                      <a:pt x="34" y="6"/>
                    </a:lnTo>
                    <a:lnTo>
                      <a:pt x="34" y="6"/>
                    </a:lnTo>
                    <a:lnTo>
                      <a:pt x="34" y="4"/>
                    </a:lnTo>
                    <a:lnTo>
                      <a:pt x="34" y="3"/>
                    </a:lnTo>
                    <a:lnTo>
                      <a:pt x="34" y="1"/>
                    </a:lnTo>
                    <a:lnTo>
                      <a:pt x="32" y="0"/>
                    </a:lnTo>
                    <a:lnTo>
                      <a:pt x="31" y="0"/>
                    </a:lnTo>
                    <a:lnTo>
                      <a:pt x="29" y="0"/>
                    </a:lnTo>
                    <a:lnTo>
                      <a:pt x="27" y="0"/>
                    </a:lnTo>
                    <a:lnTo>
                      <a:pt x="26" y="2"/>
                    </a:lnTo>
                    <a:lnTo>
                      <a:pt x="26"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1" name="Freeform 859"/>
              <p:cNvSpPr/>
              <p:nvPr/>
            </p:nvSpPr>
            <p:spPr bwMode="auto">
              <a:xfrm>
                <a:off x="2724150" y="1473200"/>
                <a:ext cx="4763" cy="11113"/>
              </a:xfrm>
              <a:custGeom>
                <a:avLst/>
                <a:gdLst/>
                <a:ahLst/>
                <a:cxnLst>
                  <a:cxn ang="0">
                    <a:pos x="0" y="5"/>
                  </a:cxn>
                  <a:cxn ang="0">
                    <a:pos x="0" y="17"/>
                  </a:cxn>
                  <a:cxn ang="0">
                    <a:pos x="0" y="17"/>
                  </a:cxn>
                  <a:cxn ang="0">
                    <a:pos x="1" y="19"/>
                  </a:cxn>
                  <a:cxn ang="0">
                    <a:pos x="2" y="20"/>
                  </a:cxn>
                  <a:cxn ang="0">
                    <a:pos x="3" y="21"/>
                  </a:cxn>
                  <a:cxn ang="0">
                    <a:pos x="5" y="21"/>
                  </a:cxn>
                  <a:cxn ang="0">
                    <a:pos x="6" y="21"/>
                  </a:cxn>
                  <a:cxn ang="0">
                    <a:pos x="8" y="20"/>
                  </a:cxn>
                  <a:cxn ang="0">
                    <a:pos x="9" y="19"/>
                  </a:cxn>
                  <a:cxn ang="0">
                    <a:pos x="9" y="17"/>
                  </a:cxn>
                  <a:cxn ang="0">
                    <a:pos x="9" y="5"/>
                  </a:cxn>
                  <a:cxn ang="0">
                    <a:pos x="9" y="5"/>
                  </a:cxn>
                  <a:cxn ang="0">
                    <a:pos x="9" y="3"/>
                  </a:cxn>
                  <a:cxn ang="0">
                    <a:pos x="8" y="1"/>
                  </a:cxn>
                  <a:cxn ang="0">
                    <a:pos x="6" y="0"/>
                  </a:cxn>
                  <a:cxn ang="0">
                    <a:pos x="5" y="0"/>
                  </a:cxn>
                  <a:cxn ang="0">
                    <a:pos x="3" y="0"/>
                  </a:cxn>
                  <a:cxn ang="0">
                    <a:pos x="2" y="1"/>
                  </a:cxn>
                  <a:cxn ang="0">
                    <a:pos x="1" y="3"/>
                  </a:cxn>
                  <a:cxn ang="0">
                    <a:pos x="0" y="5"/>
                  </a:cxn>
                  <a:cxn ang="0">
                    <a:pos x="0" y="5"/>
                  </a:cxn>
                </a:cxnLst>
                <a:rect l="0" t="0" r="r" b="b"/>
                <a:pathLst>
                  <a:path w="9" h="21">
                    <a:moveTo>
                      <a:pt x="0" y="5"/>
                    </a:moveTo>
                    <a:lnTo>
                      <a:pt x="0" y="17"/>
                    </a:lnTo>
                    <a:lnTo>
                      <a:pt x="0" y="17"/>
                    </a:lnTo>
                    <a:lnTo>
                      <a:pt x="1" y="19"/>
                    </a:lnTo>
                    <a:lnTo>
                      <a:pt x="2" y="20"/>
                    </a:lnTo>
                    <a:lnTo>
                      <a:pt x="3" y="21"/>
                    </a:lnTo>
                    <a:lnTo>
                      <a:pt x="5" y="21"/>
                    </a:lnTo>
                    <a:lnTo>
                      <a:pt x="6" y="21"/>
                    </a:lnTo>
                    <a:lnTo>
                      <a:pt x="8" y="20"/>
                    </a:lnTo>
                    <a:lnTo>
                      <a:pt x="9" y="19"/>
                    </a:lnTo>
                    <a:lnTo>
                      <a:pt x="9" y="17"/>
                    </a:lnTo>
                    <a:lnTo>
                      <a:pt x="9" y="5"/>
                    </a:lnTo>
                    <a:lnTo>
                      <a:pt x="9" y="5"/>
                    </a:lnTo>
                    <a:lnTo>
                      <a:pt x="9" y="3"/>
                    </a:lnTo>
                    <a:lnTo>
                      <a:pt x="8" y="1"/>
                    </a:lnTo>
                    <a:lnTo>
                      <a:pt x="6" y="0"/>
                    </a:lnTo>
                    <a:lnTo>
                      <a:pt x="5" y="0"/>
                    </a:lnTo>
                    <a:lnTo>
                      <a:pt x="3" y="0"/>
                    </a:lnTo>
                    <a:lnTo>
                      <a:pt x="2" y="1"/>
                    </a:lnTo>
                    <a:lnTo>
                      <a:pt x="1" y="3"/>
                    </a:lnTo>
                    <a:lnTo>
                      <a:pt x="0" y="5"/>
                    </a:lnTo>
                    <a:lnTo>
                      <a:pt x="0"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2" name="Freeform 860"/>
              <p:cNvSpPr/>
              <p:nvPr/>
            </p:nvSpPr>
            <p:spPr bwMode="auto">
              <a:xfrm>
                <a:off x="2386013" y="1473200"/>
                <a:ext cx="15875" cy="47625"/>
              </a:xfrm>
              <a:custGeom>
                <a:avLst/>
                <a:gdLst/>
                <a:ahLst/>
                <a:cxnLst>
                  <a:cxn ang="0">
                    <a:pos x="19" y="5"/>
                  </a:cxn>
                  <a:cxn ang="0">
                    <a:pos x="19" y="5"/>
                  </a:cxn>
                  <a:cxn ang="0">
                    <a:pos x="18" y="15"/>
                  </a:cxn>
                  <a:cxn ang="0">
                    <a:pos x="16" y="26"/>
                  </a:cxn>
                  <a:cxn ang="0">
                    <a:pos x="10" y="45"/>
                  </a:cxn>
                  <a:cxn ang="0">
                    <a:pos x="3" y="66"/>
                  </a:cxn>
                  <a:cxn ang="0">
                    <a:pos x="1" y="76"/>
                  </a:cxn>
                  <a:cxn ang="0">
                    <a:pos x="0" y="87"/>
                  </a:cxn>
                  <a:cxn ang="0">
                    <a:pos x="0" y="87"/>
                  </a:cxn>
                  <a:cxn ang="0">
                    <a:pos x="0" y="89"/>
                  </a:cxn>
                  <a:cxn ang="0">
                    <a:pos x="1" y="91"/>
                  </a:cxn>
                  <a:cxn ang="0">
                    <a:pos x="3" y="91"/>
                  </a:cxn>
                  <a:cxn ang="0">
                    <a:pos x="5" y="92"/>
                  </a:cxn>
                  <a:cxn ang="0">
                    <a:pos x="7" y="91"/>
                  </a:cxn>
                  <a:cxn ang="0">
                    <a:pos x="9" y="91"/>
                  </a:cxn>
                  <a:cxn ang="0">
                    <a:pos x="10" y="89"/>
                  </a:cxn>
                  <a:cxn ang="0">
                    <a:pos x="10" y="87"/>
                  </a:cxn>
                  <a:cxn ang="0">
                    <a:pos x="10" y="87"/>
                  </a:cxn>
                  <a:cxn ang="0">
                    <a:pos x="11" y="76"/>
                  </a:cxn>
                  <a:cxn ang="0">
                    <a:pos x="13" y="66"/>
                  </a:cxn>
                  <a:cxn ang="0">
                    <a:pos x="19" y="45"/>
                  </a:cxn>
                  <a:cxn ang="0">
                    <a:pos x="25" y="26"/>
                  </a:cxn>
                  <a:cxn ang="0">
                    <a:pos x="27" y="15"/>
                  </a:cxn>
                  <a:cxn ang="0">
                    <a:pos x="29" y="5"/>
                  </a:cxn>
                  <a:cxn ang="0">
                    <a:pos x="29" y="5"/>
                  </a:cxn>
                  <a:cxn ang="0">
                    <a:pos x="28" y="3"/>
                  </a:cxn>
                  <a:cxn ang="0">
                    <a:pos x="27" y="1"/>
                  </a:cxn>
                  <a:cxn ang="0">
                    <a:pos x="26" y="0"/>
                  </a:cxn>
                  <a:cxn ang="0">
                    <a:pos x="24" y="0"/>
                  </a:cxn>
                  <a:cxn ang="0">
                    <a:pos x="22" y="0"/>
                  </a:cxn>
                  <a:cxn ang="0">
                    <a:pos x="21" y="1"/>
                  </a:cxn>
                  <a:cxn ang="0">
                    <a:pos x="20" y="3"/>
                  </a:cxn>
                  <a:cxn ang="0">
                    <a:pos x="19" y="5"/>
                  </a:cxn>
                  <a:cxn ang="0">
                    <a:pos x="19" y="5"/>
                  </a:cxn>
                </a:cxnLst>
                <a:rect l="0" t="0" r="r" b="b"/>
                <a:pathLst>
                  <a:path w="29" h="92">
                    <a:moveTo>
                      <a:pt x="19" y="5"/>
                    </a:moveTo>
                    <a:lnTo>
                      <a:pt x="19" y="5"/>
                    </a:lnTo>
                    <a:lnTo>
                      <a:pt x="18" y="15"/>
                    </a:lnTo>
                    <a:lnTo>
                      <a:pt x="16" y="26"/>
                    </a:lnTo>
                    <a:lnTo>
                      <a:pt x="10" y="45"/>
                    </a:lnTo>
                    <a:lnTo>
                      <a:pt x="3" y="66"/>
                    </a:lnTo>
                    <a:lnTo>
                      <a:pt x="1" y="76"/>
                    </a:lnTo>
                    <a:lnTo>
                      <a:pt x="0" y="87"/>
                    </a:lnTo>
                    <a:lnTo>
                      <a:pt x="0" y="87"/>
                    </a:lnTo>
                    <a:lnTo>
                      <a:pt x="0" y="89"/>
                    </a:lnTo>
                    <a:lnTo>
                      <a:pt x="1" y="91"/>
                    </a:lnTo>
                    <a:lnTo>
                      <a:pt x="3" y="91"/>
                    </a:lnTo>
                    <a:lnTo>
                      <a:pt x="5" y="92"/>
                    </a:lnTo>
                    <a:lnTo>
                      <a:pt x="7" y="91"/>
                    </a:lnTo>
                    <a:lnTo>
                      <a:pt x="9" y="91"/>
                    </a:lnTo>
                    <a:lnTo>
                      <a:pt x="10" y="89"/>
                    </a:lnTo>
                    <a:lnTo>
                      <a:pt x="10" y="87"/>
                    </a:lnTo>
                    <a:lnTo>
                      <a:pt x="10" y="87"/>
                    </a:lnTo>
                    <a:lnTo>
                      <a:pt x="11" y="76"/>
                    </a:lnTo>
                    <a:lnTo>
                      <a:pt x="13" y="66"/>
                    </a:lnTo>
                    <a:lnTo>
                      <a:pt x="19" y="45"/>
                    </a:lnTo>
                    <a:lnTo>
                      <a:pt x="25" y="26"/>
                    </a:lnTo>
                    <a:lnTo>
                      <a:pt x="27" y="15"/>
                    </a:lnTo>
                    <a:lnTo>
                      <a:pt x="29" y="5"/>
                    </a:lnTo>
                    <a:lnTo>
                      <a:pt x="29" y="5"/>
                    </a:lnTo>
                    <a:lnTo>
                      <a:pt x="28" y="3"/>
                    </a:lnTo>
                    <a:lnTo>
                      <a:pt x="27" y="1"/>
                    </a:lnTo>
                    <a:lnTo>
                      <a:pt x="26" y="0"/>
                    </a:lnTo>
                    <a:lnTo>
                      <a:pt x="24" y="0"/>
                    </a:lnTo>
                    <a:lnTo>
                      <a:pt x="22" y="0"/>
                    </a:lnTo>
                    <a:lnTo>
                      <a:pt x="21" y="1"/>
                    </a:lnTo>
                    <a:lnTo>
                      <a:pt x="20" y="3"/>
                    </a:lnTo>
                    <a:lnTo>
                      <a:pt x="19" y="5"/>
                    </a:lnTo>
                    <a:lnTo>
                      <a:pt x="19"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3" name="Freeform 861"/>
              <p:cNvSpPr/>
              <p:nvPr/>
            </p:nvSpPr>
            <p:spPr bwMode="auto">
              <a:xfrm>
                <a:off x="2422525" y="1492250"/>
                <a:ext cx="12700" cy="31750"/>
              </a:xfrm>
              <a:custGeom>
                <a:avLst/>
                <a:gdLst/>
                <a:ahLst/>
                <a:cxnLst>
                  <a:cxn ang="0">
                    <a:pos x="13" y="3"/>
                  </a:cxn>
                  <a:cxn ang="0">
                    <a:pos x="13" y="3"/>
                  </a:cxn>
                  <a:cxn ang="0">
                    <a:pos x="5" y="29"/>
                  </a:cxn>
                  <a:cxn ang="0">
                    <a:pos x="2" y="41"/>
                  </a:cxn>
                  <a:cxn ang="0">
                    <a:pos x="0" y="55"/>
                  </a:cxn>
                  <a:cxn ang="0">
                    <a:pos x="0" y="55"/>
                  </a:cxn>
                  <a:cxn ang="0">
                    <a:pos x="1" y="57"/>
                  </a:cxn>
                  <a:cxn ang="0">
                    <a:pos x="2" y="59"/>
                  </a:cxn>
                  <a:cxn ang="0">
                    <a:pos x="3" y="59"/>
                  </a:cxn>
                  <a:cxn ang="0">
                    <a:pos x="5" y="60"/>
                  </a:cxn>
                  <a:cxn ang="0">
                    <a:pos x="6" y="59"/>
                  </a:cxn>
                  <a:cxn ang="0">
                    <a:pos x="8" y="59"/>
                  </a:cxn>
                  <a:cxn ang="0">
                    <a:pos x="9" y="57"/>
                  </a:cxn>
                  <a:cxn ang="0">
                    <a:pos x="9" y="55"/>
                  </a:cxn>
                  <a:cxn ang="0">
                    <a:pos x="9" y="55"/>
                  </a:cxn>
                  <a:cxn ang="0">
                    <a:pos x="11" y="42"/>
                  </a:cxn>
                  <a:cxn ang="0">
                    <a:pos x="14" y="30"/>
                  </a:cxn>
                  <a:cxn ang="0">
                    <a:pos x="22" y="6"/>
                  </a:cxn>
                  <a:cxn ang="0">
                    <a:pos x="22" y="6"/>
                  </a:cxn>
                  <a:cxn ang="0">
                    <a:pos x="22" y="4"/>
                  </a:cxn>
                  <a:cxn ang="0">
                    <a:pos x="21" y="2"/>
                  </a:cxn>
                  <a:cxn ang="0">
                    <a:pos x="20" y="1"/>
                  </a:cxn>
                  <a:cxn ang="0">
                    <a:pos x="19" y="0"/>
                  </a:cxn>
                  <a:cxn ang="0">
                    <a:pos x="17" y="0"/>
                  </a:cxn>
                  <a:cxn ang="0">
                    <a:pos x="15" y="0"/>
                  </a:cxn>
                  <a:cxn ang="0">
                    <a:pos x="14" y="1"/>
                  </a:cxn>
                  <a:cxn ang="0">
                    <a:pos x="13" y="3"/>
                  </a:cxn>
                  <a:cxn ang="0">
                    <a:pos x="13" y="3"/>
                  </a:cxn>
                </a:cxnLst>
                <a:rect l="0" t="0" r="r" b="b"/>
                <a:pathLst>
                  <a:path w="22" h="60">
                    <a:moveTo>
                      <a:pt x="13" y="3"/>
                    </a:moveTo>
                    <a:lnTo>
                      <a:pt x="13" y="3"/>
                    </a:lnTo>
                    <a:lnTo>
                      <a:pt x="5" y="29"/>
                    </a:lnTo>
                    <a:lnTo>
                      <a:pt x="2" y="41"/>
                    </a:lnTo>
                    <a:lnTo>
                      <a:pt x="0" y="55"/>
                    </a:lnTo>
                    <a:lnTo>
                      <a:pt x="0" y="55"/>
                    </a:lnTo>
                    <a:lnTo>
                      <a:pt x="1" y="57"/>
                    </a:lnTo>
                    <a:lnTo>
                      <a:pt x="2" y="59"/>
                    </a:lnTo>
                    <a:lnTo>
                      <a:pt x="3" y="59"/>
                    </a:lnTo>
                    <a:lnTo>
                      <a:pt x="5" y="60"/>
                    </a:lnTo>
                    <a:lnTo>
                      <a:pt x="6" y="59"/>
                    </a:lnTo>
                    <a:lnTo>
                      <a:pt x="8" y="59"/>
                    </a:lnTo>
                    <a:lnTo>
                      <a:pt x="9" y="57"/>
                    </a:lnTo>
                    <a:lnTo>
                      <a:pt x="9" y="55"/>
                    </a:lnTo>
                    <a:lnTo>
                      <a:pt x="9" y="55"/>
                    </a:lnTo>
                    <a:lnTo>
                      <a:pt x="11" y="42"/>
                    </a:lnTo>
                    <a:lnTo>
                      <a:pt x="14" y="30"/>
                    </a:lnTo>
                    <a:lnTo>
                      <a:pt x="22" y="6"/>
                    </a:lnTo>
                    <a:lnTo>
                      <a:pt x="22" y="6"/>
                    </a:lnTo>
                    <a:lnTo>
                      <a:pt x="22" y="4"/>
                    </a:lnTo>
                    <a:lnTo>
                      <a:pt x="21" y="2"/>
                    </a:lnTo>
                    <a:lnTo>
                      <a:pt x="20" y="1"/>
                    </a:lnTo>
                    <a:lnTo>
                      <a:pt x="19" y="0"/>
                    </a:lnTo>
                    <a:lnTo>
                      <a:pt x="17" y="0"/>
                    </a:lnTo>
                    <a:lnTo>
                      <a:pt x="15" y="0"/>
                    </a:lnTo>
                    <a:lnTo>
                      <a:pt x="14" y="1"/>
                    </a:lnTo>
                    <a:lnTo>
                      <a:pt x="13" y="3"/>
                    </a:lnTo>
                    <a:lnTo>
                      <a:pt x="13"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4" name="Freeform 862"/>
              <p:cNvSpPr/>
              <p:nvPr/>
            </p:nvSpPr>
            <p:spPr bwMode="auto">
              <a:xfrm>
                <a:off x="2322513" y="1298575"/>
                <a:ext cx="19050" cy="47625"/>
              </a:xfrm>
              <a:custGeom>
                <a:avLst/>
                <a:gdLst/>
                <a:ahLst/>
                <a:cxnLst>
                  <a:cxn ang="0">
                    <a:pos x="24" y="4"/>
                  </a:cxn>
                  <a:cxn ang="0">
                    <a:pos x="24" y="4"/>
                  </a:cxn>
                  <a:cxn ang="0">
                    <a:pos x="23" y="16"/>
                  </a:cxn>
                  <a:cxn ang="0">
                    <a:pos x="20" y="26"/>
                  </a:cxn>
                  <a:cxn ang="0">
                    <a:pos x="16" y="35"/>
                  </a:cxn>
                  <a:cxn ang="0">
                    <a:pos x="12" y="46"/>
                  </a:cxn>
                  <a:cxn ang="0">
                    <a:pos x="7" y="55"/>
                  </a:cxn>
                  <a:cxn ang="0">
                    <a:pos x="4" y="65"/>
                  </a:cxn>
                  <a:cxn ang="0">
                    <a:pos x="1" y="76"/>
                  </a:cxn>
                  <a:cxn ang="0">
                    <a:pos x="0" y="87"/>
                  </a:cxn>
                  <a:cxn ang="0">
                    <a:pos x="0" y="87"/>
                  </a:cxn>
                  <a:cxn ang="0">
                    <a:pos x="0" y="89"/>
                  </a:cxn>
                  <a:cxn ang="0">
                    <a:pos x="1" y="90"/>
                  </a:cxn>
                  <a:cxn ang="0">
                    <a:pos x="2" y="91"/>
                  </a:cxn>
                  <a:cxn ang="0">
                    <a:pos x="4" y="91"/>
                  </a:cxn>
                  <a:cxn ang="0">
                    <a:pos x="6" y="91"/>
                  </a:cxn>
                  <a:cxn ang="0">
                    <a:pos x="7" y="90"/>
                  </a:cxn>
                  <a:cxn ang="0">
                    <a:pos x="8" y="89"/>
                  </a:cxn>
                  <a:cxn ang="0">
                    <a:pos x="9" y="87"/>
                  </a:cxn>
                  <a:cxn ang="0">
                    <a:pos x="9" y="87"/>
                  </a:cxn>
                  <a:cxn ang="0">
                    <a:pos x="10" y="76"/>
                  </a:cxn>
                  <a:cxn ang="0">
                    <a:pos x="13" y="65"/>
                  </a:cxn>
                  <a:cxn ang="0">
                    <a:pos x="17" y="55"/>
                  </a:cxn>
                  <a:cxn ang="0">
                    <a:pos x="21" y="46"/>
                  </a:cxn>
                  <a:cxn ang="0">
                    <a:pos x="25" y="35"/>
                  </a:cxn>
                  <a:cxn ang="0">
                    <a:pos x="30" y="26"/>
                  </a:cxn>
                  <a:cxn ang="0">
                    <a:pos x="33" y="16"/>
                  </a:cxn>
                  <a:cxn ang="0">
                    <a:pos x="34" y="4"/>
                  </a:cxn>
                  <a:cxn ang="0">
                    <a:pos x="34" y="4"/>
                  </a:cxn>
                  <a:cxn ang="0">
                    <a:pos x="34" y="2"/>
                  </a:cxn>
                  <a:cxn ang="0">
                    <a:pos x="33" y="1"/>
                  </a:cxn>
                  <a:cxn ang="0">
                    <a:pos x="32" y="0"/>
                  </a:cxn>
                  <a:cxn ang="0">
                    <a:pos x="30" y="0"/>
                  </a:cxn>
                  <a:cxn ang="0">
                    <a:pos x="27" y="0"/>
                  </a:cxn>
                  <a:cxn ang="0">
                    <a:pos x="26" y="1"/>
                  </a:cxn>
                  <a:cxn ang="0">
                    <a:pos x="25" y="2"/>
                  </a:cxn>
                  <a:cxn ang="0">
                    <a:pos x="24" y="4"/>
                  </a:cxn>
                  <a:cxn ang="0">
                    <a:pos x="24" y="4"/>
                  </a:cxn>
                </a:cxnLst>
                <a:rect l="0" t="0" r="r" b="b"/>
                <a:pathLst>
                  <a:path w="34" h="91">
                    <a:moveTo>
                      <a:pt x="24" y="4"/>
                    </a:moveTo>
                    <a:lnTo>
                      <a:pt x="24" y="4"/>
                    </a:lnTo>
                    <a:lnTo>
                      <a:pt x="23" y="16"/>
                    </a:lnTo>
                    <a:lnTo>
                      <a:pt x="20" y="26"/>
                    </a:lnTo>
                    <a:lnTo>
                      <a:pt x="16" y="35"/>
                    </a:lnTo>
                    <a:lnTo>
                      <a:pt x="12" y="46"/>
                    </a:lnTo>
                    <a:lnTo>
                      <a:pt x="7" y="55"/>
                    </a:lnTo>
                    <a:lnTo>
                      <a:pt x="4" y="65"/>
                    </a:lnTo>
                    <a:lnTo>
                      <a:pt x="1" y="76"/>
                    </a:lnTo>
                    <a:lnTo>
                      <a:pt x="0" y="87"/>
                    </a:lnTo>
                    <a:lnTo>
                      <a:pt x="0" y="87"/>
                    </a:lnTo>
                    <a:lnTo>
                      <a:pt x="0" y="89"/>
                    </a:lnTo>
                    <a:lnTo>
                      <a:pt x="1" y="90"/>
                    </a:lnTo>
                    <a:lnTo>
                      <a:pt x="2" y="91"/>
                    </a:lnTo>
                    <a:lnTo>
                      <a:pt x="4" y="91"/>
                    </a:lnTo>
                    <a:lnTo>
                      <a:pt x="6" y="91"/>
                    </a:lnTo>
                    <a:lnTo>
                      <a:pt x="7" y="90"/>
                    </a:lnTo>
                    <a:lnTo>
                      <a:pt x="8" y="89"/>
                    </a:lnTo>
                    <a:lnTo>
                      <a:pt x="9" y="87"/>
                    </a:lnTo>
                    <a:lnTo>
                      <a:pt x="9" y="87"/>
                    </a:lnTo>
                    <a:lnTo>
                      <a:pt x="10" y="76"/>
                    </a:lnTo>
                    <a:lnTo>
                      <a:pt x="13" y="65"/>
                    </a:lnTo>
                    <a:lnTo>
                      <a:pt x="17" y="55"/>
                    </a:lnTo>
                    <a:lnTo>
                      <a:pt x="21" y="46"/>
                    </a:lnTo>
                    <a:lnTo>
                      <a:pt x="25" y="35"/>
                    </a:lnTo>
                    <a:lnTo>
                      <a:pt x="30" y="26"/>
                    </a:lnTo>
                    <a:lnTo>
                      <a:pt x="33" y="16"/>
                    </a:lnTo>
                    <a:lnTo>
                      <a:pt x="34" y="4"/>
                    </a:lnTo>
                    <a:lnTo>
                      <a:pt x="34" y="4"/>
                    </a:lnTo>
                    <a:lnTo>
                      <a:pt x="34" y="2"/>
                    </a:lnTo>
                    <a:lnTo>
                      <a:pt x="33" y="1"/>
                    </a:lnTo>
                    <a:lnTo>
                      <a:pt x="32" y="0"/>
                    </a:lnTo>
                    <a:lnTo>
                      <a:pt x="30" y="0"/>
                    </a:lnTo>
                    <a:lnTo>
                      <a:pt x="27" y="0"/>
                    </a:lnTo>
                    <a:lnTo>
                      <a:pt x="26" y="1"/>
                    </a:lnTo>
                    <a:lnTo>
                      <a:pt x="25" y="2"/>
                    </a:lnTo>
                    <a:lnTo>
                      <a:pt x="24" y="4"/>
                    </a:lnTo>
                    <a:lnTo>
                      <a:pt x="24"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5" name="Freeform 863"/>
              <p:cNvSpPr/>
              <p:nvPr/>
            </p:nvSpPr>
            <p:spPr bwMode="auto">
              <a:xfrm>
                <a:off x="2355850" y="1304925"/>
                <a:ext cx="22225" cy="34925"/>
              </a:xfrm>
              <a:custGeom>
                <a:avLst/>
                <a:gdLst/>
                <a:ahLst/>
                <a:cxnLst>
                  <a:cxn ang="0">
                    <a:pos x="32" y="2"/>
                  </a:cxn>
                  <a:cxn ang="0">
                    <a:pos x="32" y="2"/>
                  </a:cxn>
                  <a:cxn ang="0">
                    <a:pos x="21" y="16"/>
                  </a:cxn>
                  <a:cxn ang="0">
                    <a:pos x="11" y="30"/>
                  </a:cxn>
                  <a:cxn ang="0">
                    <a:pos x="7" y="37"/>
                  </a:cxn>
                  <a:cxn ang="0">
                    <a:pos x="4" y="45"/>
                  </a:cxn>
                  <a:cxn ang="0">
                    <a:pos x="1" y="52"/>
                  </a:cxn>
                  <a:cxn ang="0">
                    <a:pos x="0" y="62"/>
                  </a:cxn>
                  <a:cxn ang="0">
                    <a:pos x="0" y="62"/>
                  </a:cxn>
                  <a:cxn ang="0">
                    <a:pos x="0" y="64"/>
                  </a:cxn>
                  <a:cxn ang="0">
                    <a:pos x="1" y="65"/>
                  </a:cxn>
                  <a:cxn ang="0">
                    <a:pos x="3" y="66"/>
                  </a:cxn>
                  <a:cxn ang="0">
                    <a:pos x="4" y="66"/>
                  </a:cxn>
                  <a:cxn ang="0">
                    <a:pos x="6" y="66"/>
                  </a:cxn>
                  <a:cxn ang="0">
                    <a:pos x="7" y="65"/>
                  </a:cxn>
                  <a:cxn ang="0">
                    <a:pos x="9" y="64"/>
                  </a:cxn>
                  <a:cxn ang="0">
                    <a:pos x="9" y="62"/>
                  </a:cxn>
                  <a:cxn ang="0">
                    <a:pos x="9" y="62"/>
                  </a:cxn>
                  <a:cxn ang="0">
                    <a:pos x="10" y="53"/>
                  </a:cxn>
                  <a:cxn ang="0">
                    <a:pos x="13" y="46"/>
                  </a:cxn>
                  <a:cxn ang="0">
                    <a:pos x="16" y="39"/>
                  </a:cxn>
                  <a:cxn ang="0">
                    <a:pos x="20" y="33"/>
                  </a:cxn>
                  <a:cxn ang="0">
                    <a:pos x="31" y="19"/>
                  </a:cxn>
                  <a:cxn ang="0">
                    <a:pos x="40" y="7"/>
                  </a:cxn>
                  <a:cxn ang="0">
                    <a:pos x="40" y="7"/>
                  </a:cxn>
                  <a:cxn ang="0">
                    <a:pos x="41" y="5"/>
                  </a:cxn>
                  <a:cxn ang="0">
                    <a:pos x="41" y="3"/>
                  </a:cxn>
                  <a:cxn ang="0">
                    <a:pos x="40" y="2"/>
                  </a:cxn>
                  <a:cxn ang="0">
                    <a:pos x="39" y="1"/>
                  </a:cxn>
                  <a:cxn ang="0">
                    <a:pos x="37" y="0"/>
                  </a:cxn>
                  <a:cxn ang="0">
                    <a:pos x="35" y="0"/>
                  </a:cxn>
                  <a:cxn ang="0">
                    <a:pos x="34" y="1"/>
                  </a:cxn>
                  <a:cxn ang="0">
                    <a:pos x="32" y="2"/>
                  </a:cxn>
                  <a:cxn ang="0">
                    <a:pos x="32" y="2"/>
                  </a:cxn>
                </a:cxnLst>
                <a:rect l="0" t="0" r="r" b="b"/>
                <a:pathLst>
                  <a:path w="41" h="66">
                    <a:moveTo>
                      <a:pt x="32" y="2"/>
                    </a:moveTo>
                    <a:lnTo>
                      <a:pt x="32" y="2"/>
                    </a:lnTo>
                    <a:lnTo>
                      <a:pt x="21" y="16"/>
                    </a:lnTo>
                    <a:lnTo>
                      <a:pt x="11" y="30"/>
                    </a:lnTo>
                    <a:lnTo>
                      <a:pt x="7" y="37"/>
                    </a:lnTo>
                    <a:lnTo>
                      <a:pt x="4" y="45"/>
                    </a:lnTo>
                    <a:lnTo>
                      <a:pt x="1" y="52"/>
                    </a:lnTo>
                    <a:lnTo>
                      <a:pt x="0" y="62"/>
                    </a:lnTo>
                    <a:lnTo>
                      <a:pt x="0" y="62"/>
                    </a:lnTo>
                    <a:lnTo>
                      <a:pt x="0" y="64"/>
                    </a:lnTo>
                    <a:lnTo>
                      <a:pt x="1" y="65"/>
                    </a:lnTo>
                    <a:lnTo>
                      <a:pt x="3" y="66"/>
                    </a:lnTo>
                    <a:lnTo>
                      <a:pt x="4" y="66"/>
                    </a:lnTo>
                    <a:lnTo>
                      <a:pt x="6" y="66"/>
                    </a:lnTo>
                    <a:lnTo>
                      <a:pt x="7" y="65"/>
                    </a:lnTo>
                    <a:lnTo>
                      <a:pt x="9" y="64"/>
                    </a:lnTo>
                    <a:lnTo>
                      <a:pt x="9" y="62"/>
                    </a:lnTo>
                    <a:lnTo>
                      <a:pt x="9" y="62"/>
                    </a:lnTo>
                    <a:lnTo>
                      <a:pt x="10" y="53"/>
                    </a:lnTo>
                    <a:lnTo>
                      <a:pt x="13" y="46"/>
                    </a:lnTo>
                    <a:lnTo>
                      <a:pt x="16" y="39"/>
                    </a:lnTo>
                    <a:lnTo>
                      <a:pt x="20" y="33"/>
                    </a:lnTo>
                    <a:lnTo>
                      <a:pt x="31" y="19"/>
                    </a:lnTo>
                    <a:lnTo>
                      <a:pt x="40" y="7"/>
                    </a:lnTo>
                    <a:lnTo>
                      <a:pt x="40" y="7"/>
                    </a:lnTo>
                    <a:lnTo>
                      <a:pt x="41" y="5"/>
                    </a:lnTo>
                    <a:lnTo>
                      <a:pt x="41" y="3"/>
                    </a:lnTo>
                    <a:lnTo>
                      <a:pt x="40" y="2"/>
                    </a:lnTo>
                    <a:lnTo>
                      <a:pt x="39" y="1"/>
                    </a:lnTo>
                    <a:lnTo>
                      <a:pt x="37" y="0"/>
                    </a:lnTo>
                    <a:lnTo>
                      <a:pt x="35" y="0"/>
                    </a:lnTo>
                    <a:lnTo>
                      <a:pt x="34" y="1"/>
                    </a:lnTo>
                    <a:lnTo>
                      <a:pt x="32" y="2"/>
                    </a:lnTo>
                    <a:lnTo>
                      <a:pt x="32"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6" name="Freeform 864"/>
              <p:cNvSpPr/>
              <p:nvPr/>
            </p:nvSpPr>
            <p:spPr bwMode="auto">
              <a:xfrm>
                <a:off x="2382838" y="1314450"/>
                <a:ext cx="22225" cy="42863"/>
              </a:xfrm>
              <a:custGeom>
                <a:avLst/>
                <a:gdLst/>
                <a:ahLst/>
                <a:cxnLst>
                  <a:cxn ang="0">
                    <a:pos x="40" y="4"/>
                  </a:cxn>
                  <a:cxn ang="0">
                    <a:pos x="40" y="4"/>
                  </a:cxn>
                  <a:cxn ang="0">
                    <a:pos x="40" y="2"/>
                  </a:cxn>
                  <a:cxn ang="0">
                    <a:pos x="39" y="1"/>
                  </a:cxn>
                  <a:cxn ang="0">
                    <a:pos x="37" y="0"/>
                  </a:cxn>
                  <a:cxn ang="0">
                    <a:pos x="35" y="1"/>
                  </a:cxn>
                  <a:cxn ang="0">
                    <a:pos x="32" y="3"/>
                  </a:cxn>
                  <a:cxn ang="0">
                    <a:pos x="32" y="4"/>
                  </a:cxn>
                  <a:cxn ang="0">
                    <a:pos x="32" y="6"/>
                  </a:cxn>
                  <a:cxn ang="0">
                    <a:pos x="32" y="6"/>
                  </a:cxn>
                  <a:cxn ang="0">
                    <a:pos x="32" y="12"/>
                  </a:cxn>
                  <a:cxn ang="0">
                    <a:pos x="31" y="18"/>
                  </a:cxn>
                  <a:cxn ang="0">
                    <a:pos x="29" y="22"/>
                  </a:cxn>
                  <a:cxn ang="0">
                    <a:pos x="27" y="27"/>
                  </a:cxn>
                  <a:cxn ang="0">
                    <a:pos x="20" y="36"/>
                  </a:cxn>
                  <a:cxn ang="0">
                    <a:pos x="14" y="45"/>
                  </a:cxn>
                  <a:cxn ang="0">
                    <a:pos x="14" y="45"/>
                  </a:cxn>
                  <a:cxn ang="0">
                    <a:pos x="8" y="52"/>
                  </a:cxn>
                  <a:cxn ang="0">
                    <a:pos x="4" y="59"/>
                  </a:cxn>
                  <a:cxn ang="0">
                    <a:pos x="1" y="66"/>
                  </a:cxn>
                  <a:cxn ang="0">
                    <a:pos x="0" y="75"/>
                  </a:cxn>
                  <a:cxn ang="0">
                    <a:pos x="0" y="75"/>
                  </a:cxn>
                  <a:cxn ang="0">
                    <a:pos x="0" y="77"/>
                  </a:cxn>
                  <a:cxn ang="0">
                    <a:pos x="1" y="79"/>
                  </a:cxn>
                  <a:cxn ang="0">
                    <a:pos x="3" y="79"/>
                  </a:cxn>
                  <a:cxn ang="0">
                    <a:pos x="4" y="80"/>
                  </a:cxn>
                  <a:cxn ang="0">
                    <a:pos x="6" y="79"/>
                  </a:cxn>
                  <a:cxn ang="0">
                    <a:pos x="7" y="79"/>
                  </a:cxn>
                  <a:cxn ang="0">
                    <a:pos x="9" y="77"/>
                  </a:cxn>
                  <a:cxn ang="0">
                    <a:pos x="9" y="75"/>
                  </a:cxn>
                  <a:cxn ang="0">
                    <a:pos x="9" y="75"/>
                  </a:cxn>
                  <a:cxn ang="0">
                    <a:pos x="11" y="69"/>
                  </a:cxn>
                  <a:cxn ang="0">
                    <a:pos x="12" y="65"/>
                  </a:cxn>
                  <a:cxn ang="0">
                    <a:pos x="16" y="56"/>
                  </a:cxn>
                  <a:cxn ang="0">
                    <a:pos x="22" y="49"/>
                  </a:cxn>
                  <a:cxn ang="0">
                    <a:pos x="28" y="41"/>
                  </a:cxn>
                  <a:cxn ang="0">
                    <a:pos x="34" y="32"/>
                  </a:cxn>
                  <a:cxn ang="0">
                    <a:pos x="38" y="24"/>
                  </a:cxn>
                  <a:cxn ang="0">
                    <a:pos x="40" y="20"/>
                  </a:cxn>
                  <a:cxn ang="0">
                    <a:pos x="42" y="15"/>
                  </a:cxn>
                  <a:cxn ang="0">
                    <a:pos x="42" y="10"/>
                  </a:cxn>
                  <a:cxn ang="0">
                    <a:pos x="40" y="4"/>
                  </a:cxn>
                  <a:cxn ang="0">
                    <a:pos x="40" y="4"/>
                  </a:cxn>
                </a:cxnLst>
                <a:rect l="0" t="0" r="r" b="b"/>
                <a:pathLst>
                  <a:path w="42" h="80">
                    <a:moveTo>
                      <a:pt x="40" y="4"/>
                    </a:moveTo>
                    <a:lnTo>
                      <a:pt x="40" y="4"/>
                    </a:lnTo>
                    <a:lnTo>
                      <a:pt x="40" y="2"/>
                    </a:lnTo>
                    <a:lnTo>
                      <a:pt x="39" y="1"/>
                    </a:lnTo>
                    <a:lnTo>
                      <a:pt x="37" y="0"/>
                    </a:lnTo>
                    <a:lnTo>
                      <a:pt x="35" y="1"/>
                    </a:lnTo>
                    <a:lnTo>
                      <a:pt x="32" y="3"/>
                    </a:lnTo>
                    <a:lnTo>
                      <a:pt x="32" y="4"/>
                    </a:lnTo>
                    <a:lnTo>
                      <a:pt x="32" y="6"/>
                    </a:lnTo>
                    <a:lnTo>
                      <a:pt x="32" y="6"/>
                    </a:lnTo>
                    <a:lnTo>
                      <a:pt x="32" y="12"/>
                    </a:lnTo>
                    <a:lnTo>
                      <a:pt x="31" y="18"/>
                    </a:lnTo>
                    <a:lnTo>
                      <a:pt x="29" y="22"/>
                    </a:lnTo>
                    <a:lnTo>
                      <a:pt x="27" y="27"/>
                    </a:lnTo>
                    <a:lnTo>
                      <a:pt x="20" y="36"/>
                    </a:lnTo>
                    <a:lnTo>
                      <a:pt x="14" y="45"/>
                    </a:lnTo>
                    <a:lnTo>
                      <a:pt x="14" y="45"/>
                    </a:lnTo>
                    <a:lnTo>
                      <a:pt x="8" y="52"/>
                    </a:lnTo>
                    <a:lnTo>
                      <a:pt x="4" y="59"/>
                    </a:lnTo>
                    <a:lnTo>
                      <a:pt x="1" y="66"/>
                    </a:lnTo>
                    <a:lnTo>
                      <a:pt x="0" y="75"/>
                    </a:lnTo>
                    <a:lnTo>
                      <a:pt x="0" y="75"/>
                    </a:lnTo>
                    <a:lnTo>
                      <a:pt x="0" y="77"/>
                    </a:lnTo>
                    <a:lnTo>
                      <a:pt x="1" y="79"/>
                    </a:lnTo>
                    <a:lnTo>
                      <a:pt x="3" y="79"/>
                    </a:lnTo>
                    <a:lnTo>
                      <a:pt x="4" y="80"/>
                    </a:lnTo>
                    <a:lnTo>
                      <a:pt x="6" y="79"/>
                    </a:lnTo>
                    <a:lnTo>
                      <a:pt x="7" y="79"/>
                    </a:lnTo>
                    <a:lnTo>
                      <a:pt x="9" y="77"/>
                    </a:lnTo>
                    <a:lnTo>
                      <a:pt x="9" y="75"/>
                    </a:lnTo>
                    <a:lnTo>
                      <a:pt x="9" y="75"/>
                    </a:lnTo>
                    <a:lnTo>
                      <a:pt x="11" y="69"/>
                    </a:lnTo>
                    <a:lnTo>
                      <a:pt x="12" y="65"/>
                    </a:lnTo>
                    <a:lnTo>
                      <a:pt x="16" y="56"/>
                    </a:lnTo>
                    <a:lnTo>
                      <a:pt x="22" y="49"/>
                    </a:lnTo>
                    <a:lnTo>
                      <a:pt x="28" y="41"/>
                    </a:lnTo>
                    <a:lnTo>
                      <a:pt x="34" y="32"/>
                    </a:lnTo>
                    <a:lnTo>
                      <a:pt x="38" y="24"/>
                    </a:lnTo>
                    <a:lnTo>
                      <a:pt x="40" y="20"/>
                    </a:lnTo>
                    <a:lnTo>
                      <a:pt x="42" y="15"/>
                    </a:lnTo>
                    <a:lnTo>
                      <a:pt x="42" y="10"/>
                    </a:lnTo>
                    <a:lnTo>
                      <a:pt x="40" y="4"/>
                    </a:lnTo>
                    <a:lnTo>
                      <a:pt x="40"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7" name="Freeform 865"/>
              <p:cNvSpPr>
                <a:spLocks noEditPoints="1"/>
              </p:cNvSpPr>
              <p:nvPr/>
            </p:nvSpPr>
            <p:spPr bwMode="auto">
              <a:xfrm>
                <a:off x="2159000" y="1141413"/>
                <a:ext cx="739775" cy="723900"/>
              </a:xfrm>
              <a:custGeom>
                <a:avLst/>
                <a:gdLst/>
                <a:ahLst/>
                <a:cxnLst>
                  <a:cxn ang="0">
                    <a:pos x="761" y="1352"/>
                  </a:cxn>
                  <a:cxn ang="0">
                    <a:pos x="683" y="1296"/>
                  </a:cxn>
                  <a:cxn ang="0">
                    <a:pos x="639" y="1242"/>
                  </a:cxn>
                  <a:cxn ang="0">
                    <a:pos x="406" y="1019"/>
                  </a:cxn>
                  <a:cxn ang="0">
                    <a:pos x="260" y="865"/>
                  </a:cxn>
                  <a:cxn ang="0">
                    <a:pos x="75" y="672"/>
                  </a:cxn>
                  <a:cxn ang="0">
                    <a:pos x="27" y="609"/>
                  </a:cxn>
                  <a:cxn ang="0">
                    <a:pos x="0" y="518"/>
                  </a:cxn>
                  <a:cxn ang="0">
                    <a:pos x="17" y="455"/>
                  </a:cxn>
                  <a:cxn ang="0">
                    <a:pos x="61" y="408"/>
                  </a:cxn>
                  <a:cxn ang="0">
                    <a:pos x="168" y="302"/>
                  </a:cxn>
                  <a:cxn ang="0">
                    <a:pos x="410" y="87"/>
                  </a:cxn>
                  <a:cxn ang="0">
                    <a:pos x="502" y="26"/>
                  </a:cxn>
                  <a:cxn ang="0">
                    <a:pos x="539" y="10"/>
                  </a:cxn>
                  <a:cxn ang="0">
                    <a:pos x="629" y="2"/>
                  </a:cxn>
                  <a:cxn ang="0">
                    <a:pos x="689" y="28"/>
                  </a:cxn>
                  <a:cxn ang="0">
                    <a:pos x="702" y="36"/>
                  </a:cxn>
                  <a:cxn ang="0">
                    <a:pos x="755" y="111"/>
                  </a:cxn>
                  <a:cxn ang="0">
                    <a:pos x="937" y="297"/>
                  </a:cxn>
                  <a:cxn ang="0">
                    <a:pos x="1223" y="573"/>
                  </a:cxn>
                  <a:cxn ang="0">
                    <a:pos x="1358" y="690"/>
                  </a:cxn>
                  <a:cxn ang="0">
                    <a:pos x="1386" y="724"/>
                  </a:cxn>
                  <a:cxn ang="0">
                    <a:pos x="1395" y="808"/>
                  </a:cxn>
                  <a:cxn ang="0">
                    <a:pos x="1359" y="882"/>
                  </a:cxn>
                  <a:cxn ang="0">
                    <a:pos x="1337" y="913"/>
                  </a:cxn>
                  <a:cxn ang="0">
                    <a:pos x="1217" y="1073"/>
                  </a:cxn>
                  <a:cxn ang="0">
                    <a:pos x="1134" y="1163"/>
                  </a:cxn>
                  <a:cxn ang="0">
                    <a:pos x="1026" y="1243"/>
                  </a:cxn>
                  <a:cxn ang="0">
                    <a:pos x="1018" y="1257"/>
                  </a:cxn>
                  <a:cxn ang="0">
                    <a:pos x="997" y="1285"/>
                  </a:cxn>
                  <a:cxn ang="0">
                    <a:pos x="980" y="1304"/>
                  </a:cxn>
                  <a:cxn ang="0">
                    <a:pos x="937" y="1331"/>
                  </a:cxn>
                  <a:cxn ang="0">
                    <a:pos x="850" y="1366"/>
                  </a:cxn>
                  <a:cxn ang="0">
                    <a:pos x="601" y="41"/>
                  </a:cxn>
                  <a:cxn ang="0">
                    <a:pos x="532" y="57"/>
                  </a:cxn>
                  <a:cxn ang="0">
                    <a:pos x="355" y="185"/>
                  </a:cxn>
                  <a:cxn ang="0">
                    <a:pos x="95" y="433"/>
                  </a:cxn>
                  <a:cxn ang="0">
                    <a:pos x="82" y="444"/>
                  </a:cxn>
                  <a:cxn ang="0">
                    <a:pos x="49" y="479"/>
                  </a:cxn>
                  <a:cxn ang="0">
                    <a:pos x="41" y="529"/>
                  </a:cxn>
                  <a:cxn ang="0">
                    <a:pos x="66" y="595"/>
                  </a:cxn>
                  <a:cxn ang="0">
                    <a:pos x="127" y="658"/>
                  </a:cxn>
                  <a:cxn ang="0">
                    <a:pos x="136" y="677"/>
                  </a:cxn>
                  <a:cxn ang="0">
                    <a:pos x="390" y="944"/>
                  </a:cxn>
                  <a:cxn ang="0">
                    <a:pos x="574" y="1119"/>
                  </a:cxn>
                  <a:cxn ang="0">
                    <a:pos x="714" y="1263"/>
                  </a:cxn>
                  <a:cxn ang="0">
                    <a:pos x="748" y="1294"/>
                  </a:cxn>
                  <a:cxn ang="0">
                    <a:pos x="829" y="1321"/>
                  </a:cxn>
                  <a:cxn ang="0">
                    <a:pos x="918" y="1290"/>
                  </a:cxn>
                  <a:cxn ang="0">
                    <a:pos x="991" y="1224"/>
                  </a:cxn>
                  <a:cxn ang="0">
                    <a:pos x="1081" y="1153"/>
                  </a:cxn>
                  <a:cxn ang="0">
                    <a:pos x="1195" y="1033"/>
                  </a:cxn>
                  <a:cxn ang="0">
                    <a:pos x="1286" y="908"/>
                  </a:cxn>
                  <a:cxn ang="0">
                    <a:pos x="1295" y="888"/>
                  </a:cxn>
                  <a:cxn ang="0">
                    <a:pos x="1336" y="843"/>
                  </a:cxn>
                  <a:cxn ang="0">
                    <a:pos x="1358" y="782"/>
                  </a:cxn>
                  <a:cxn ang="0">
                    <a:pos x="1344" y="735"/>
                  </a:cxn>
                  <a:cxn ang="0">
                    <a:pos x="1233" y="639"/>
                  </a:cxn>
                  <a:cxn ang="0">
                    <a:pos x="949" y="365"/>
                  </a:cxn>
                  <a:cxn ang="0">
                    <a:pos x="782" y="204"/>
                  </a:cxn>
                  <a:cxn ang="0">
                    <a:pos x="676" y="75"/>
                  </a:cxn>
                  <a:cxn ang="0">
                    <a:pos x="649" y="52"/>
                  </a:cxn>
                  <a:cxn ang="0">
                    <a:pos x="601" y="41"/>
                  </a:cxn>
                </a:cxnLst>
                <a:rect l="0" t="0" r="r" b="b"/>
                <a:pathLst>
                  <a:path w="1398" h="1368">
                    <a:moveTo>
                      <a:pt x="829" y="1368"/>
                    </a:moveTo>
                    <a:lnTo>
                      <a:pt x="829" y="1368"/>
                    </a:lnTo>
                    <a:lnTo>
                      <a:pt x="813" y="1367"/>
                    </a:lnTo>
                    <a:lnTo>
                      <a:pt x="796" y="1364"/>
                    </a:lnTo>
                    <a:lnTo>
                      <a:pt x="779" y="1359"/>
                    </a:lnTo>
                    <a:lnTo>
                      <a:pt x="761" y="1352"/>
                    </a:lnTo>
                    <a:lnTo>
                      <a:pt x="743" y="1343"/>
                    </a:lnTo>
                    <a:lnTo>
                      <a:pt x="726" y="1330"/>
                    </a:lnTo>
                    <a:lnTo>
                      <a:pt x="707" y="1317"/>
                    </a:lnTo>
                    <a:lnTo>
                      <a:pt x="688" y="1300"/>
                    </a:lnTo>
                    <a:lnTo>
                      <a:pt x="688" y="1300"/>
                    </a:lnTo>
                    <a:lnTo>
                      <a:pt x="683" y="1296"/>
                    </a:lnTo>
                    <a:lnTo>
                      <a:pt x="681" y="1291"/>
                    </a:lnTo>
                    <a:lnTo>
                      <a:pt x="681" y="1288"/>
                    </a:lnTo>
                    <a:lnTo>
                      <a:pt x="679" y="1286"/>
                    </a:lnTo>
                    <a:lnTo>
                      <a:pt x="679" y="1286"/>
                    </a:lnTo>
                    <a:lnTo>
                      <a:pt x="659" y="1264"/>
                    </a:lnTo>
                    <a:lnTo>
                      <a:pt x="639" y="1242"/>
                    </a:lnTo>
                    <a:lnTo>
                      <a:pt x="597" y="1201"/>
                    </a:lnTo>
                    <a:lnTo>
                      <a:pt x="554" y="1161"/>
                    </a:lnTo>
                    <a:lnTo>
                      <a:pt x="512" y="1122"/>
                    </a:lnTo>
                    <a:lnTo>
                      <a:pt x="512" y="1122"/>
                    </a:lnTo>
                    <a:lnTo>
                      <a:pt x="441" y="1054"/>
                    </a:lnTo>
                    <a:lnTo>
                      <a:pt x="406" y="1019"/>
                    </a:lnTo>
                    <a:lnTo>
                      <a:pt x="372" y="984"/>
                    </a:lnTo>
                    <a:lnTo>
                      <a:pt x="372" y="984"/>
                    </a:lnTo>
                    <a:lnTo>
                      <a:pt x="322" y="930"/>
                    </a:lnTo>
                    <a:lnTo>
                      <a:pt x="318" y="926"/>
                    </a:lnTo>
                    <a:lnTo>
                      <a:pt x="318" y="926"/>
                    </a:lnTo>
                    <a:lnTo>
                      <a:pt x="260" y="865"/>
                    </a:lnTo>
                    <a:lnTo>
                      <a:pt x="201" y="803"/>
                    </a:lnTo>
                    <a:lnTo>
                      <a:pt x="142" y="742"/>
                    </a:lnTo>
                    <a:lnTo>
                      <a:pt x="81" y="683"/>
                    </a:lnTo>
                    <a:lnTo>
                      <a:pt x="81" y="683"/>
                    </a:lnTo>
                    <a:lnTo>
                      <a:pt x="77" y="677"/>
                    </a:lnTo>
                    <a:lnTo>
                      <a:pt x="75" y="672"/>
                    </a:lnTo>
                    <a:lnTo>
                      <a:pt x="74" y="669"/>
                    </a:lnTo>
                    <a:lnTo>
                      <a:pt x="72" y="666"/>
                    </a:lnTo>
                    <a:lnTo>
                      <a:pt x="72" y="666"/>
                    </a:lnTo>
                    <a:lnTo>
                      <a:pt x="54" y="647"/>
                    </a:lnTo>
                    <a:lnTo>
                      <a:pt x="40" y="629"/>
                    </a:lnTo>
                    <a:lnTo>
                      <a:pt x="27" y="609"/>
                    </a:lnTo>
                    <a:lnTo>
                      <a:pt x="16" y="589"/>
                    </a:lnTo>
                    <a:lnTo>
                      <a:pt x="9" y="569"/>
                    </a:lnTo>
                    <a:lnTo>
                      <a:pt x="3" y="548"/>
                    </a:lnTo>
                    <a:lnTo>
                      <a:pt x="2" y="538"/>
                    </a:lnTo>
                    <a:lnTo>
                      <a:pt x="1" y="528"/>
                    </a:lnTo>
                    <a:lnTo>
                      <a:pt x="0" y="518"/>
                    </a:lnTo>
                    <a:lnTo>
                      <a:pt x="1" y="508"/>
                    </a:lnTo>
                    <a:lnTo>
                      <a:pt x="1" y="508"/>
                    </a:lnTo>
                    <a:lnTo>
                      <a:pt x="2" y="495"/>
                    </a:lnTo>
                    <a:lnTo>
                      <a:pt x="6" y="480"/>
                    </a:lnTo>
                    <a:lnTo>
                      <a:pt x="10" y="468"/>
                    </a:lnTo>
                    <a:lnTo>
                      <a:pt x="17" y="455"/>
                    </a:lnTo>
                    <a:lnTo>
                      <a:pt x="24" y="443"/>
                    </a:lnTo>
                    <a:lnTo>
                      <a:pt x="34" y="432"/>
                    </a:lnTo>
                    <a:lnTo>
                      <a:pt x="45" y="421"/>
                    </a:lnTo>
                    <a:lnTo>
                      <a:pt x="58" y="411"/>
                    </a:lnTo>
                    <a:lnTo>
                      <a:pt x="60" y="410"/>
                    </a:lnTo>
                    <a:lnTo>
                      <a:pt x="61" y="408"/>
                    </a:lnTo>
                    <a:lnTo>
                      <a:pt x="61" y="408"/>
                    </a:lnTo>
                    <a:lnTo>
                      <a:pt x="65" y="403"/>
                    </a:lnTo>
                    <a:lnTo>
                      <a:pt x="65" y="403"/>
                    </a:lnTo>
                    <a:lnTo>
                      <a:pt x="116" y="353"/>
                    </a:lnTo>
                    <a:lnTo>
                      <a:pt x="168" y="303"/>
                    </a:lnTo>
                    <a:lnTo>
                      <a:pt x="168" y="302"/>
                    </a:lnTo>
                    <a:lnTo>
                      <a:pt x="168" y="302"/>
                    </a:lnTo>
                    <a:lnTo>
                      <a:pt x="246" y="228"/>
                    </a:lnTo>
                    <a:lnTo>
                      <a:pt x="286" y="191"/>
                    </a:lnTo>
                    <a:lnTo>
                      <a:pt x="326" y="155"/>
                    </a:lnTo>
                    <a:lnTo>
                      <a:pt x="367" y="120"/>
                    </a:lnTo>
                    <a:lnTo>
                      <a:pt x="410" y="87"/>
                    </a:lnTo>
                    <a:lnTo>
                      <a:pt x="432" y="71"/>
                    </a:lnTo>
                    <a:lnTo>
                      <a:pt x="454" y="56"/>
                    </a:lnTo>
                    <a:lnTo>
                      <a:pt x="477" y="40"/>
                    </a:lnTo>
                    <a:lnTo>
                      <a:pt x="500" y="27"/>
                    </a:lnTo>
                    <a:lnTo>
                      <a:pt x="501" y="26"/>
                    </a:lnTo>
                    <a:lnTo>
                      <a:pt x="502" y="26"/>
                    </a:lnTo>
                    <a:lnTo>
                      <a:pt x="502" y="26"/>
                    </a:lnTo>
                    <a:lnTo>
                      <a:pt x="508" y="21"/>
                    </a:lnTo>
                    <a:lnTo>
                      <a:pt x="508" y="21"/>
                    </a:lnTo>
                    <a:lnTo>
                      <a:pt x="515" y="18"/>
                    </a:lnTo>
                    <a:lnTo>
                      <a:pt x="515" y="18"/>
                    </a:lnTo>
                    <a:lnTo>
                      <a:pt x="539" y="10"/>
                    </a:lnTo>
                    <a:lnTo>
                      <a:pt x="562" y="5"/>
                    </a:lnTo>
                    <a:lnTo>
                      <a:pt x="583" y="1"/>
                    </a:lnTo>
                    <a:lnTo>
                      <a:pt x="605" y="0"/>
                    </a:lnTo>
                    <a:lnTo>
                      <a:pt x="605" y="0"/>
                    </a:lnTo>
                    <a:lnTo>
                      <a:pt x="617" y="0"/>
                    </a:lnTo>
                    <a:lnTo>
                      <a:pt x="629" y="2"/>
                    </a:lnTo>
                    <a:lnTo>
                      <a:pt x="640" y="4"/>
                    </a:lnTo>
                    <a:lnTo>
                      <a:pt x="650" y="7"/>
                    </a:lnTo>
                    <a:lnTo>
                      <a:pt x="661" y="11"/>
                    </a:lnTo>
                    <a:lnTo>
                      <a:pt x="671" y="15"/>
                    </a:lnTo>
                    <a:lnTo>
                      <a:pt x="679" y="21"/>
                    </a:lnTo>
                    <a:lnTo>
                      <a:pt x="689" y="28"/>
                    </a:lnTo>
                    <a:lnTo>
                      <a:pt x="691" y="30"/>
                    </a:lnTo>
                    <a:lnTo>
                      <a:pt x="693" y="31"/>
                    </a:lnTo>
                    <a:lnTo>
                      <a:pt x="693" y="31"/>
                    </a:lnTo>
                    <a:lnTo>
                      <a:pt x="697" y="32"/>
                    </a:lnTo>
                    <a:lnTo>
                      <a:pt x="700" y="34"/>
                    </a:lnTo>
                    <a:lnTo>
                      <a:pt x="702" y="36"/>
                    </a:lnTo>
                    <a:lnTo>
                      <a:pt x="705" y="40"/>
                    </a:lnTo>
                    <a:lnTo>
                      <a:pt x="705" y="40"/>
                    </a:lnTo>
                    <a:lnTo>
                      <a:pt x="717" y="58"/>
                    </a:lnTo>
                    <a:lnTo>
                      <a:pt x="729" y="76"/>
                    </a:lnTo>
                    <a:lnTo>
                      <a:pt x="741" y="94"/>
                    </a:lnTo>
                    <a:lnTo>
                      <a:pt x="755" y="111"/>
                    </a:lnTo>
                    <a:lnTo>
                      <a:pt x="783" y="144"/>
                    </a:lnTo>
                    <a:lnTo>
                      <a:pt x="812" y="176"/>
                    </a:lnTo>
                    <a:lnTo>
                      <a:pt x="842" y="208"/>
                    </a:lnTo>
                    <a:lnTo>
                      <a:pt x="874" y="238"/>
                    </a:lnTo>
                    <a:lnTo>
                      <a:pt x="937" y="297"/>
                    </a:lnTo>
                    <a:lnTo>
                      <a:pt x="937" y="297"/>
                    </a:lnTo>
                    <a:lnTo>
                      <a:pt x="983" y="341"/>
                    </a:lnTo>
                    <a:lnTo>
                      <a:pt x="1030" y="385"/>
                    </a:lnTo>
                    <a:lnTo>
                      <a:pt x="1030" y="385"/>
                    </a:lnTo>
                    <a:lnTo>
                      <a:pt x="1103" y="458"/>
                    </a:lnTo>
                    <a:lnTo>
                      <a:pt x="1182" y="535"/>
                    </a:lnTo>
                    <a:lnTo>
                      <a:pt x="1223" y="573"/>
                    </a:lnTo>
                    <a:lnTo>
                      <a:pt x="1265" y="612"/>
                    </a:lnTo>
                    <a:lnTo>
                      <a:pt x="1307" y="650"/>
                    </a:lnTo>
                    <a:lnTo>
                      <a:pt x="1351" y="688"/>
                    </a:lnTo>
                    <a:lnTo>
                      <a:pt x="1354" y="690"/>
                    </a:lnTo>
                    <a:lnTo>
                      <a:pt x="1358" y="690"/>
                    </a:lnTo>
                    <a:lnTo>
                      <a:pt x="1358" y="690"/>
                    </a:lnTo>
                    <a:lnTo>
                      <a:pt x="1361" y="691"/>
                    </a:lnTo>
                    <a:lnTo>
                      <a:pt x="1363" y="692"/>
                    </a:lnTo>
                    <a:lnTo>
                      <a:pt x="1368" y="697"/>
                    </a:lnTo>
                    <a:lnTo>
                      <a:pt x="1368" y="697"/>
                    </a:lnTo>
                    <a:lnTo>
                      <a:pt x="1379" y="710"/>
                    </a:lnTo>
                    <a:lnTo>
                      <a:pt x="1386" y="724"/>
                    </a:lnTo>
                    <a:lnTo>
                      <a:pt x="1392" y="738"/>
                    </a:lnTo>
                    <a:lnTo>
                      <a:pt x="1395" y="752"/>
                    </a:lnTo>
                    <a:lnTo>
                      <a:pt x="1398" y="766"/>
                    </a:lnTo>
                    <a:lnTo>
                      <a:pt x="1398" y="780"/>
                    </a:lnTo>
                    <a:lnTo>
                      <a:pt x="1397" y="794"/>
                    </a:lnTo>
                    <a:lnTo>
                      <a:pt x="1395" y="808"/>
                    </a:lnTo>
                    <a:lnTo>
                      <a:pt x="1391" y="821"/>
                    </a:lnTo>
                    <a:lnTo>
                      <a:pt x="1387" y="833"/>
                    </a:lnTo>
                    <a:lnTo>
                      <a:pt x="1381" y="847"/>
                    </a:lnTo>
                    <a:lnTo>
                      <a:pt x="1375" y="859"/>
                    </a:lnTo>
                    <a:lnTo>
                      <a:pt x="1367" y="871"/>
                    </a:lnTo>
                    <a:lnTo>
                      <a:pt x="1359" y="882"/>
                    </a:lnTo>
                    <a:lnTo>
                      <a:pt x="1351" y="892"/>
                    </a:lnTo>
                    <a:lnTo>
                      <a:pt x="1341" y="902"/>
                    </a:lnTo>
                    <a:lnTo>
                      <a:pt x="1339" y="905"/>
                    </a:lnTo>
                    <a:lnTo>
                      <a:pt x="1338" y="909"/>
                    </a:lnTo>
                    <a:lnTo>
                      <a:pt x="1338" y="909"/>
                    </a:lnTo>
                    <a:lnTo>
                      <a:pt x="1337" y="913"/>
                    </a:lnTo>
                    <a:lnTo>
                      <a:pt x="1334" y="917"/>
                    </a:lnTo>
                    <a:lnTo>
                      <a:pt x="1334" y="917"/>
                    </a:lnTo>
                    <a:lnTo>
                      <a:pt x="1287" y="981"/>
                    </a:lnTo>
                    <a:lnTo>
                      <a:pt x="1287" y="981"/>
                    </a:lnTo>
                    <a:lnTo>
                      <a:pt x="1253" y="1028"/>
                    </a:lnTo>
                    <a:lnTo>
                      <a:pt x="1217" y="1073"/>
                    </a:lnTo>
                    <a:lnTo>
                      <a:pt x="1200" y="1095"/>
                    </a:lnTo>
                    <a:lnTo>
                      <a:pt x="1181" y="1115"/>
                    </a:lnTo>
                    <a:lnTo>
                      <a:pt x="1162" y="1136"/>
                    </a:lnTo>
                    <a:lnTo>
                      <a:pt x="1141" y="1156"/>
                    </a:lnTo>
                    <a:lnTo>
                      <a:pt x="1141" y="1156"/>
                    </a:lnTo>
                    <a:lnTo>
                      <a:pt x="1134" y="1163"/>
                    </a:lnTo>
                    <a:lnTo>
                      <a:pt x="1122" y="1171"/>
                    </a:lnTo>
                    <a:lnTo>
                      <a:pt x="1096" y="1191"/>
                    </a:lnTo>
                    <a:lnTo>
                      <a:pt x="1096" y="1191"/>
                    </a:lnTo>
                    <a:lnTo>
                      <a:pt x="1059" y="1217"/>
                    </a:lnTo>
                    <a:lnTo>
                      <a:pt x="1042" y="1231"/>
                    </a:lnTo>
                    <a:lnTo>
                      <a:pt x="1026" y="1243"/>
                    </a:lnTo>
                    <a:lnTo>
                      <a:pt x="1024" y="1246"/>
                    </a:lnTo>
                    <a:lnTo>
                      <a:pt x="1023" y="1249"/>
                    </a:lnTo>
                    <a:lnTo>
                      <a:pt x="1023" y="1249"/>
                    </a:lnTo>
                    <a:lnTo>
                      <a:pt x="1021" y="1253"/>
                    </a:lnTo>
                    <a:lnTo>
                      <a:pt x="1018" y="1257"/>
                    </a:lnTo>
                    <a:lnTo>
                      <a:pt x="1018" y="1257"/>
                    </a:lnTo>
                    <a:lnTo>
                      <a:pt x="1002" y="1275"/>
                    </a:lnTo>
                    <a:lnTo>
                      <a:pt x="999" y="1278"/>
                    </a:lnTo>
                    <a:lnTo>
                      <a:pt x="999" y="1281"/>
                    </a:lnTo>
                    <a:lnTo>
                      <a:pt x="999" y="1281"/>
                    </a:lnTo>
                    <a:lnTo>
                      <a:pt x="997" y="1285"/>
                    </a:lnTo>
                    <a:lnTo>
                      <a:pt x="997" y="1285"/>
                    </a:lnTo>
                    <a:lnTo>
                      <a:pt x="996" y="1290"/>
                    </a:lnTo>
                    <a:lnTo>
                      <a:pt x="994" y="1295"/>
                    </a:lnTo>
                    <a:lnTo>
                      <a:pt x="991" y="1298"/>
                    </a:lnTo>
                    <a:lnTo>
                      <a:pt x="988" y="1301"/>
                    </a:lnTo>
                    <a:lnTo>
                      <a:pt x="984" y="1303"/>
                    </a:lnTo>
                    <a:lnTo>
                      <a:pt x="980" y="1304"/>
                    </a:lnTo>
                    <a:lnTo>
                      <a:pt x="974" y="1305"/>
                    </a:lnTo>
                    <a:lnTo>
                      <a:pt x="969" y="1305"/>
                    </a:lnTo>
                    <a:lnTo>
                      <a:pt x="965" y="1309"/>
                    </a:lnTo>
                    <a:lnTo>
                      <a:pt x="965" y="1309"/>
                    </a:lnTo>
                    <a:lnTo>
                      <a:pt x="951" y="1321"/>
                    </a:lnTo>
                    <a:lnTo>
                      <a:pt x="937" y="1331"/>
                    </a:lnTo>
                    <a:lnTo>
                      <a:pt x="922" y="1341"/>
                    </a:lnTo>
                    <a:lnTo>
                      <a:pt x="908" y="1348"/>
                    </a:lnTo>
                    <a:lnTo>
                      <a:pt x="893" y="1355"/>
                    </a:lnTo>
                    <a:lnTo>
                      <a:pt x="879" y="1360"/>
                    </a:lnTo>
                    <a:lnTo>
                      <a:pt x="864" y="1364"/>
                    </a:lnTo>
                    <a:lnTo>
                      <a:pt x="850" y="1366"/>
                    </a:lnTo>
                    <a:lnTo>
                      <a:pt x="850" y="1366"/>
                    </a:lnTo>
                    <a:lnTo>
                      <a:pt x="839" y="1367"/>
                    </a:lnTo>
                    <a:lnTo>
                      <a:pt x="829" y="1368"/>
                    </a:lnTo>
                    <a:lnTo>
                      <a:pt x="829" y="1368"/>
                    </a:lnTo>
                    <a:close/>
                    <a:moveTo>
                      <a:pt x="601" y="41"/>
                    </a:moveTo>
                    <a:lnTo>
                      <a:pt x="601" y="41"/>
                    </a:lnTo>
                    <a:lnTo>
                      <a:pt x="591" y="41"/>
                    </a:lnTo>
                    <a:lnTo>
                      <a:pt x="581" y="42"/>
                    </a:lnTo>
                    <a:lnTo>
                      <a:pt x="563" y="46"/>
                    </a:lnTo>
                    <a:lnTo>
                      <a:pt x="545" y="51"/>
                    </a:lnTo>
                    <a:lnTo>
                      <a:pt x="532" y="57"/>
                    </a:lnTo>
                    <a:lnTo>
                      <a:pt x="532" y="57"/>
                    </a:lnTo>
                    <a:lnTo>
                      <a:pt x="508" y="71"/>
                    </a:lnTo>
                    <a:lnTo>
                      <a:pt x="485" y="86"/>
                    </a:lnTo>
                    <a:lnTo>
                      <a:pt x="462" y="101"/>
                    </a:lnTo>
                    <a:lnTo>
                      <a:pt x="440" y="117"/>
                    </a:lnTo>
                    <a:lnTo>
                      <a:pt x="396" y="150"/>
                    </a:lnTo>
                    <a:lnTo>
                      <a:pt x="355" y="185"/>
                    </a:lnTo>
                    <a:lnTo>
                      <a:pt x="315" y="221"/>
                    </a:lnTo>
                    <a:lnTo>
                      <a:pt x="275" y="258"/>
                    </a:lnTo>
                    <a:lnTo>
                      <a:pt x="198" y="332"/>
                    </a:lnTo>
                    <a:lnTo>
                      <a:pt x="198" y="332"/>
                    </a:lnTo>
                    <a:lnTo>
                      <a:pt x="147" y="383"/>
                    </a:lnTo>
                    <a:lnTo>
                      <a:pt x="95" y="433"/>
                    </a:lnTo>
                    <a:lnTo>
                      <a:pt x="95" y="433"/>
                    </a:lnTo>
                    <a:lnTo>
                      <a:pt x="90" y="436"/>
                    </a:lnTo>
                    <a:lnTo>
                      <a:pt x="86" y="438"/>
                    </a:lnTo>
                    <a:lnTo>
                      <a:pt x="84" y="441"/>
                    </a:lnTo>
                    <a:lnTo>
                      <a:pt x="84" y="441"/>
                    </a:lnTo>
                    <a:lnTo>
                      <a:pt x="82" y="444"/>
                    </a:lnTo>
                    <a:lnTo>
                      <a:pt x="78" y="447"/>
                    </a:lnTo>
                    <a:lnTo>
                      <a:pt x="78" y="447"/>
                    </a:lnTo>
                    <a:lnTo>
                      <a:pt x="69" y="454"/>
                    </a:lnTo>
                    <a:lnTo>
                      <a:pt x="62" y="463"/>
                    </a:lnTo>
                    <a:lnTo>
                      <a:pt x="55" y="471"/>
                    </a:lnTo>
                    <a:lnTo>
                      <a:pt x="49" y="479"/>
                    </a:lnTo>
                    <a:lnTo>
                      <a:pt x="45" y="488"/>
                    </a:lnTo>
                    <a:lnTo>
                      <a:pt x="42" y="498"/>
                    </a:lnTo>
                    <a:lnTo>
                      <a:pt x="41" y="508"/>
                    </a:lnTo>
                    <a:lnTo>
                      <a:pt x="40" y="519"/>
                    </a:lnTo>
                    <a:lnTo>
                      <a:pt x="40" y="519"/>
                    </a:lnTo>
                    <a:lnTo>
                      <a:pt x="41" y="529"/>
                    </a:lnTo>
                    <a:lnTo>
                      <a:pt x="42" y="538"/>
                    </a:lnTo>
                    <a:lnTo>
                      <a:pt x="44" y="548"/>
                    </a:lnTo>
                    <a:lnTo>
                      <a:pt x="47" y="558"/>
                    </a:lnTo>
                    <a:lnTo>
                      <a:pt x="51" y="567"/>
                    </a:lnTo>
                    <a:lnTo>
                      <a:pt x="55" y="576"/>
                    </a:lnTo>
                    <a:lnTo>
                      <a:pt x="66" y="595"/>
                    </a:lnTo>
                    <a:lnTo>
                      <a:pt x="78" y="612"/>
                    </a:lnTo>
                    <a:lnTo>
                      <a:pt x="93" y="629"/>
                    </a:lnTo>
                    <a:lnTo>
                      <a:pt x="107" y="642"/>
                    </a:lnTo>
                    <a:lnTo>
                      <a:pt x="123" y="655"/>
                    </a:lnTo>
                    <a:lnTo>
                      <a:pt x="123" y="655"/>
                    </a:lnTo>
                    <a:lnTo>
                      <a:pt x="127" y="658"/>
                    </a:lnTo>
                    <a:lnTo>
                      <a:pt x="129" y="662"/>
                    </a:lnTo>
                    <a:lnTo>
                      <a:pt x="131" y="666"/>
                    </a:lnTo>
                    <a:lnTo>
                      <a:pt x="132" y="670"/>
                    </a:lnTo>
                    <a:lnTo>
                      <a:pt x="133" y="674"/>
                    </a:lnTo>
                    <a:lnTo>
                      <a:pt x="136" y="677"/>
                    </a:lnTo>
                    <a:lnTo>
                      <a:pt x="136" y="677"/>
                    </a:lnTo>
                    <a:lnTo>
                      <a:pt x="172" y="715"/>
                    </a:lnTo>
                    <a:lnTo>
                      <a:pt x="207" y="752"/>
                    </a:lnTo>
                    <a:lnTo>
                      <a:pt x="278" y="825"/>
                    </a:lnTo>
                    <a:lnTo>
                      <a:pt x="278" y="825"/>
                    </a:lnTo>
                    <a:lnTo>
                      <a:pt x="352" y="905"/>
                    </a:lnTo>
                    <a:lnTo>
                      <a:pt x="390" y="944"/>
                    </a:lnTo>
                    <a:lnTo>
                      <a:pt x="428" y="982"/>
                    </a:lnTo>
                    <a:lnTo>
                      <a:pt x="428" y="982"/>
                    </a:lnTo>
                    <a:lnTo>
                      <a:pt x="478" y="1030"/>
                    </a:lnTo>
                    <a:lnTo>
                      <a:pt x="526" y="1075"/>
                    </a:lnTo>
                    <a:lnTo>
                      <a:pt x="526" y="1075"/>
                    </a:lnTo>
                    <a:lnTo>
                      <a:pt x="574" y="1119"/>
                    </a:lnTo>
                    <a:lnTo>
                      <a:pt x="622" y="1165"/>
                    </a:lnTo>
                    <a:lnTo>
                      <a:pt x="668" y="1211"/>
                    </a:lnTo>
                    <a:lnTo>
                      <a:pt x="690" y="1235"/>
                    </a:lnTo>
                    <a:lnTo>
                      <a:pt x="712" y="1259"/>
                    </a:lnTo>
                    <a:lnTo>
                      <a:pt x="712" y="1259"/>
                    </a:lnTo>
                    <a:lnTo>
                      <a:pt x="714" y="1263"/>
                    </a:lnTo>
                    <a:lnTo>
                      <a:pt x="717" y="1267"/>
                    </a:lnTo>
                    <a:lnTo>
                      <a:pt x="718" y="1271"/>
                    </a:lnTo>
                    <a:lnTo>
                      <a:pt x="721" y="1273"/>
                    </a:lnTo>
                    <a:lnTo>
                      <a:pt x="721" y="1273"/>
                    </a:lnTo>
                    <a:lnTo>
                      <a:pt x="734" y="1285"/>
                    </a:lnTo>
                    <a:lnTo>
                      <a:pt x="748" y="1294"/>
                    </a:lnTo>
                    <a:lnTo>
                      <a:pt x="761" y="1302"/>
                    </a:lnTo>
                    <a:lnTo>
                      <a:pt x="774" y="1310"/>
                    </a:lnTo>
                    <a:lnTo>
                      <a:pt x="789" y="1315"/>
                    </a:lnTo>
                    <a:lnTo>
                      <a:pt x="802" y="1318"/>
                    </a:lnTo>
                    <a:lnTo>
                      <a:pt x="816" y="1320"/>
                    </a:lnTo>
                    <a:lnTo>
                      <a:pt x="829" y="1321"/>
                    </a:lnTo>
                    <a:lnTo>
                      <a:pt x="829" y="1321"/>
                    </a:lnTo>
                    <a:lnTo>
                      <a:pt x="847" y="1320"/>
                    </a:lnTo>
                    <a:lnTo>
                      <a:pt x="864" y="1316"/>
                    </a:lnTo>
                    <a:lnTo>
                      <a:pt x="882" y="1310"/>
                    </a:lnTo>
                    <a:lnTo>
                      <a:pt x="899" y="1301"/>
                    </a:lnTo>
                    <a:lnTo>
                      <a:pt x="918" y="1290"/>
                    </a:lnTo>
                    <a:lnTo>
                      <a:pt x="937" y="1277"/>
                    </a:lnTo>
                    <a:lnTo>
                      <a:pt x="955" y="1260"/>
                    </a:lnTo>
                    <a:lnTo>
                      <a:pt x="975" y="1241"/>
                    </a:lnTo>
                    <a:lnTo>
                      <a:pt x="975" y="1241"/>
                    </a:lnTo>
                    <a:lnTo>
                      <a:pt x="983" y="1232"/>
                    </a:lnTo>
                    <a:lnTo>
                      <a:pt x="991" y="1224"/>
                    </a:lnTo>
                    <a:lnTo>
                      <a:pt x="1010" y="1207"/>
                    </a:lnTo>
                    <a:lnTo>
                      <a:pt x="1030" y="1192"/>
                    </a:lnTo>
                    <a:lnTo>
                      <a:pt x="1049" y="1176"/>
                    </a:lnTo>
                    <a:lnTo>
                      <a:pt x="1049" y="1176"/>
                    </a:lnTo>
                    <a:lnTo>
                      <a:pt x="1067" y="1164"/>
                    </a:lnTo>
                    <a:lnTo>
                      <a:pt x="1081" y="1153"/>
                    </a:lnTo>
                    <a:lnTo>
                      <a:pt x="1081" y="1153"/>
                    </a:lnTo>
                    <a:lnTo>
                      <a:pt x="1107" y="1130"/>
                    </a:lnTo>
                    <a:lnTo>
                      <a:pt x="1131" y="1107"/>
                    </a:lnTo>
                    <a:lnTo>
                      <a:pt x="1153" y="1083"/>
                    </a:lnTo>
                    <a:lnTo>
                      <a:pt x="1174" y="1059"/>
                    </a:lnTo>
                    <a:lnTo>
                      <a:pt x="1195" y="1033"/>
                    </a:lnTo>
                    <a:lnTo>
                      <a:pt x="1215" y="1007"/>
                    </a:lnTo>
                    <a:lnTo>
                      <a:pt x="1254" y="955"/>
                    </a:lnTo>
                    <a:lnTo>
                      <a:pt x="1254" y="955"/>
                    </a:lnTo>
                    <a:lnTo>
                      <a:pt x="1284" y="916"/>
                    </a:lnTo>
                    <a:lnTo>
                      <a:pt x="1286" y="912"/>
                    </a:lnTo>
                    <a:lnTo>
                      <a:pt x="1286" y="908"/>
                    </a:lnTo>
                    <a:lnTo>
                      <a:pt x="1286" y="908"/>
                    </a:lnTo>
                    <a:lnTo>
                      <a:pt x="1286" y="903"/>
                    </a:lnTo>
                    <a:lnTo>
                      <a:pt x="1288" y="897"/>
                    </a:lnTo>
                    <a:lnTo>
                      <a:pt x="1291" y="892"/>
                    </a:lnTo>
                    <a:lnTo>
                      <a:pt x="1295" y="888"/>
                    </a:lnTo>
                    <a:lnTo>
                      <a:pt x="1295" y="888"/>
                    </a:lnTo>
                    <a:lnTo>
                      <a:pt x="1302" y="883"/>
                    </a:lnTo>
                    <a:lnTo>
                      <a:pt x="1309" y="876"/>
                    </a:lnTo>
                    <a:lnTo>
                      <a:pt x="1317" y="868"/>
                    </a:lnTo>
                    <a:lnTo>
                      <a:pt x="1324" y="860"/>
                    </a:lnTo>
                    <a:lnTo>
                      <a:pt x="1330" y="852"/>
                    </a:lnTo>
                    <a:lnTo>
                      <a:pt x="1336" y="843"/>
                    </a:lnTo>
                    <a:lnTo>
                      <a:pt x="1341" y="833"/>
                    </a:lnTo>
                    <a:lnTo>
                      <a:pt x="1347" y="823"/>
                    </a:lnTo>
                    <a:lnTo>
                      <a:pt x="1351" y="813"/>
                    </a:lnTo>
                    <a:lnTo>
                      <a:pt x="1354" y="802"/>
                    </a:lnTo>
                    <a:lnTo>
                      <a:pt x="1356" y="792"/>
                    </a:lnTo>
                    <a:lnTo>
                      <a:pt x="1358" y="782"/>
                    </a:lnTo>
                    <a:lnTo>
                      <a:pt x="1357" y="771"/>
                    </a:lnTo>
                    <a:lnTo>
                      <a:pt x="1356" y="760"/>
                    </a:lnTo>
                    <a:lnTo>
                      <a:pt x="1353" y="751"/>
                    </a:lnTo>
                    <a:lnTo>
                      <a:pt x="1349" y="740"/>
                    </a:lnTo>
                    <a:lnTo>
                      <a:pt x="1347" y="737"/>
                    </a:lnTo>
                    <a:lnTo>
                      <a:pt x="1344" y="735"/>
                    </a:lnTo>
                    <a:lnTo>
                      <a:pt x="1344" y="735"/>
                    </a:lnTo>
                    <a:lnTo>
                      <a:pt x="1338" y="732"/>
                    </a:lnTo>
                    <a:lnTo>
                      <a:pt x="1338" y="732"/>
                    </a:lnTo>
                    <a:lnTo>
                      <a:pt x="1303" y="702"/>
                    </a:lnTo>
                    <a:lnTo>
                      <a:pt x="1268" y="671"/>
                    </a:lnTo>
                    <a:lnTo>
                      <a:pt x="1233" y="639"/>
                    </a:lnTo>
                    <a:lnTo>
                      <a:pt x="1199" y="607"/>
                    </a:lnTo>
                    <a:lnTo>
                      <a:pt x="1131" y="542"/>
                    </a:lnTo>
                    <a:lnTo>
                      <a:pt x="1065" y="478"/>
                    </a:lnTo>
                    <a:lnTo>
                      <a:pt x="1065" y="478"/>
                    </a:lnTo>
                    <a:lnTo>
                      <a:pt x="1008" y="421"/>
                    </a:lnTo>
                    <a:lnTo>
                      <a:pt x="949" y="365"/>
                    </a:lnTo>
                    <a:lnTo>
                      <a:pt x="949" y="365"/>
                    </a:lnTo>
                    <a:lnTo>
                      <a:pt x="898" y="318"/>
                    </a:lnTo>
                    <a:lnTo>
                      <a:pt x="898" y="318"/>
                    </a:lnTo>
                    <a:lnTo>
                      <a:pt x="839" y="262"/>
                    </a:lnTo>
                    <a:lnTo>
                      <a:pt x="811" y="234"/>
                    </a:lnTo>
                    <a:lnTo>
                      <a:pt x="782" y="204"/>
                    </a:lnTo>
                    <a:lnTo>
                      <a:pt x="755" y="174"/>
                    </a:lnTo>
                    <a:lnTo>
                      <a:pt x="728" y="144"/>
                    </a:lnTo>
                    <a:lnTo>
                      <a:pt x="703" y="112"/>
                    </a:lnTo>
                    <a:lnTo>
                      <a:pt x="680" y="78"/>
                    </a:lnTo>
                    <a:lnTo>
                      <a:pt x="678" y="76"/>
                    </a:lnTo>
                    <a:lnTo>
                      <a:pt x="676" y="75"/>
                    </a:lnTo>
                    <a:lnTo>
                      <a:pt x="676" y="75"/>
                    </a:lnTo>
                    <a:lnTo>
                      <a:pt x="672" y="71"/>
                    </a:lnTo>
                    <a:lnTo>
                      <a:pt x="672" y="71"/>
                    </a:lnTo>
                    <a:lnTo>
                      <a:pt x="665" y="64"/>
                    </a:lnTo>
                    <a:lnTo>
                      <a:pt x="658" y="58"/>
                    </a:lnTo>
                    <a:lnTo>
                      <a:pt x="649" y="52"/>
                    </a:lnTo>
                    <a:lnTo>
                      <a:pt x="641" y="48"/>
                    </a:lnTo>
                    <a:lnTo>
                      <a:pt x="632" y="45"/>
                    </a:lnTo>
                    <a:lnTo>
                      <a:pt x="623" y="43"/>
                    </a:lnTo>
                    <a:lnTo>
                      <a:pt x="612" y="41"/>
                    </a:lnTo>
                    <a:lnTo>
                      <a:pt x="601" y="41"/>
                    </a:lnTo>
                    <a:lnTo>
                      <a:pt x="601" y="4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8" name="Freeform 866"/>
              <p:cNvSpPr/>
              <p:nvPr/>
            </p:nvSpPr>
            <p:spPr bwMode="auto">
              <a:xfrm>
                <a:off x="2249488" y="1181100"/>
                <a:ext cx="595313" cy="604838"/>
              </a:xfrm>
              <a:custGeom>
                <a:avLst/>
                <a:gdLst/>
                <a:ahLst/>
                <a:cxnLst>
                  <a:cxn ang="0">
                    <a:pos x="672" y="1142"/>
                  </a:cxn>
                  <a:cxn ang="0">
                    <a:pos x="660" y="1136"/>
                  </a:cxn>
                  <a:cxn ang="0">
                    <a:pos x="657" y="1130"/>
                  </a:cxn>
                  <a:cxn ang="0">
                    <a:pos x="656" y="1122"/>
                  </a:cxn>
                  <a:cxn ang="0">
                    <a:pos x="654" y="1020"/>
                  </a:cxn>
                  <a:cxn ang="0">
                    <a:pos x="641" y="850"/>
                  </a:cxn>
                  <a:cxn ang="0">
                    <a:pos x="629" y="701"/>
                  </a:cxn>
                  <a:cxn ang="0">
                    <a:pos x="568" y="686"/>
                  </a:cxn>
                  <a:cxn ang="0">
                    <a:pos x="451" y="680"/>
                  </a:cxn>
                  <a:cxn ang="0">
                    <a:pos x="439" y="675"/>
                  </a:cxn>
                  <a:cxn ang="0">
                    <a:pos x="434" y="663"/>
                  </a:cxn>
                  <a:cxn ang="0">
                    <a:pos x="429" y="586"/>
                  </a:cxn>
                  <a:cxn ang="0">
                    <a:pos x="406" y="496"/>
                  </a:cxn>
                  <a:cxn ang="0">
                    <a:pos x="399" y="497"/>
                  </a:cxn>
                  <a:cxn ang="0">
                    <a:pos x="316" y="494"/>
                  </a:cxn>
                  <a:cxn ang="0">
                    <a:pos x="144" y="483"/>
                  </a:cxn>
                  <a:cxn ang="0">
                    <a:pos x="52" y="481"/>
                  </a:cxn>
                  <a:cxn ang="0">
                    <a:pos x="19" y="481"/>
                  </a:cxn>
                  <a:cxn ang="0">
                    <a:pos x="6" y="476"/>
                  </a:cxn>
                  <a:cxn ang="0">
                    <a:pos x="1" y="468"/>
                  </a:cxn>
                  <a:cxn ang="0">
                    <a:pos x="1" y="454"/>
                  </a:cxn>
                  <a:cxn ang="0">
                    <a:pos x="6" y="443"/>
                  </a:cxn>
                  <a:cxn ang="0">
                    <a:pos x="21" y="438"/>
                  </a:cxn>
                  <a:cxn ang="0">
                    <a:pos x="53" y="438"/>
                  </a:cxn>
                  <a:cxn ang="0">
                    <a:pos x="234" y="446"/>
                  </a:cxn>
                  <a:cxn ang="0">
                    <a:pos x="357" y="454"/>
                  </a:cxn>
                  <a:cxn ang="0">
                    <a:pos x="403" y="456"/>
                  </a:cxn>
                  <a:cxn ang="0">
                    <a:pos x="418" y="442"/>
                  </a:cxn>
                  <a:cxn ang="0">
                    <a:pos x="406" y="231"/>
                  </a:cxn>
                  <a:cxn ang="0">
                    <a:pos x="404" y="72"/>
                  </a:cxn>
                  <a:cxn ang="0">
                    <a:pos x="406" y="15"/>
                  </a:cxn>
                  <a:cxn ang="0">
                    <a:pos x="413" y="4"/>
                  </a:cxn>
                  <a:cxn ang="0">
                    <a:pos x="428" y="0"/>
                  </a:cxn>
                  <a:cxn ang="0">
                    <a:pos x="436" y="1"/>
                  </a:cxn>
                  <a:cxn ang="0">
                    <a:pos x="443" y="5"/>
                  </a:cxn>
                  <a:cxn ang="0">
                    <a:pos x="447" y="15"/>
                  </a:cxn>
                  <a:cxn ang="0">
                    <a:pos x="445" y="78"/>
                  </a:cxn>
                  <a:cxn ang="0">
                    <a:pos x="448" y="255"/>
                  </a:cxn>
                  <a:cxn ang="0">
                    <a:pos x="464" y="488"/>
                  </a:cxn>
                  <a:cxn ang="0">
                    <a:pos x="474" y="640"/>
                  </a:cxn>
                  <a:cxn ang="0">
                    <a:pos x="564" y="644"/>
                  </a:cxn>
                  <a:cxn ang="0">
                    <a:pos x="834" y="658"/>
                  </a:cxn>
                  <a:cxn ang="0">
                    <a:pos x="1036" y="676"/>
                  </a:cxn>
                  <a:cxn ang="0">
                    <a:pos x="1110" y="684"/>
                  </a:cxn>
                  <a:cxn ang="0">
                    <a:pos x="1120" y="693"/>
                  </a:cxn>
                  <a:cxn ang="0">
                    <a:pos x="1125" y="706"/>
                  </a:cxn>
                  <a:cxn ang="0">
                    <a:pos x="1124" y="715"/>
                  </a:cxn>
                  <a:cxn ang="0">
                    <a:pos x="1118" y="724"/>
                  </a:cxn>
                  <a:cxn ang="0">
                    <a:pos x="1111" y="725"/>
                  </a:cxn>
                  <a:cxn ang="0">
                    <a:pos x="1053" y="719"/>
                  </a:cxn>
                  <a:cxn ang="0">
                    <a:pos x="786" y="697"/>
                  </a:cxn>
                  <a:cxn ang="0">
                    <a:pos x="672" y="705"/>
                  </a:cxn>
                  <a:cxn ang="0">
                    <a:pos x="683" y="852"/>
                  </a:cxn>
                  <a:cxn ang="0">
                    <a:pos x="694" y="987"/>
                  </a:cxn>
                  <a:cxn ang="0">
                    <a:pos x="698" y="1088"/>
                  </a:cxn>
                  <a:cxn ang="0">
                    <a:pos x="697" y="1127"/>
                  </a:cxn>
                  <a:cxn ang="0">
                    <a:pos x="690" y="1137"/>
                  </a:cxn>
                  <a:cxn ang="0">
                    <a:pos x="676" y="1142"/>
                  </a:cxn>
                </a:cxnLst>
                <a:rect l="0" t="0" r="r" b="b"/>
                <a:pathLst>
                  <a:path w="1125" h="1142">
                    <a:moveTo>
                      <a:pt x="676" y="1142"/>
                    </a:moveTo>
                    <a:lnTo>
                      <a:pt x="676" y="1142"/>
                    </a:lnTo>
                    <a:lnTo>
                      <a:pt x="672" y="1142"/>
                    </a:lnTo>
                    <a:lnTo>
                      <a:pt x="667" y="1141"/>
                    </a:lnTo>
                    <a:lnTo>
                      <a:pt x="663" y="1138"/>
                    </a:lnTo>
                    <a:lnTo>
                      <a:pt x="660" y="1136"/>
                    </a:lnTo>
                    <a:lnTo>
                      <a:pt x="660" y="1136"/>
                    </a:lnTo>
                    <a:lnTo>
                      <a:pt x="658" y="1133"/>
                    </a:lnTo>
                    <a:lnTo>
                      <a:pt x="657" y="1130"/>
                    </a:lnTo>
                    <a:lnTo>
                      <a:pt x="656" y="1126"/>
                    </a:lnTo>
                    <a:lnTo>
                      <a:pt x="656" y="1122"/>
                    </a:lnTo>
                    <a:lnTo>
                      <a:pt x="656" y="1122"/>
                    </a:lnTo>
                    <a:lnTo>
                      <a:pt x="656" y="1088"/>
                    </a:lnTo>
                    <a:lnTo>
                      <a:pt x="656" y="1054"/>
                    </a:lnTo>
                    <a:lnTo>
                      <a:pt x="654" y="1020"/>
                    </a:lnTo>
                    <a:lnTo>
                      <a:pt x="652" y="986"/>
                    </a:lnTo>
                    <a:lnTo>
                      <a:pt x="647" y="917"/>
                    </a:lnTo>
                    <a:lnTo>
                      <a:pt x="641" y="850"/>
                    </a:lnTo>
                    <a:lnTo>
                      <a:pt x="641" y="850"/>
                    </a:lnTo>
                    <a:lnTo>
                      <a:pt x="634" y="775"/>
                    </a:lnTo>
                    <a:lnTo>
                      <a:pt x="629" y="701"/>
                    </a:lnTo>
                    <a:lnTo>
                      <a:pt x="628" y="689"/>
                    </a:lnTo>
                    <a:lnTo>
                      <a:pt x="568" y="686"/>
                    </a:lnTo>
                    <a:lnTo>
                      <a:pt x="568" y="686"/>
                    </a:lnTo>
                    <a:lnTo>
                      <a:pt x="455" y="681"/>
                    </a:lnTo>
                    <a:lnTo>
                      <a:pt x="455" y="681"/>
                    </a:lnTo>
                    <a:lnTo>
                      <a:pt x="451" y="680"/>
                    </a:lnTo>
                    <a:lnTo>
                      <a:pt x="446" y="679"/>
                    </a:lnTo>
                    <a:lnTo>
                      <a:pt x="442" y="677"/>
                    </a:lnTo>
                    <a:lnTo>
                      <a:pt x="439" y="675"/>
                    </a:lnTo>
                    <a:lnTo>
                      <a:pt x="437" y="672"/>
                    </a:lnTo>
                    <a:lnTo>
                      <a:pt x="435" y="667"/>
                    </a:lnTo>
                    <a:lnTo>
                      <a:pt x="434" y="663"/>
                    </a:lnTo>
                    <a:lnTo>
                      <a:pt x="433" y="659"/>
                    </a:lnTo>
                    <a:lnTo>
                      <a:pt x="433" y="659"/>
                    </a:lnTo>
                    <a:lnTo>
                      <a:pt x="429" y="586"/>
                    </a:lnTo>
                    <a:lnTo>
                      <a:pt x="423" y="506"/>
                    </a:lnTo>
                    <a:lnTo>
                      <a:pt x="422" y="491"/>
                    </a:lnTo>
                    <a:lnTo>
                      <a:pt x="406" y="496"/>
                    </a:lnTo>
                    <a:lnTo>
                      <a:pt x="406" y="496"/>
                    </a:lnTo>
                    <a:lnTo>
                      <a:pt x="403" y="497"/>
                    </a:lnTo>
                    <a:lnTo>
                      <a:pt x="399" y="497"/>
                    </a:lnTo>
                    <a:lnTo>
                      <a:pt x="399" y="497"/>
                    </a:lnTo>
                    <a:lnTo>
                      <a:pt x="358" y="496"/>
                    </a:lnTo>
                    <a:lnTo>
                      <a:pt x="316" y="494"/>
                    </a:lnTo>
                    <a:lnTo>
                      <a:pt x="236" y="489"/>
                    </a:lnTo>
                    <a:lnTo>
                      <a:pt x="236" y="489"/>
                    </a:lnTo>
                    <a:lnTo>
                      <a:pt x="144" y="483"/>
                    </a:lnTo>
                    <a:lnTo>
                      <a:pt x="98" y="481"/>
                    </a:lnTo>
                    <a:lnTo>
                      <a:pt x="52" y="481"/>
                    </a:lnTo>
                    <a:lnTo>
                      <a:pt x="52" y="481"/>
                    </a:lnTo>
                    <a:lnTo>
                      <a:pt x="20" y="481"/>
                    </a:lnTo>
                    <a:lnTo>
                      <a:pt x="19" y="481"/>
                    </a:lnTo>
                    <a:lnTo>
                      <a:pt x="19" y="481"/>
                    </a:lnTo>
                    <a:lnTo>
                      <a:pt x="14" y="481"/>
                    </a:lnTo>
                    <a:lnTo>
                      <a:pt x="10" y="478"/>
                    </a:lnTo>
                    <a:lnTo>
                      <a:pt x="6" y="476"/>
                    </a:lnTo>
                    <a:lnTo>
                      <a:pt x="4" y="474"/>
                    </a:lnTo>
                    <a:lnTo>
                      <a:pt x="2" y="471"/>
                    </a:lnTo>
                    <a:lnTo>
                      <a:pt x="1" y="468"/>
                    </a:lnTo>
                    <a:lnTo>
                      <a:pt x="0" y="461"/>
                    </a:lnTo>
                    <a:lnTo>
                      <a:pt x="0" y="461"/>
                    </a:lnTo>
                    <a:lnTo>
                      <a:pt x="1" y="454"/>
                    </a:lnTo>
                    <a:lnTo>
                      <a:pt x="2" y="451"/>
                    </a:lnTo>
                    <a:lnTo>
                      <a:pt x="4" y="446"/>
                    </a:lnTo>
                    <a:lnTo>
                      <a:pt x="6" y="443"/>
                    </a:lnTo>
                    <a:lnTo>
                      <a:pt x="10" y="441"/>
                    </a:lnTo>
                    <a:lnTo>
                      <a:pt x="15" y="439"/>
                    </a:lnTo>
                    <a:lnTo>
                      <a:pt x="21" y="438"/>
                    </a:lnTo>
                    <a:lnTo>
                      <a:pt x="21" y="438"/>
                    </a:lnTo>
                    <a:lnTo>
                      <a:pt x="53" y="438"/>
                    </a:lnTo>
                    <a:lnTo>
                      <a:pt x="53" y="438"/>
                    </a:lnTo>
                    <a:lnTo>
                      <a:pt x="98" y="439"/>
                    </a:lnTo>
                    <a:lnTo>
                      <a:pt x="144" y="440"/>
                    </a:lnTo>
                    <a:lnTo>
                      <a:pt x="234" y="446"/>
                    </a:lnTo>
                    <a:lnTo>
                      <a:pt x="234" y="446"/>
                    </a:lnTo>
                    <a:lnTo>
                      <a:pt x="315" y="452"/>
                    </a:lnTo>
                    <a:lnTo>
                      <a:pt x="357" y="454"/>
                    </a:lnTo>
                    <a:lnTo>
                      <a:pt x="399" y="455"/>
                    </a:lnTo>
                    <a:lnTo>
                      <a:pt x="399" y="455"/>
                    </a:lnTo>
                    <a:lnTo>
                      <a:pt x="403" y="456"/>
                    </a:lnTo>
                    <a:lnTo>
                      <a:pt x="420" y="459"/>
                    </a:lnTo>
                    <a:lnTo>
                      <a:pt x="418" y="442"/>
                    </a:lnTo>
                    <a:lnTo>
                      <a:pt x="418" y="442"/>
                    </a:lnTo>
                    <a:lnTo>
                      <a:pt x="411" y="337"/>
                    </a:lnTo>
                    <a:lnTo>
                      <a:pt x="408" y="283"/>
                    </a:lnTo>
                    <a:lnTo>
                      <a:pt x="406" y="231"/>
                    </a:lnTo>
                    <a:lnTo>
                      <a:pt x="404" y="178"/>
                    </a:lnTo>
                    <a:lnTo>
                      <a:pt x="403" y="125"/>
                    </a:lnTo>
                    <a:lnTo>
                      <a:pt x="404" y="72"/>
                    </a:lnTo>
                    <a:lnTo>
                      <a:pt x="405" y="20"/>
                    </a:lnTo>
                    <a:lnTo>
                      <a:pt x="405" y="20"/>
                    </a:lnTo>
                    <a:lnTo>
                      <a:pt x="406" y="15"/>
                    </a:lnTo>
                    <a:lnTo>
                      <a:pt x="408" y="11"/>
                    </a:lnTo>
                    <a:lnTo>
                      <a:pt x="410" y="6"/>
                    </a:lnTo>
                    <a:lnTo>
                      <a:pt x="413" y="4"/>
                    </a:lnTo>
                    <a:lnTo>
                      <a:pt x="417" y="2"/>
                    </a:lnTo>
                    <a:lnTo>
                      <a:pt x="421" y="0"/>
                    </a:lnTo>
                    <a:lnTo>
                      <a:pt x="428" y="0"/>
                    </a:lnTo>
                    <a:lnTo>
                      <a:pt x="428" y="0"/>
                    </a:lnTo>
                    <a:lnTo>
                      <a:pt x="432" y="0"/>
                    </a:lnTo>
                    <a:lnTo>
                      <a:pt x="436" y="1"/>
                    </a:lnTo>
                    <a:lnTo>
                      <a:pt x="440" y="3"/>
                    </a:lnTo>
                    <a:lnTo>
                      <a:pt x="443" y="5"/>
                    </a:lnTo>
                    <a:lnTo>
                      <a:pt x="443" y="5"/>
                    </a:lnTo>
                    <a:lnTo>
                      <a:pt x="445" y="8"/>
                    </a:lnTo>
                    <a:lnTo>
                      <a:pt x="446" y="12"/>
                    </a:lnTo>
                    <a:lnTo>
                      <a:pt x="447" y="15"/>
                    </a:lnTo>
                    <a:lnTo>
                      <a:pt x="447" y="19"/>
                    </a:lnTo>
                    <a:lnTo>
                      <a:pt x="447" y="19"/>
                    </a:lnTo>
                    <a:lnTo>
                      <a:pt x="445" y="78"/>
                    </a:lnTo>
                    <a:lnTo>
                      <a:pt x="445" y="137"/>
                    </a:lnTo>
                    <a:lnTo>
                      <a:pt x="446" y="196"/>
                    </a:lnTo>
                    <a:lnTo>
                      <a:pt x="448" y="255"/>
                    </a:lnTo>
                    <a:lnTo>
                      <a:pt x="452" y="313"/>
                    </a:lnTo>
                    <a:lnTo>
                      <a:pt x="456" y="372"/>
                    </a:lnTo>
                    <a:lnTo>
                      <a:pt x="464" y="488"/>
                    </a:lnTo>
                    <a:lnTo>
                      <a:pt x="464" y="488"/>
                    </a:lnTo>
                    <a:lnTo>
                      <a:pt x="473" y="629"/>
                    </a:lnTo>
                    <a:lnTo>
                      <a:pt x="474" y="640"/>
                    </a:lnTo>
                    <a:lnTo>
                      <a:pt x="485" y="641"/>
                    </a:lnTo>
                    <a:lnTo>
                      <a:pt x="485" y="641"/>
                    </a:lnTo>
                    <a:lnTo>
                      <a:pt x="564" y="644"/>
                    </a:lnTo>
                    <a:lnTo>
                      <a:pt x="564" y="644"/>
                    </a:lnTo>
                    <a:lnTo>
                      <a:pt x="698" y="651"/>
                    </a:lnTo>
                    <a:lnTo>
                      <a:pt x="834" y="658"/>
                    </a:lnTo>
                    <a:lnTo>
                      <a:pt x="901" y="663"/>
                    </a:lnTo>
                    <a:lnTo>
                      <a:pt x="969" y="669"/>
                    </a:lnTo>
                    <a:lnTo>
                      <a:pt x="1036" y="676"/>
                    </a:lnTo>
                    <a:lnTo>
                      <a:pt x="1104" y="683"/>
                    </a:lnTo>
                    <a:lnTo>
                      <a:pt x="1104" y="683"/>
                    </a:lnTo>
                    <a:lnTo>
                      <a:pt x="1110" y="684"/>
                    </a:lnTo>
                    <a:lnTo>
                      <a:pt x="1114" y="686"/>
                    </a:lnTo>
                    <a:lnTo>
                      <a:pt x="1118" y="689"/>
                    </a:lnTo>
                    <a:lnTo>
                      <a:pt x="1120" y="693"/>
                    </a:lnTo>
                    <a:lnTo>
                      <a:pt x="1123" y="696"/>
                    </a:lnTo>
                    <a:lnTo>
                      <a:pt x="1124" y="702"/>
                    </a:lnTo>
                    <a:lnTo>
                      <a:pt x="1125" y="706"/>
                    </a:lnTo>
                    <a:lnTo>
                      <a:pt x="1125" y="710"/>
                    </a:lnTo>
                    <a:lnTo>
                      <a:pt x="1125" y="710"/>
                    </a:lnTo>
                    <a:lnTo>
                      <a:pt x="1124" y="715"/>
                    </a:lnTo>
                    <a:lnTo>
                      <a:pt x="1122" y="720"/>
                    </a:lnTo>
                    <a:lnTo>
                      <a:pt x="1120" y="722"/>
                    </a:lnTo>
                    <a:lnTo>
                      <a:pt x="1118" y="724"/>
                    </a:lnTo>
                    <a:lnTo>
                      <a:pt x="1115" y="725"/>
                    </a:lnTo>
                    <a:lnTo>
                      <a:pt x="1111" y="725"/>
                    </a:lnTo>
                    <a:lnTo>
                      <a:pt x="1111" y="725"/>
                    </a:lnTo>
                    <a:lnTo>
                      <a:pt x="1107" y="725"/>
                    </a:lnTo>
                    <a:lnTo>
                      <a:pt x="1107" y="725"/>
                    </a:lnTo>
                    <a:lnTo>
                      <a:pt x="1053" y="719"/>
                    </a:lnTo>
                    <a:lnTo>
                      <a:pt x="998" y="714"/>
                    </a:lnTo>
                    <a:lnTo>
                      <a:pt x="892" y="705"/>
                    </a:lnTo>
                    <a:lnTo>
                      <a:pt x="786" y="697"/>
                    </a:lnTo>
                    <a:lnTo>
                      <a:pt x="684" y="692"/>
                    </a:lnTo>
                    <a:lnTo>
                      <a:pt x="671" y="691"/>
                    </a:lnTo>
                    <a:lnTo>
                      <a:pt x="672" y="705"/>
                    </a:lnTo>
                    <a:lnTo>
                      <a:pt x="672" y="705"/>
                    </a:lnTo>
                    <a:lnTo>
                      <a:pt x="677" y="779"/>
                    </a:lnTo>
                    <a:lnTo>
                      <a:pt x="683" y="852"/>
                    </a:lnTo>
                    <a:lnTo>
                      <a:pt x="683" y="852"/>
                    </a:lnTo>
                    <a:lnTo>
                      <a:pt x="689" y="918"/>
                    </a:lnTo>
                    <a:lnTo>
                      <a:pt x="694" y="987"/>
                    </a:lnTo>
                    <a:lnTo>
                      <a:pt x="696" y="1020"/>
                    </a:lnTo>
                    <a:lnTo>
                      <a:pt x="697" y="1054"/>
                    </a:lnTo>
                    <a:lnTo>
                      <a:pt x="698" y="1088"/>
                    </a:lnTo>
                    <a:lnTo>
                      <a:pt x="698" y="1122"/>
                    </a:lnTo>
                    <a:lnTo>
                      <a:pt x="698" y="1122"/>
                    </a:lnTo>
                    <a:lnTo>
                      <a:pt x="697" y="1127"/>
                    </a:lnTo>
                    <a:lnTo>
                      <a:pt x="695" y="1131"/>
                    </a:lnTo>
                    <a:lnTo>
                      <a:pt x="693" y="1135"/>
                    </a:lnTo>
                    <a:lnTo>
                      <a:pt x="690" y="1137"/>
                    </a:lnTo>
                    <a:lnTo>
                      <a:pt x="686" y="1140"/>
                    </a:lnTo>
                    <a:lnTo>
                      <a:pt x="683" y="1141"/>
                    </a:lnTo>
                    <a:lnTo>
                      <a:pt x="676" y="1142"/>
                    </a:lnTo>
                    <a:lnTo>
                      <a:pt x="676" y="114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grpSp>
      </p:grpSp>
      <p:sp>
        <p:nvSpPr>
          <p:cNvPr id="89" name="圆角矩形 4"/>
          <p:cNvSpPr/>
          <p:nvPr/>
        </p:nvSpPr>
        <p:spPr>
          <a:xfrm>
            <a:off x="2325770" y="2057614"/>
            <a:ext cx="3523394" cy="489959"/>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n-ea"/>
              </a:rPr>
              <a:t>请输入文本请输入文本</a:t>
            </a:r>
            <a:endParaRPr lang="zh-CN" altLang="en-US" sz="2000" dirty="0">
              <a:solidFill>
                <a:srgbClr val="FFFFFF"/>
              </a:solidFill>
            </a:endParaRPr>
          </a:p>
        </p:txBody>
      </p:sp>
      <p:sp>
        <p:nvSpPr>
          <p:cNvPr id="90" name="矩形 89"/>
          <p:cNvSpPr/>
          <p:nvPr/>
        </p:nvSpPr>
        <p:spPr>
          <a:xfrm>
            <a:off x="2428305" y="2685074"/>
            <a:ext cx="3383559" cy="1924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93" name="圆角矩形 4"/>
          <p:cNvSpPr/>
          <p:nvPr/>
        </p:nvSpPr>
        <p:spPr>
          <a:xfrm>
            <a:off x="6462923" y="4193398"/>
            <a:ext cx="3523394" cy="489959"/>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n-ea"/>
              </a:rPr>
              <a:t>请输入文本请输入文本</a:t>
            </a:r>
            <a:endParaRPr lang="zh-CN" altLang="en-US" sz="2000" dirty="0">
              <a:solidFill>
                <a:srgbClr val="FFFFFF"/>
              </a:solidFill>
            </a:endParaRPr>
          </a:p>
        </p:txBody>
      </p:sp>
      <p:sp>
        <p:nvSpPr>
          <p:cNvPr id="94" name="矩形 93"/>
          <p:cNvSpPr/>
          <p:nvPr/>
        </p:nvSpPr>
        <p:spPr>
          <a:xfrm>
            <a:off x="6565458" y="4820858"/>
            <a:ext cx="3383559" cy="1924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grpSp>
        <p:nvGrpSpPr>
          <p:cNvPr id="107" name="组合 106"/>
          <p:cNvGrpSpPr/>
          <p:nvPr/>
        </p:nvGrpSpPr>
        <p:grpSpPr>
          <a:xfrm rot="2096683" flipH="1">
            <a:off x="899728" y="5209298"/>
            <a:ext cx="963799" cy="1555222"/>
            <a:chOff x="1039813" y="1706563"/>
            <a:chExt cx="838199" cy="1352550"/>
          </a:xfrm>
        </p:grpSpPr>
        <p:sp>
          <p:nvSpPr>
            <p:cNvPr id="108"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13" name="组合 112"/>
          <p:cNvGrpSpPr/>
          <p:nvPr/>
        </p:nvGrpSpPr>
        <p:grpSpPr>
          <a:xfrm rot="2096683" flipH="1">
            <a:off x="2681851" y="5280886"/>
            <a:ext cx="655540" cy="1057804"/>
            <a:chOff x="1039813" y="1706563"/>
            <a:chExt cx="838199" cy="1352550"/>
          </a:xfrm>
        </p:grpSpPr>
        <p:sp>
          <p:nvSpPr>
            <p:cNvPr id="1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95" name="组合 94"/>
          <p:cNvGrpSpPr/>
          <p:nvPr/>
        </p:nvGrpSpPr>
        <p:grpSpPr>
          <a:xfrm>
            <a:off x="4539444" y="2486314"/>
            <a:ext cx="3113113" cy="3041029"/>
            <a:chOff x="4114800" y="1722274"/>
            <a:chExt cx="3962400" cy="3870652"/>
          </a:xfrm>
          <a:solidFill>
            <a:schemeClr val="accent1"/>
          </a:solidFill>
        </p:grpSpPr>
        <p:sp>
          <p:nvSpPr>
            <p:cNvPr id="96" name="Freeform 6"/>
            <p:cNvSpPr/>
            <p:nvPr/>
          </p:nvSpPr>
          <p:spPr bwMode="auto">
            <a:xfrm rot="18900000">
              <a:off x="6143761" y="3051311"/>
              <a:ext cx="1933439" cy="1811365"/>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grp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19" name="Freeform 11"/>
            <p:cNvSpPr/>
            <p:nvPr/>
          </p:nvSpPr>
          <p:spPr bwMode="auto">
            <a:xfrm rot="18900000">
              <a:off x="4766528" y="3781561"/>
              <a:ext cx="1929999" cy="1811365"/>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grp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0" name="Freeform 7"/>
            <p:cNvSpPr/>
            <p:nvPr/>
          </p:nvSpPr>
          <p:spPr bwMode="auto">
            <a:xfrm rot="18900000">
              <a:off x="5493751" y="1722274"/>
              <a:ext cx="1929999" cy="1811365"/>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grp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1" name="Freeform 8"/>
            <p:cNvSpPr/>
            <p:nvPr/>
          </p:nvSpPr>
          <p:spPr bwMode="auto">
            <a:xfrm rot="18900000">
              <a:off x="4114800" y="2452522"/>
              <a:ext cx="1929999" cy="1811365"/>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grp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grpSp>
      <p:sp>
        <p:nvSpPr>
          <p:cNvPr id="122" name="타원 108"/>
          <p:cNvSpPr/>
          <p:nvPr/>
        </p:nvSpPr>
        <p:spPr>
          <a:xfrm>
            <a:off x="428099" y="1826539"/>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123" name="矩形 122"/>
          <p:cNvSpPr/>
          <p:nvPr/>
        </p:nvSpPr>
        <p:spPr>
          <a:xfrm>
            <a:off x="489761"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24" name="타원 108"/>
          <p:cNvSpPr/>
          <p:nvPr/>
        </p:nvSpPr>
        <p:spPr>
          <a:xfrm>
            <a:off x="8207533" y="1826539"/>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125" name="矩形 124"/>
          <p:cNvSpPr/>
          <p:nvPr/>
        </p:nvSpPr>
        <p:spPr>
          <a:xfrm>
            <a:off x="8269195"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26" name="타원 108"/>
          <p:cNvSpPr/>
          <p:nvPr/>
        </p:nvSpPr>
        <p:spPr>
          <a:xfrm>
            <a:off x="428099" y="4423238"/>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127" name="矩形 126"/>
          <p:cNvSpPr/>
          <p:nvPr/>
        </p:nvSpPr>
        <p:spPr>
          <a:xfrm>
            <a:off x="489761"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28" name="타원 108"/>
          <p:cNvSpPr/>
          <p:nvPr/>
        </p:nvSpPr>
        <p:spPr>
          <a:xfrm>
            <a:off x="8207533" y="4423238"/>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129" name="矩形 128"/>
          <p:cNvSpPr/>
          <p:nvPr/>
        </p:nvSpPr>
        <p:spPr>
          <a:xfrm>
            <a:off x="8269195"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6" name="任意多边形 15"/>
          <p:cNvSpPr/>
          <p:nvPr>
            <p:custDataLst>
              <p:tags r:id="rId1"/>
            </p:custDataLst>
          </p:nvPr>
        </p:nvSpPr>
        <p:spPr>
          <a:xfrm rot="2935387">
            <a:off x="3706475" y="2579976"/>
            <a:ext cx="668600" cy="1831677"/>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1"/>
          </a:solidFill>
          <a:ln w="28575" cap="flat" cmpd="sng" algn="ctr">
            <a:noFill/>
            <a:prstDash val="solid"/>
          </a:ln>
          <a:effectLst/>
        </p:spPr>
        <p:txBody>
          <a:bodyPr wrap="square" anchor="ctr">
            <a:noAutofit/>
          </a:bodyPr>
          <a:lstStyle/>
          <a:p>
            <a:pPr algn="ctr">
              <a:defRPr/>
            </a:pPr>
            <a:endParaRPr lang="zh-CN" altLang="en-US" kern="0">
              <a:solidFill>
                <a:prstClr val="white"/>
              </a:solidFill>
            </a:endParaRPr>
          </a:p>
        </p:txBody>
      </p:sp>
      <p:sp>
        <p:nvSpPr>
          <p:cNvPr id="17" name="任意多边形 14"/>
          <p:cNvSpPr/>
          <p:nvPr>
            <p:custDataLst>
              <p:tags r:id="rId2"/>
            </p:custDataLst>
          </p:nvPr>
        </p:nvSpPr>
        <p:spPr>
          <a:xfrm rot="8310640">
            <a:off x="3925551" y="3071549"/>
            <a:ext cx="668600" cy="1831677"/>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1"/>
          </a:solidFill>
          <a:ln w="28575" cap="flat" cmpd="sng" algn="ctr">
            <a:noFill/>
            <a:prstDash val="solid"/>
          </a:ln>
          <a:effectLst/>
        </p:spPr>
        <p:txBody>
          <a:bodyPr wrap="square" anchor="ctr">
            <a:noAutofit/>
          </a:bodyPr>
          <a:lstStyle/>
          <a:p>
            <a:pPr algn="ctr">
              <a:defRPr/>
            </a:pPr>
            <a:endParaRPr lang="zh-CN" altLang="en-US" kern="0">
              <a:solidFill>
                <a:prstClr val="white"/>
              </a:solidFill>
            </a:endParaRPr>
          </a:p>
        </p:txBody>
      </p:sp>
      <p:sp>
        <p:nvSpPr>
          <p:cNvPr id="18" name="任意多边形 16"/>
          <p:cNvSpPr/>
          <p:nvPr>
            <p:custDataLst>
              <p:tags r:id="rId3"/>
            </p:custDataLst>
          </p:nvPr>
        </p:nvSpPr>
        <p:spPr>
          <a:xfrm rot="19133679">
            <a:off x="3464070" y="2104484"/>
            <a:ext cx="668600" cy="1831677"/>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1"/>
          </a:solidFill>
          <a:ln w="28575" cap="flat" cmpd="sng" algn="ctr">
            <a:noFill/>
            <a:prstDash val="solid"/>
          </a:ln>
          <a:effectLst/>
        </p:spPr>
        <p:txBody>
          <a:bodyPr wrap="square" anchor="ctr">
            <a:noAutofit/>
          </a:bodyPr>
          <a:lstStyle/>
          <a:p>
            <a:pPr algn="ctr">
              <a:defRPr/>
            </a:pPr>
            <a:endParaRPr lang="zh-CN" altLang="en-US" kern="0">
              <a:solidFill>
                <a:prstClr val="white"/>
              </a:solidFill>
            </a:endParaRPr>
          </a:p>
        </p:txBody>
      </p:sp>
      <p:sp>
        <p:nvSpPr>
          <p:cNvPr id="19" name="矩形 18"/>
          <p:cNvSpPr/>
          <p:nvPr/>
        </p:nvSpPr>
        <p:spPr>
          <a:xfrm>
            <a:off x="3978545" y="460384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0" name="矩形 19"/>
          <p:cNvSpPr/>
          <p:nvPr/>
        </p:nvSpPr>
        <p:spPr>
          <a:xfrm>
            <a:off x="687659" y="1666457"/>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1" name="矩形 20"/>
          <p:cNvSpPr/>
          <p:nvPr/>
        </p:nvSpPr>
        <p:spPr>
          <a:xfrm>
            <a:off x="4652380" y="1666457"/>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2" name="任意多边形 29"/>
          <p:cNvSpPr/>
          <p:nvPr/>
        </p:nvSpPr>
        <p:spPr>
          <a:xfrm rot="3152299">
            <a:off x="2873814" y="3178477"/>
            <a:ext cx="516319" cy="1334310"/>
          </a:xfrm>
          <a:custGeom>
            <a:avLst/>
            <a:gdLst>
              <a:gd name="connsiteX0" fmla="*/ 84221 w 349326"/>
              <a:gd name="connsiteY0" fmla="*/ 0 h 902754"/>
              <a:gd name="connsiteX1" fmla="*/ 258891 w 349326"/>
              <a:gd name="connsiteY1" fmla="*/ 0 h 902754"/>
              <a:gd name="connsiteX2" fmla="*/ 261995 w 349326"/>
              <a:gd name="connsiteY2" fmla="*/ 528251 h 902754"/>
              <a:gd name="connsiteX3" fmla="*/ 349326 w 349326"/>
              <a:gd name="connsiteY3" fmla="*/ 527738 h 902754"/>
              <a:gd name="connsiteX4" fmla="*/ 176860 w 349326"/>
              <a:gd name="connsiteY4" fmla="*/ 902754 h 902754"/>
              <a:gd name="connsiteX5" fmla="*/ 0 w 349326"/>
              <a:gd name="connsiteY5" fmla="*/ 529791 h 902754"/>
              <a:gd name="connsiteX6" fmla="*/ 87331 w 349326"/>
              <a:gd name="connsiteY6" fmla="*/ 529278 h 902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326" h="902754">
                <a:moveTo>
                  <a:pt x="84221" y="0"/>
                </a:moveTo>
                <a:lnTo>
                  <a:pt x="258891" y="0"/>
                </a:lnTo>
                <a:lnTo>
                  <a:pt x="261995" y="528251"/>
                </a:lnTo>
                <a:lnTo>
                  <a:pt x="349326" y="527738"/>
                </a:lnTo>
                <a:lnTo>
                  <a:pt x="176860" y="902754"/>
                </a:lnTo>
                <a:lnTo>
                  <a:pt x="0" y="529791"/>
                </a:lnTo>
                <a:lnTo>
                  <a:pt x="87331" y="529278"/>
                </a:lnTo>
                <a:close/>
              </a:path>
            </a:pathLst>
          </a:cu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470867" y="4470910"/>
            <a:ext cx="2931841" cy="8205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请输入您的小标题</a:t>
            </a:r>
            <a:endParaRPr lang="zh-CN" altLang="en-US" dirty="0">
              <a:solidFill>
                <a:srgbClr val="FFFFFF"/>
              </a:solidFill>
            </a:endParaRPr>
          </a:p>
        </p:txBody>
      </p:sp>
      <p:cxnSp>
        <p:nvCxnSpPr>
          <p:cNvPr id="24" name="直接连接符 23"/>
          <p:cNvCxnSpPr/>
          <p:nvPr/>
        </p:nvCxnSpPr>
        <p:spPr>
          <a:xfrm>
            <a:off x="7248525" y="1476375"/>
            <a:ext cx="0" cy="48387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7368538" y="1390231"/>
            <a:ext cx="4183915"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a:t>
            </a:r>
            <a:br>
              <a:rPr lang="en-US" altLang="zh-CN" dirty="0"/>
            </a:br>
            <a:r>
              <a:rPr lang="zh-CN" altLang="en-US" dirty="0"/>
              <a:t>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7"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矩形 17"/>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Other_3"/>
          <p:cNvSpPr/>
          <p:nvPr>
            <p:custDataLst>
              <p:tags r:id="rId2"/>
            </p:custDataLst>
          </p:nvPr>
        </p:nvSpPr>
        <p:spPr>
          <a:xfrm>
            <a:off x="420977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1" name="矩形 20"/>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MH_Other_3"/>
          <p:cNvSpPr/>
          <p:nvPr>
            <p:custDataLst>
              <p:tags r:id="rId3"/>
            </p:custDataLst>
          </p:nvPr>
        </p:nvSpPr>
        <p:spPr>
          <a:xfrm>
            <a:off x="692971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4" name="矩形 23"/>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Other_3"/>
          <p:cNvSpPr/>
          <p:nvPr>
            <p:custDataLst>
              <p:tags r:id="rId4"/>
            </p:custDataLst>
          </p:nvPr>
        </p:nvSpPr>
        <p:spPr>
          <a:xfrm>
            <a:off x="964965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7" name="矩形 26"/>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0"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 name="组合 1"/>
          <p:cNvGrpSpPr/>
          <p:nvPr/>
        </p:nvGrpSpPr>
        <p:grpSpPr>
          <a:xfrm>
            <a:off x="7760133" y="5834468"/>
            <a:ext cx="3792618" cy="403538"/>
            <a:chOff x="1287565" y="3839790"/>
            <a:chExt cx="3792618" cy="403538"/>
          </a:xfrm>
        </p:grpSpPr>
        <p:sp>
          <p:nvSpPr>
            <p:cNvPr id="36"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0"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2"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3"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4"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4"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5"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6"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7"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grpSp>
        <p:nvGrpSpPr>
          <p:cNvPr id="63" name="组合 62"/>
          <p:cNvGrpSpPr/>
          <p:nvPr/>
        </p:nvGrpSpPr>
        <p:grpSpPr>
          <a:xfrm>
            <a:off x="8495204" y="4350621"/>
            <a:ext cx="2322476" cy="1353156"/>
            <a:chOff x="2541588" y="3759200"/>
            <a:chExt cx="4168775" cy="2428875"/>
          </a:xfrm>
        </p:grpSpPr>
        <p:sp>
          <p:nvSpPr>
            <p:cNvPr id="68" name="Freeform 28"/>
            <p:cNvSpPr/>
            <p:nvPr/>
          </p:nvSpPr>
          <p:spPr bwMode="auto">
            <a:xfrm>
              <a:off x="5797550" y="5078413"/>
              <a:ext cx="282575" cy="168275"/>
            </a:xfrm>
            <a:custGeom>
              <a:avLst/>
              <a:gdLst>
                <a:gd name="T0" fmla="*/ 3 w 89"/>
                <a:gd name="T1" fmla="*/ 0 h 53"/>
                <a:gd name="T2" fmla="*/ 2 w 89"/>
                <a:gd name="T3" fmla="*/ 53 h 53"/>
                <a:gd name="T4" fmla="*/ 54 w 89"/>
                <a:gd name="T5" fmla="*/ 29 h 53"/>
                <a:gd name="T6" fmla="*/ 89 w 89"/>
                <a:gd name="T7" fmla="*/ 16 h 53"/>
                <a:gd name="T8" fmla="*/ 77 w 89"/>
                <a:gd name="T9" fmla="*/ 13 h 53"/>
              </a:gdLst>
              <a:ahLst/>
              <a:cxnLst>
                <a:cxn ang="0">
                  <a:pos x="T0" y="T1"/>
                </a:cxn>
                <a:cxn ang="0">
                  <a:pos x="T2" y="T3"/>
                </a:cxn>
                <a:cxn ang="0">
                  <a:pos x="T4" y="T5"/>
                </a:cxn>
                <a:cxn ang="0">
                  <a:pos x="T6" y="T7"/>
                </a:cxn>
                <a:cxn ang="0">
                  <a:pos x="T8" y="T9"/>
                </a:cxn>
              </a:cxnLst>
              <a:rect l="0" t="0" r="r" b="b"/>
              <a:pathLst>
                <a:path w="89" h="53">
                  <a:moveTo>
                    <a:pt x="3" y="0"/>
                  </a:moveTo>
                  <a:cubicBezTo>
                    <a:pt x="0" y="12"/>
                    <a:pt x="1" y="36"/>
                    <a:pt x="2" y="53"/>
                  </a:cubicBezTo>
                  <a:cubicBezTo>
                    <a:pt x="17" y="52"/>
                    <a:pt x="40" y="35"/>
                    <a:pt x="54" y="29"/>
                  </a:cubicBezTo>
                  <a:cubicBezTo>
                    <a:pt x="63" y="25"/>
                    <a:pt x="84" y="20"/>
                    <a:pt x="89" y="16"/>
                  </a:cubicBezTo>
                  <a:cubicBezTo>
                    <a:pt x="86" y="14"/>
                    <a:pt x="81" y="13"/>
                    <a:pt x="77" y="13"/>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9"/>
            <p:cNvSpPr/>
            <p:nvPr/>
          </p:nvSpPr>
          <p:spPr bwMode="auto">
            <a:xfrm>
              <a:off x="2874963" y="4999038"/>
              <a:ext cx="314325" cy="196850"/>
            </a:xfrm>
            <a:custGeom>
              <a:avLst/>
              <a:gdLst>
                <a:gd name="T0" fmla="*/ 0 w 99"/>
                <a:gd name="T1" fmla="*/ 39 h 62"/>
                <a:gd name="T2" fmla="*/ 58 w 99"/>
                <a:gd name="T3" fmla="*/ 52 h 62"/>
                <a:gd name="T4" fmla="*/ 93 w 99"/>
                <a:gd name="T5" fmla="*/ 58 h 62"/>
                <a:gd name="T6" fmla="*/ 96 w 99"/>
                <a:gd name="T7" fmla="*/ 0 h 62"/>
              </a:gdLst>
              <a:ahLst/>
              <a:cxnLst>
                <a:cxn ang="0">
                  <a:pos x="T0" y="T1"/>
                </a:cxn>
                <a:cxn ang="0">
                  <a:pos x="T2" y="T3"/>
                </a:cxn>
                <a:cxn ang="0">
                  <a:pos x="T4" y="T5"/>
                </a:cxn>
                <a:cxn ang="0">
                  <a:pos x="T6" y="T7"/>
                </a:cxn>
              </a:cxnLst>
              <a:rect l="0" t="0" r="r" b="b"/>
              <a:pathLst>
                <a:path w="99" h="62">
                  <a:moveTo>
                    <a:pt x="0" y="39"/>
                  </a:moveTo>
                  <a:cubicBezTo>
                    <a:pt x="12" y="50"/>
                    <a:pt x="43" y="50"/>
                    <a:pt x="58" y="52"/>
                  </a:cubicBezTo>
                  <a:cubicBezTo>
                    <a:pt x="66" y="53"/>
                    <a:pt x="87" y="62"/>
                    <a:pt x="93" y="58"/>
                  </a:cubicBezTo>
                  <a:cubicBezTo>
                    <a:pt x="99" y="55"/>
                    <a:pt x="95" y="12"/>
                    <a:pt x="96" y="0"/>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30"/>
            <p:cNvSpPr/>
            <p:nvPr/>
          </p:nvSpPr>
          <p:spPr bwMode="auto">
            <a:xfrm>
              <a:off x="4445000" y="3787775"/>
              <a:ext cx="646113" cy="290512"/>
            </a:xfrm>
            <a:custGeom>
              <a:avLst/>
              <a:gdLst>
                <a:gd name="T0" fmla="*/ 4 w 204"/>
                <a:gd name="T1" fmla="*/ 0 h 92"/>
                <a:gd name="T2" fmla="*/ 2 w 204"/>
                <a:gd name="T3" fmla="*/ 52 h 92"/>
                <a:gd name="T4" fmla="*/ 6 w 204"/>
                <a:gd name="T5" fmla="*/ 85 h 92"/>
                <a:gd name="T6" fmla="*/ 44 w 204"/>
                <a:gd name="T7" fmla="*/ 83 h 92"/>
                <a:gd name="T8" fmla="*/ 82 w 204"/>
                <a:gd name="T9" fmla="*/ 74 h 92"/>
                <a:gd name="T10" fmla="*/ 160 w 204"/>
                <a:gd name="T11" fmla="*/ 52 h 92"/>
                <a:gd name="T12" fmla="*/ 204 w 204"/>
                <a:gd name="T13" fmla="*/ 31 h 92"/>
                <a:gd name="T14" fmla="*/ 146 w 204"/>
                <a:gd name="T15" fmla="*/ 22 h 92"/>
                <a:gd name="T16" fmla="*/ 116 w 204"/>
                <a:gd name="T17" fmla="*/ 13 h 92"/>
                <a:gd name="T18" fmla="*/ 78 w 204"/>
                <a:gd name="T19" fmla="*/ 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4" h="92">
                  <a:moveTo>
                    <a:pt x="4" y="0"/>
                  </a:moveTo>
                  <a:cubicBezTo>
                    <a:pt x="0" y="17"/>
                    <a:pt x="3" y="35"/>
                    <a:pt x="2" y="52"/>
                  </a:cubicBezTo>
                  <a:cubicBezTo>
                    <a:pt x="1" y="59"/>
                    <a:pt x="0" y="79"/>
                    <a:pt x="6" y="85"/>
                  </a:cubicBezTo>
                  <a:cubicBezTo>
                    <a:pt x="11" y="92"/>
                    <a:pt x="35" y="84"/>
                    <a:pt x="44" y="83"/>
                  </a:cubicBezTo>
                  <a:cubicBezTo>
                    <a:pt x="57" y="81"/>
                    <a:pt x="69" y="78"/>
                    <a:pt x="82" y="74"/>
                  </a:cubicBezTo>
                  <a:cubicBezTo>
                    <a:pt x="108" y="66"/>
                    <a:pt x="134" y="59"/>
                    <a:pt x="160" y="52"/>
                  </a:cubicBezTo>
                  <a:cubicBezTo>
                    <a:pt x="172" y="49"/>
                    <a:pt x="197" y="41"/>
                    <a:pt x="204" y="31"/>
                  </a:cubicBezTo>
                  <a:cubicBezTo>
                    <a:pt x="187" y="18"/>
                    <a:pt x="165" y="23"/>
                    <a:pt x="146" y="22"/>
                  </a:cubicBezTo>
                  <a:cubicBezTo>
                    <a:pt x="135" y="21"/>
                    <a:pt x="126" y="15"/>
                    <a:pt x="116" y="13"/>
                  </a:cubicBezTo>
                  <a:cubicBezTo>
                    <a:pt x="103" y="10"/>
                    <a:pt x="90" y="10"/>
                    <a:pt x="78" y="8"/>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31"/>
            <p:cNvSpPr/>
            <p:nvPr/>
          </p:nvSpPr>
          <p:spPr bwMode="auto">
            <a:xfrm>
              <a:off x="3733800" y="4891088"/>
              <a:ext cx="1771650" cy="1262062"/>
            </a:xfrm>
            <a:custGeom>
              <a:avLst/>
              <a:gdLst>
                <a:gd name="T0" fmla="*/ 15 w 559"/>
                <a:gd name="T1" fmla="*/ 386 h 398"/>
                <a:gd name="T2" fmla="*/ 5 w 559"/>
                <a:gd name="T3" fmla="*/ 79 h 398"/>
                <a:gd name="T4" fmla="*/ 6 w 559"/>
                <a:gd name="T5" fmla="*/ 34 h 398"/>
                <a:gd name="T6" fmla="*/ 66 w 559"/>
                <a:gd name="T7" fmla="*/ 11 h 398"/>
                <a:gd name="T8" fmla="*/ 273 w 559"/>
                <a:gd name="T9" fmla="*/ 11 h 398"/>
                <a:gd name="T10" fmla="*/ 526 w 559"/>
                <a:gd name="T11" fmla="*/ 21 h 398"/>
                <a:gd name="T12" fmla="*/ 485 w 559"/>
                <a:gd name="T13" fmla="*/ 251 h 398"/>
                <a:gd name="T14" fmla="*/ 481 w 559"/>
                <a:gd name="T15" fmla="*/ 353 h 398"/>
                <a:gd name="T16" fmla="*/ 506 w 559"/>
                <a:gd name="T17" fmla="*/ 372 h 398"/>
                <a:gd name="T18" fmla="*/ 538 w 559"/>
                <a:gd name="T19" fmla="*/ 377 h 398"/>
                <a:gd name="T20" fmla="*/ 559 w 559"/>
                <a:gd name="T21" fmla="*/ 386 h 398"/>
                <a:gd name="T22" fmla="*/ 221 w 559"/>
                <a:gd name="T23" fmla="*/ 388 h 398"/>
                <a:gd name="T24" fmla="*/ 101 w 559"/>
                <a:gd name="T25" fmla="*/ 393 h 398"/>
                <a:gd name="T26" fmla="*/ 10 w 559"/>
                <a:gd name="T27" fmla="*/ 386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9" h="398">
                  <a:moveTo>
                    <a:pt x="15" y="386"/>
                  </a:moveTo>
                  <a:cubicBezTo>
                    <a:pt x="17" y="283"/>
                    <a:pt x="3" y="181"/>
                    <a:pt x="5" y="79"/>
                  </a:cubicBezTo>
                  <a:cubicBezTo>
                    <a:pt x="5" y="66"/>
                    <a:pt x="0" y="47"/>
                    <a:pt x="6" y="34"/>
                  </a:cubicBezTo>
                  <a:cubicBezTo>
                    <a:pt x="13" y="18"/>
                    <a:pt x="44" y="15"/>
                    <a:pt x="66" y="11"/>
                  </a:cubicBezTo>
                  <a:cubicBezTo>
                    <a:pt x="131" y="0"/>
                    <a:pt x="206" y="12"/>
                    <a:pt x="273" y="11"/>
                  </a:cubicBezTo>
                  <a:cubicBezTo>
                    <a:pt x="357" y="9"/>
                    <a:pt x="442" y="16"/>
                    <a:pt x="526" y="21"/>
                  </a:cubicBezTo>
                  <a:cubicBezTo>
                    <a:pt x="503" y="97"/>
                    <a:pt x="491" y="174"/>
                    <a:pt x="485" y="251"/>
                  </a:cubicBezTo>
                  <a:cubicBezTo>
                    <a:pt x="482" y="282"/>
                    <a:pt x="471" y="323"/>
                    <a:pt x="481" y="353"/>
                  </a:cubicBezTo>
                  <a:cubicBezTo>
                    <a:pt x="485" y="364"/>
                    <a:pt x="491" y="368"/>
                    <a:pt x="506" y="372"/>
                  </a:cubicBezTo>
                  <a:cubicBezTo>
                    <a:pt x="516" y="375"/>
                    <a:pt x="528" y="374"/>
                    <a:pt x="538" y="377"/>
                  </a:cubicBezTo>
                  <a:cubicBezTo>
                    <a:pt x="542" y="378"/>
                    <a:pt x="555" y="386"/>
                    <a:pt x="559" y="386"/>
                  </a:cubicBezTo>
                  <a:cubicBezTo>
                    <a:pt x="446" y="390"/>
                    <a:pt x="334" y="386"/>
                    <a:pt x="221" y="388"/>
                  </a:cubicBezTo>
                  <a:cubicBezTo>
                    <a:pt x="180" y="389"/>
                    <a:pt x="140" y="387"/>
                    <a:pt x="101" y="393"/>
                  </a:cubicBezTo>
                  <a:cubicBezTo>
                    <a:pt x="69" y="398"/>
                    <a:pt x="41" y="388"/>
                    <a:pt x="10" y="386"/>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32"/>
            <p:cNvSpPr/>
            <p:nvPr/>
          </p:nvSpPr>
          <p:spPr bwMode="auto">
            <a:xfrm>
              <a:off x="4276725" y="5761038"/>
              <a:ext cx="550863" cy="100012"/>
            </a:xfrm>
            <a:custGeom>
              <a:avLst/>
              <a:gdLst>
                <a:gd name="T0" fmla="*/ 17 w 174"/>
                <a:gd name="T1" fmla="*/ 0 h 32"/>
                <a:gd name="T2" fmla="*/ 7 w 174"/>
                <a:gd name="T3" fmla="*/ 16 h 32"/>
                <a:gd name="T4" fmla="*/ 29 w 174"/>
                <a:gd name="T5" fmla="*/ 18 h 32"/>
                <a:gd name="T6" fmla="*/ 70 w 174"/>
                <a:gd name="T7" fmla="*/ 19 h 32"/>
                <a:gd name="T8" fmla="*/ 105 w 174"/>
                <a:gd name="T9" fmla="*/ 23 h 32"/>
                <a:gd name="T10" fmla="*/ 160 w 174"/>
                <a:gd name="T11" fmla="*/ 25 h 32"/>
                <a:gd name="T12" fmla="*/ 168 w 174"/>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74" h="32">
                  <a:moveTo>
                    <a:pt x="17" y="0"/>
                  </a:moveTo>
                  <a:cubicBezTo>
                    <a:pt x="12" y="3"/>
                    <a:pt x="0" y="9"/>
                    <a:pt x="7" y="16"/>
                  </a:cubicBezTo>
                  <a:cubicBezTo>
                    <a:pt x="10" y="19"/>
                    <a:pt x="25" y="18"/>
                    <a:pt x="29" y="18"/>
                  </a:cubicBezTo>
                  <a:cubicBezTo>
                    <a:pt x="42" y="19"/>
                    <a:pt x="56" y="17"/>
                    <a:pt x="70" y="19"/>
                  </a:cubicBezTo>
                  <a:cubicBezTo>
                    <a:pt x="82" y="20"/>
                    <a:pt x="93" y="22"/>
                    <a:pt x="105" y="23"/>
                  </a:cubicBezTo>
                  <a:cubicBezTo>
                    <a:pt x="121" y="24"/>
                    <a:pt x="144" y="32"/>
                    <a:pt x="160" y="25"/>
                  </a:cubicBezTo>
                  <a:cubicBezTo>
                    <a:pt x="171" y="21"/>
                    <a:pt x="174" y="10"/>
                    <a:pt x="168" y="0"/>
                  </a:cubicBezTo>
                </a:path>
              </a:pathLst>
            </a:custGeom>
            <a:solidFill>
              <a:srgbClr val="E292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33"/>
            <p:cNvSpPr/>
            <p:nvPr/>
          </p:nvSpPr>
          <p:spPr bwMode="auto">
            <a:xfrm>
              <a:off x="4343400" y="5816600"/>
              <a:ext cx="427038" cy="314325"/>
            </a:xfrm>
            <a:custGeom>
              <a:avLst/>
              <a:gdLst>
                <a:gd name="T0" fmla="*/ 0 w 135"/>
                <a:gd name="T1" fmla="*/ 5 h 99"/>
                <a:gd name="T2" fmla="*/ 3 w 135"/>
                <a:gd name="T3" fmla="*/ 29 h 99"/>
                <a:gd name="T4" fmla="*/ 5 w 135"/>
                <a:gd name="T5" fmla="*/ 68 h 99"/>
                <a:gd name="T6" fmla="*/ 7 w 135"/>
                <a:gd name="T7" fmla="*/ 98 h 99"/>
                <a:gd name="T8" fmla="*/ 68 w 135"/>
                <a:gd name="T9" fmla="*/ 96 h 99"/>
                <a:gd name="T10" fmla="*/ 91 w 135"/>
                <a:gd name="T11" fmla="*/ 95 h 99"/>
                <a:gd name="T12" fmla="*/ 106 w 135"/>
                <a:gd name="T13" fmla="*/ 95 h 99"/>
                <a:gd name="T14" fmla="*/ 126 w 135"/>
                <a:gd name="T15" fmla="*/ 37 h 99"/>
                <a:gd name="T16" fmla="*/ 135 w 135"/>
                <a:gd name="T1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99">
                  <a:moveTo>
                    <a:pt x="0" y="5"/>
                  </a:moveTo>
                  <a:cubicBezTo>
                    <a:pt x="4" y="7"/>
                    <a:pt x="2" y="24"/>
                    <a:pt x="3" y="29"/>
                  </a:cubicBezTo>
                  <a:cubicBezTo>
                    <a:pt x="4" y="42"/>
                    <a:pt x="4" y="55"/>
                    <a:pt x="5" y="68"/>
                  </a:cubicBezTo>
                  <a:cubicBezTo>
                    <a:pt x="6" y="78"/>
                    <a:pt x="6" y="88"/>
                    <a:pt x="7" y="98"/>
                  </a:cubicBezTo>
                  <a:cubicBezTo>
                    <a:pt x="27" y="99"/>
                    <a:pt x="48" y="98"/>
                    <a:pt x="68" y="96"/>
                  </a:cubicBezTo>
                  <a:cubicBezTo>
                    <a:pt x="76" y="95"/>
                    <a:pt x="83" y="95"/>
                    <a:pt x="91" y="95"/>
                  </a:cubicBezTo>
                  <a:cubicBezTo>
                    <a:pt x="95" y="95"/>
                    <a:pt x="103" y="97"/>
                    <a:pt x="106" y="95"/>
                  </a:cubicBezTo>
                  <a:cubicBezTo>
                    <a:pt x="120" y="88"/>
                    <a:pt x="123" y="51"/>
                    <a:pt x="126" y="37"/>
                  </a:cubicBezTo>
                  <a:cubicBezTo>
                    <a:pt x="128" y="25"/>
                    <a:pt x="130" y="9"/>
                    <a:pt x="135"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34"/>
            <p:cNvSpPr/>
            <p:nvPr/>
          </p:nvSpPr>
          <p:spPr bwMode="auto">
            <a:xfrm>
              <a:off x="5208588" y="5646738"/>
              <a:ext cx="1290638" cy="503237"/>
            </a:xfrm>
            <a:custGeom>
              <a:avLst/>
              <a:gdLst>
                <a:gd name="T0" fmla="*/ 20 w 407"/>
                <a:gd name="T1" fmla="*/ 134 h 159"/>
                <a:gd name="T2" fmla="*/ 23 w 407"/>
                <a:gd name="T3" fmla="*/ 0 h 159"/>
                <a:gd name="T4" fmla="*/ 128 w 407"/>
                <a:gd name="T5" fmla="*/ 4 h 159"/>
                <a:gd name="T6" fmla="*/ 239 w 407"/>
                <a:gd name="T7" fmla="*/ 8 h 159"/>
                <a:gd name="T8" fmla="*/ 324 w 407"/>
                <a:gd name="T9" fmla="*/ 12 h 159"/>
                <a:gd name="T10" fmla="*/ 369 w 407"/>
                <a:gd name="T11" fmla="*/ 15 h 159"/>
                <a:gd name="T12" fmla="*/ 405 w 407"/>
                <a:gd name="T13" fmla="*/ 14 h 159"/>
                <a:gd name="T14" fmla="*/ 395 w 407"/>
                <a:gd name="T15" fmla="*/ 98 h 159"/>
                <a:gd name="T16" fmla="*/ 393 w 407"/>
                <a:gd name="T17" fmla="*/ 141 h 159"/>
                <a:gd name="T18" fmla="*/ 331 w 407"/>
                <a:gd name="T19" fmla="*/ 147 h 159"/>
                <a:gd name="T20" fmla="*/ 172 w 407"/>
                <a:gd name="T21" fmla="*/ 153 h 159"/>
                <a:gd name="T22" fmla="*/ 0 w 407"/>
                <a:gd name="T23" fmla="*/ 13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7" h="159">
                  <a:moveTo>
                    <a:pt x="20" y="134"/>
                  </a:moveTo>
                  <a:cubicBezTo>
                    <a:pt x="21" y="96"/>
                    <a:pt x="11" y="42"/>
                    <a:pt x="23" y="0"/>
                  </a:cubicBezTo>
                  <a:cubicBezTo>
                    <a:pt x="53" y="8"/>
                    <a:pt x="96" y="3"/>
                    <a:pt x="128" y="4"/>
                  </a:cubicBezTo>
                  <a:cubicBezTo>
                    <a:pt x="165" y="5"/>
                    <a:pt x="202" y="6"/>
                    <a:pt x="239" y="8"/>
                  </a:cubicBezTo>
                  <a:cubicBezTo>
                    <a:pt x="267" y="9"/>
                    <a:pt x="296" y="11"/>
                    <a:pt x="324" y="12"/>
                  </a:cubicBezTo>
                  <a:cubicBezTo>
                    <a:pt x="339" y="13"/>
                    <a:pt x="354" y="14"/>
                    <a:pt x="369" y="15"/>
                  </a:cubicBezTo>
                  <a:cubicBezTo>
                    <a:pt x="380" y="15"/>
                    <a:pt x="394" y="10"/>
                    <a:pt x="405" y="14"/>
                  </a:cubicBezTo>
                  <a:cubicBezTo>
                    <a:pt x="407" y="41"/>
                    <a:pt x="395" y="71"/>
                    <a:pt x="395" y="98"/>
                  </a:cubicBezTo>
                  <a:cubicBezTo>
                    <a:pt x="395" y="111"/>
                    <a:pt x="399" y="130"/>
                    <a:pt x="393" y="141"/>
                  </a:cubicBezTo>
                  <a:cubicBezTo>
                    <a:pt x="386" y="153"/>
                    <a:pt x="344" y="147"/>
                    <a:pt x="331" y="147"/>
                  </a:cubicBezTo>
                  <a:cubicBezTo>
                    <a:pt x="278" y="149"/>
                    <a:pt x="225" y="149"/>
                    <a:pt x="172" y="153"/>
                  </a:cubicBezTo>
                  <a:cubicBezTo>
                    <a:pt x="111" y="159"/>
                    <a:pt x="60" y="131"/>
                    <a:pt x="0" y="138"/>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35"/>
            <p:cNvSpPr/>
            <p:nvPr/>
          </p:nvSpPr>
          <p:spPr bwMode="auto">
            <a:xfrm>
              <a:off x="2725738" y="5618163"/>
              <a:ext cx="1068388" cy="569912"/>
            </a:xfrm>
            <a:custGeom>
              <a:avLst/>
              <a:gdLst>
                <a:gd name="T0" fmla="*/ 34 w 337"/>
                <a:gd name="T1" fmla="*/ 180 h 180"/>
                <a:gd name="T2" fmla="*/ 7 w 337"/>
                <a:gd name="T3" fmla="*/ 1 h 180"/>
                <a:gd name="T4" fmla="*/ 157 w 337"/>
                <a:gd name="T5" fmla="*/ 4 h 180"/>
                <a:gd name="T6" fmla="*/ 247 w 337"/>
                <a:gd name="T7" fmla="*/ 5 h 180"/>
                <a:gd name="T8" fmla="*/ 308 w 337"/>
                <a:gd name="T9" fmla="*/ 6 h 180"/>
                <a:gd name="T10" fmla="*/ 325 w 337"/>
                <a:gd name="T11" fmla="*/ 36 h 180"/>
                <a:gd name="T12" fmla="*/ 329 w 337"/>
                <a:gd name="T13" fmla="*/ 96 h 180"/>
                <a:gd name="T14" fmla="*/ 337 w 337"/>
                <a:gd name="T15" fmla="*/ 163 h 180"/>
                <a:gd name="T16" fmla="*/ 163 w 337"/>
                <a:gd name="T17" fmla="*/ 167 h 180"/>
                <a:gd name="T18" fmla="*/ 31 w 337"/>
                <a:gd name="T19"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180">
                  <a:moveTo>
                    <a:pt x="34" y="180"/>
                  </a:moveTo>
                  <a:cubicBezTo>
                    <a:pt x="32" y="121"/>
                    <a:pt x="0" y="59"/>
                    <a:pt x="7" y="1"/>
                  </a:cubicBezTo>
                  <a:cubicBezTo>
                    <a:pt x="57" y="0"/>
                    <a:pt x="107" y="5"/>
                    <a:pt x="157" y="4"/>
                  </a:cubicBezTo>
                  <a:cubicBezTo>
                    <a:pt x="188" y="3"/>
                    <a:pt x="217" y="6"/>
                    <a:pt x="247" y="5"/>
                  </a:cubicBezTo>
                  <a:cubicBezTo>
                    <a:pt x="264" y="5"/>
                    <a:pt x="293" y="3"/>
                    <a:pt x="308" y="6"/>
                  </a:cubicBezTo>
                  <a:cubicBezTo>
                    <a:pt x="332" y="10"/>
                    <a:pt x="324" y="16"/>
                    <a:pt x="325" y="36"/>
                  </a:cubicBezTo>
                  <a:cubicBezTo>
                    <a:pt x="326" y="56"/>
                    <a:pt x="328" y="76"/>
                    <a:pt x="329" y="96"/>
                  </a:cubicBezTo>
                  <a:cubicBezTo>
                    <a:pt x="330" y="119"/>
                    <a:pt x="332" y="142"/>
                    <a:pt x="337" y="163"/>
                  </a:cubicBezTo>
                  <a:cubicBezTo>
                    <a:pt x="287" y="152"/>
                    <a:pt x="215" y="163"/>
                    <a:pt x="163" y="167"/>
                  </a:cubicBezTo>
                  <a:cubicBezTo>
                    <a:pt x="120" y="170"/>
                    <a:pt x="76" y="171"/>
                    <a:pt x="31" y="171"/>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36"/>
            <p:cNvSpPr/>
            <p:nvPr/>
          </p:nvSpPr>
          <p:spPr bwMode="auto">
            <a:xfrm>
              <a:off x="3584575" y="4186238"/>
              <a:ext cx="1924050" cy="803275"/>
            </a:xfrm>
            <a:custGeom>
              <a:avLst/>
              <a:gdLst>
                <a:gd name="T0" fmla="*/ 268 w 607"/>
                <a:gd name="T1" fmla="*/ 6 h 253"/>
                <a:gd name="T2" fmla="*/ 232 w 607"/>
                <a:gd name="T3" fmla="*/ 39 h 253"/>
                <a:gd name="T4" fmla="*/ 194 w 607"/>
                <a:gd name="T5" fmla="*/ 78 h 253"/>
                <a:gd name="T6" fmla="*/ 130 w 607"/>
                <a:gd name="T7" fmla="*/ 145 h 253"/>
                <a:gd name="T8" fmla="*/ 59 w 607"/>
                <a:gd name="T9" fmla="*/ 200 h 253"/>
                <a:gd name="T10" fmla="*/ 0 w 607"/>
                <a:gd name="T11" fmla="*/ 245 h 253"/>
                <a:gd name="T12" fmla="*/ 63 w 607"/>
                <a:gd name="T13" fmla="*/ 247 h 253"/>
                <a:gd name="T14" fmla="*/ 135 w 607"/>
                <a:gd name="T15" fmla="*/ 241 h 253"/>
                <a:gd name="T16" fmla="*/ 309 w 607"/>
                <a:gd name="T17" fmla="*/ 242 h 253"/>
                <a:gd name="T18" fmla="*/ 478 w 607"/>
                <a:gd name="T19" fmla="*/ 244 h 253"/>
                <a:gd name="T20" fmla="*/ 594 w 607"/>
                <a:gd name="T21" fmla="*/ 248 h 253"/>
                <a:gd name="T22" fmla="*/ 607 w 607"/>
                <a:gd name="T23" fmla="*/ 248 h 253"/>
                <a:gd name="T24" fmla="*/ 577 w 607"/>
                <a:gd name="T25" fmla="*/ 224 h 253"/>
                <a:gd name="T26" fmla="*/ 541 w 607"/>
                <a:gd name="T27" fmla="*/ 197 h 253"/>
                <a:gd name="T28" fmla="*/ 465 w 607"/>
                <a:gd name="T29" fmla="*/ 141 h 253"/>
                <a:gd name="T30" fmla="*/ 370 w 607"/>
                <a:gd name="T31" fmla="*/ 57 h 253"/>
                <a:gd name="T32" fmla="*/ 284 w 607"/>
                <a:gd name="T33"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253">
                  <a:moveTo>
                    <a:pt x="268" y="6"/>
                  </a:moveTo>
                  <a:cubicBezTo>
                    <a:pt x="254" y="8"/>
                    <a:pt x="240" y="31"/>
                    <a:pt x="232" y="39"/>
                  </a:cubicBezTo>
                  <a:cubicBezTo>
                    <a:pt x="219" y="52"/>
                    <a:pt x="207" y="65"/>
                    <a:pt x="194" y="78"/>
                  </a:cubicBezTo>
                  <a:cubicBezTo>
                    <a:pt x="172" y="100"/>
                    <a:pt x="150" y="122"/>
                    <a:pt x="130" y="145"/>
                  </a:cubicBezTo>
                  <a:cubicBezTo>
                    <a:pt x="111" y="166"/>
                    <a:pt x="85" y="183"/>
                    <a:pt x="59" y="200"/>
                  </a:cubicBezTo>
                  <a:cubicBezTo>
                    <a:pt x="37" y="213"/>
                    <a:pt x="19" y="230"/>
                    <a:pt x="0" y="245"/>
                  </a:cubicBezTo>
                  <a:cubicBezTo>
                    <a:pt x="16" y="253"/>
                    <a:pt x="45" y="248"/>
                    <a:pt x="63" y="247"/>
                  </a:cubicBezTo>
                  <a:cubicBezTo>
                    <a:pt x="87" y="245"/>
                    <a:pt x="111" y="244"/>
                    <a:pt x="135" y="241"/>
                  </a:cubicBezTo>
                  <a:cubicBezTo>
                    <a:pt x="193" y="235"/>
                    <a:pt x="251" y="241"/>
                    <a:pt x="309" y="242"/>
                  </a:cubicBezTo>
                  <a:cubicBezTo>
                    <a:pt x="365" y="243"/>
                    <a:pt x="421" y="239"/>
                    <a:pt x="478" y="244"/>
                  </a:cubicBezTo>
                  <a:cubicBezTo>
                    <a:pt x="516" y="247"/>
                    <a:pt x="555" y="247"/>
                    <a:pt x="594" y="248"/>
                  </a:cubicBezTo>
                  <a:cubicBezTo>
                    <a:pt x="600" y="248"/>
                    <a:pt x="603" y="249"/>
                    <a:pt x="607" y="248"/>
                  </a:cubicBezTo>
                  <a:cubicBezTo>
                    <a:pt x="601" y="239"/>
                    <a:pt x="587" y="232"/>
                    <a:pt x="577" y="224"/>
                  </a:cubicBezTo>
                  <a:cubicBezTo>
                    <a:pt x="565" y="215"/>
                    <a:pt x="554" y="205"/>
                    <a:pt x="541" y="197"/>
                  </a:cubicBezTo>
                  <a:cubicBezTo>
                    <a:pt x="514" y="180"/>
                    <a:pt x="487" y="161"/>
                    <a:pt x="465" y="141"/>
                  </a:cubicBezTo>
                  <a:cubicBezTo>
                    <a:pt x="433" y="113"/>
                    <a:pt x="403" y="84"/>
                    <a:pt x="370" y="57"/>
                  </a:cubicBezTo>
                  <a:cubicBezTo>
                    <a:pt x="344" y="37"/>
                    <a:pt x="324" y="5"/>
                    <a:pt x="284"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37"/>
            <p:cNvSpPr/>
            <p:nvPr/>
          </p:nvSpPr>
          <p:spPr bwMode="auto">
            <a:xfrm>
              <a:off x="3746500" y="4779963"/>
              <a:ext cx="1566863" cy="98425"/>
            </a:xfrm>
            <a:custGeom>
              <a:avLst/>
              <a:gdLst>
                <a:gd name="T0" fmla="*/ 7 w 494"/>
                <a:gd name="T1" fmla="*/ 23 h 31"/>
                <a:gd name="T2" fmla="*/ 108 w 494"/>
                <a:gd name="T3" fmla="*/ 18 h 31"/>
                <a:gd name="T4" fmla="*/ 234 w 494"/>
                <a:gd name="T5" fmla="*/ 16 h 31"/>
                <a:gd name="T6" fmla="*/ 359 w 494"/>
                <a:gd name="T7" fmla="*/ 17 h 31"/>
                <a:gd name="T8" fmla="*/ 486 w 494"/>
                <a:gd name="T9" fmla="*/ 17 h 31"/>
                <a:gd name="T10" fmla="*/ 486 w 494"/>
                <a:gd name="T11" fmla="*/ 5 h 31"/>
                <a:gd name="T12" fmla="*/ 471 w 494"/>
                <a:gd name="T13" fmla="*/ 5 h 31"/>
                <a:gd name="T14" fmla="*/ 471 w 494"/>
                <a:gd name="T15" fmla="*/ 17 h 31"/>
                <a:gd name="T16" fmla="*/ 473 w 494"/>
                <a:gd name="T17" fmla="*/ 16 h 31"/>
                <a:gd name="T18" fmla="*/ 473 w 494"/>
                <a:gd name="T19" fmla="*/ 4 h 31"/>
                <a:gd name="T20" fmla="*/ 467 w 494"/>
                <a:gd name="T21" fmla="*/ 5 h 31"/>
                <a:gd name="T22" fmla="*/ 467 w 494"/>
                <a:gd name="T23" fmla="*/ 17 h 31"/>
                <a:gd name="T24" fmla="*/ 486 w 494"/>
                <a:gd name="T25" fmla="*/ 17 h 31"/>
                <a:gd name="T26" fmla="*/ 486 w 494"/>
                <a:gd name="T27" fmla="*/ 5 h 31"/>
                <a:gd name="T28" fmla="*/ 367 w 494"/>
                <a:gd name="T29" fmla="*/ 5 h 31"/>
                <a:gd name="T30" fmla="*/ 242 w 494"/>
                <a:gd name="T31" fmla="*/ 3 h 31"/>
                <a:gd name="T32" fmla="*/ 123 w 494"/>
                <a:gd name="T33" fmla="*/ 5 h 31"/>
                <a:gd name="T34" fmla="*/ 67 w 494"/>
                <a:gd name="T35" fmla="*/ 10 h 31"/>
                <a:gd name="T36" fmla="*/ 10 w 494"/>
                <a:gd name="T37" fmla="*/ 12 h 31"/>
                <a:gd name="T38" fmla="*/ 7 w 494"/>
                <a:gd name="T39" fmla="*/ 2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4" h="31">
                  <a:moveTo>
                    <a:pt x="7" y="23"/>
                  </a:moveTo>
                  <a:cubicBezTo>
                    <a:pt x="40" y="31"/>
                    <a:pt x="76" y="19"/>
                    <a:pt x="108" y="18"/>
                  </a:cubicBezTo>
                  <a:cubicBezTo>
                    <a:pt x="150" y="16"/>
                    <a:pt x="192" y="19"/>
                    <a:pt x="234" y="16"/>
                  </a:cubicBezTo>
                  <a:cubicBezTo>
                    <a:pt x="276" y="12"/>
                    <a:pt x="317" y="17"/>
                    <a:pt x="359" y="17"/>
                  </a:cubicBezTo>
                  <a:cubicBezTo>
                    <a:pt x="402" y="17"/>
                    <a:pt x="444" y="16"/>
                    <a:pt x="486" y="17"/>
                  </a:cubicBezTo>
                  <a:cubicBezTo>
                    <a:pt x="486" y="13"/>
                    <a:pt x="486" y="9"/>
                    <a:pt x="486" y="5"/>
                  </a:cubicBezTo>
                  <a:cubicBezTo>
                    <a:pt x="482" y="5"/>
                    <a:pt x="474" y="7"/>
                    <a:pt x="471" y="5"/>
                  </a:cubicBezTo>
                  <a:cubicBezTo>
                    <a:pt x="471" y="9"/>
                    <a:pt x="471" y="13"/>
                    <a:pt x="471" y="17"/>
                  </a:cubicBezTo>
                  <a:cubicBezTo>
                    <a:pt x="472" y="17"/>
                    <a:pt x="472" y="17"/>
                    <a:pt x="473" y="16"/>
                  </a:cubicBezTo>
                  <a:cubicBezTo>
                    <a:pt x="481" y="15"/>
                    <a:pt x="481" y="3"/>
                    <a:pt x="473" y="4"/>
                  </a:cubicBezTo>
                  <a:cubicBezTo>
                    <a:pt x="471" y="5"/>
                    <a:pt x="469" y="5"/>
                    <a:pt x="467" y="5"/>
                  </a:cubicBezTo>
                  <a:cubicBezTo>
                    <a:pt x="462" y="7"/>
                    <a:pt x="462" y="15"/>
                    <a:pt x="467" y="17"/>
                  </a:cubicBezTo>
                  <a:cubicBezTo>
                    <a:pt x="473" y="19"/>
                    <a:pt x="480" y="16"/>
                    <a:pt x="486" y="17"/>
                  </a:cubicBezTo>
                  <a:cubicBezTo>
                    <a:pt x="494" y="17"/>
                    <a:pt x="494" y="5"/>
                    <a:pt x="486" y="5"/>
                  </a:cubicBezTo>
                  <a:cubicBezTo>
                    <a:pt x="446" y="4"/>
                    <a:pt x="407" y="4"/>
                    <a:pt x="367" y="5"/>
                  </a:cubicBezTo>
                  <a:cubicBezTo>
                    <a:pt x="325" y="6"/>
                    <a:pt x="283" y="0"/>
                    <a:pt x="242" y="3"/>
                  </a:cubicBezTo>
                  <a:cubicBezTo>
                    <a:pt x="202" y="6"/>
                    <a:pt x="163" y="5"/>
                    <a:pt x="123" y="5"/>
                  </a:cubicBezTo>
                  <a:cubicBezTo>
                    <a:pt x="104" y="6"/>
                    <a:pt x="85" y="8"/>
                    <a:pt x="67" y="10"/>
                  </a:cubicBezTo>
                  <a:cubicBezTo>
                    <a:pt x="48" y="12"/>
                    <a:pt x="29" y="16"/>
                    <a:pt x="10" y="12"/>
                  </a:cubicBezTo>
                  <a:cubicBezTo>
                    <a:pt x="3" y="10"/>
                    <a:pt x="0" y="22"/>
                    <a:pt x="7" y="23"/>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38"/>
            <p:cNvSpPr/>
            <p:nvPr/>
          </p:nvSpPr>
          <p:spPr bwMode="auto">
            <a:xfrm>
              <a:off x="3892550" y="4659313"/>
              <a:ext cx="1271588" cy="76200"/>
            </a:xfrm>
            <a:custGeom>
              <a:avLst/>
              <a:gdLst>
                <a:gd name="T0" fmla="*/ 13 w 401"/>
                <a:gd name="T1" fmla="*/ 19 h 24"/>
                <a:gd name="T2" fmla="*/ 43 w 401"/>
                <a:gd name="T3" fmla="*/ 22 h 24"/>
                <a:gd name="T4" fmla="*/ 75 w 401"/>
                <a:gd name="T5" fmla="*/ 24 h 24"/>
                <a:gd name="T6" fmla="*/ 168 w 401"/>
                <a:gd name="T7" fmla="*/ 13 h 24"/>
                <a:gd name="T8" fmla="*/ 262 w 401"/>
                <a:gd name="T9" fmla="*/ 21 h 24"/>
                <a:gd name="T10" fmla="*/ 368 w 401"/>
                <a:gd name="T11" fmla="*/ 21 h 24"/>
                <a:gd name="T12" fmla="*/ 366 w 401"/>
                <a:gd name="T13" fmla="*/ 9 h 24"/>
                <a:gd name="T14" fmla="*/ 360 w 401"/>
                <a:gd name="T15" fmla="*/ 11 h 24"/>
                <a:gd name="T16" fmla="*/ 361 w 401"/>
                <a:gd name="T17" fmla="*/ 22 h 24"/>
                <a:gd name="T18" fmla="*/ 393 w 401"/>
                <a:gd name="T19" fmla="*/ 20 h 24"/>
                <a:gd name="T20" fmla="*/ 393 w 401"/>
                <a:gd name="T21" fmla="*/ 8 h 24"/>
                <a:gd name="T22" fmla="*/ 371 w 401"/>
                <a:gd name="T23" fmla="*/ 8 h 24"/>
                <a:gd name="T24" fmla="*/ 371 w 401"/>
                <a:gd name="T25" fmla="*/ 20 h 24"/>
                <a:gd name="T26" fmla="*/ 393 w 401"/>
                <a:gd name="T27" fmla="*/ 20 h 24"/>
                <a:gd name="T28" fmla="*/ 393 w 401"/>
                <a:gd name="T29" fmla="*/ 8 h 24"/>
                <a:gd name="T30" fmla="*/ 361 w 401"/>
                <a:gd name="T31" fmla="*/ 10 h 24"/>
                <a:gd name="T32" fmla="*/ 363 w 401"/>
                <a:gd name="T33" fmla="*/ 22 h 24"/>
                <a:gd name="T34" fmla="*/ 369 w 401"/>
                <a:gd name="T35" fmla="*/ 21 h 24"/>
                <a:gd name="T36" fmla="*/ 368 w 401"/>
                <a:gd name="T37" fmla="*/ 9 h 24"/>
                <a:gd name="T38" fmla="*/ 262 w 401"/>
                <a:gd name="T39" fmla="*/ 9 h 24"/>
                <a:gd name="T40" fmla="*/ 160 w 401"/>
                <a:gd name="T41" fmla="*/ 1 h 24"/>
                <a:gd name="T42" fmla="*/ 60 w 401"/>
                <a:gd name="T43" fmla="*/ 12 h 24"/>
                <a:gd name="T44" fmla="*/ 6 w 401"/>
                <a:gd name="T45" fmla="*/ 8 h 24"/>
                <a:gd name="T46" fmla="*/ 13 w 401"/>
                <a:gd name="T4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1" h="24">
                  <a:moveTo>
                    <a:pt x="13" y="19"/>
                  </a:moveTo>
                  <a:cubicBezTo>
                    <a:pt x="20" y="14"/>
                    <a:pt x="35" y="20"/>
                    <a:pt x="43" y="22"/>
                  </a:cubicBezTo>
                  <a:cubicBezTo>
                    <a:pt x="54" y="24"/>
                    <a:pt x="64" y="24"/>
                    <a:pt x="75" y="24"/>
                  </a:cubicBezTo>
                  <a:cubicBezTo>
                    <a:pt x="106" y="23"/>
                    <a:pt x="136" y="13"/>
                    <a:pt x="168" y="13"/>
                  </a:cubicBezTo>
                  <a:cubicBezTo>
                    <a:pt x="199" y="13"/>
                    <a:pt x="231" y="19"/>
                    <a:pt x="262" y="21"/>
                  </a:cubicBezTo>
                  <a:cubicBezTo>
                    <a:pt x="297" y="22"/>
                    <a:pt x="333" y="19"/>
                    <a:pt x="368" y="21"/>
                  </a:cubicBezTo>
                  <a:cubicBezTo>
                    <a:pt x="367" y="17"/>
                    <a:pt x="367" y="13"/>
                    <a:pt x="366" y="9"/>
                  </a:cubicBezTo>
                  <a:cubicBezTo>
                    <a:pt x="364" y="10"/>
                    <a:pt x="362" y="10"/>
                    <a:pt x="360" y="11"/>
                  </a:cubicBezTo>
                  <a:cubicBezTo>
                    <a:pt x="353" y="12"/>
                    <a:pt x="355" y="22"/>
                    <a:pt x="361" y="22"/>
                  </a:cubicBezTo>
                  <a:cubicBezTo>
                    <a:pt x="372" y="22"/>
                    <a:pt x="382" y="22"/>
                    <a:pt x="393" y="20"/>
                  </a:cubicBezTo>
                  <a:cubicBezTo>
                    <a:pt x="400" y="20"/>
                    <a:pt x="401" y="8"/>
                    <a:pt x="393" y="8"/>
                  </a:cubicBezTo>
                  <a:cubicBezTo>
                    <a:pt x="385" y="9"/>
                    <a:pt x="378" y="9"/>
                    <a:pt x="371" y="8"/>
                  </a:cubicBezTo>
                  <a:cubicBezTo>
                    <a:pt x="363" y="7"/>
                    <a:pt x="363" y="19"/>
                    <a:pt x="371" y="20"/>
                  </a:cubicBezTo>
                  <a:cubicBezTo>
                    <a:pt x="378" y="21"/>
                    <a:pt x="385" y="21"/>
                    <a:pt x="393" y="20"/>
                  </a:cubicBezTo>
                  <a:cubicBezTo>
                    <a:pt x="393" y="16"/>
                    <a:pt x="393" y="12"/>
                    <a:pt x="393" y="8"/>
                  </a:cubicBezTo>
                  <a:cubicBezTo>
                    <a:pt x="382" y="10"/>
                    <a:pt x="372" y="10"/>
                    <a:pt x="361" y="10"/>
                  </a:cubicBezTo>
                  <a:cubicBezTo>
                    <a:pt x="362" y="14"/>
                    <a:pt x="362" y="18"/>
                    <a:pt x="363" y="22"/>
                  </a:cubicBezTo>
                  <a:cubicBezTo>
                    <a:pt x="365" y="22"/>
                    <a:pt x="367" y="21"/>
                    <a:pt x="369" y="21"/>
                  </a:cubicBezTo>
                  <a:cubicBezTo>
                    <a:pt x="376" y="20"/>
                    <a:pt x="374" y="10"/>
                    <a:pt x="368" y="9"/>
                  </a:cubicBezTo>
                  <a:cubicBezTo>
                    <a:pt x="333" y="7"/>
                    <a:pt x="298" y="10"/>
                    <a:pt x="262" y="9"/>
                  </a:cubicBezTo>
                  <a:cubicBezTo>
                    <a:pt x="228" y="8"/>
                    <a:pt x="195" y="1"/>
                    <a:pt x="160" y="1"/>
                  </a:cubicBezTo>
                  <a:cubicBezTo>
                    <a:pt x="126" y="1"/>
                    <a:pt x="94" y="13"/>
                    <a:pt x="60" y="12"/>
                  </a:cubicBezTo>
                  <a:cubicBezTo>
                    <a:pt x="44" y="12"/>
                    <a:pt x="22" y="0"/>
                    <a:pt x="6" y="8"/>
                  </a:cubicBezTo>
                  <a:cubicBezTo>
                    <a:pt x="0" y="12"/>
                    <a:pt x="6" y="23"/>
                    <a:pt x="13" y="19"/>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39"/>
            <p:cNvSpPr/>
            <p:nvPr/>
          </p:nvSpPr>
          <p:spPr bwMode="auto">
            <a:xfrm>
              <a:off x="4044950" y="4532313"/>
              <a:ext cx="976313" cy="92075"/>
            </a:xfrm>
            <a:custGeom>
              <a:avLst/>
              <a:gdLst>
                <a:gd name="T0" fmla="*/ 7 w 308"/>
                <a:gd name="T1" fmla="*/ 15 h 29"/>
                <a:gd name="T2" fmla="*/ 60 w 308"/>
                <a:gd name="T3" fmla="*/ 22 h 29"/>
                <a:gd name="T4" fmla="*/ 142 w 308"/>
                <a:gd name="T5" fmla="*/ 22 h 29"/>
                <a:gd name="T6" fmla="*/ 301 w 308"/>
                <a:gd name="T7" fmla="*/ 19 h 29"/>
                <a:gd name="T8" fmla="*/ 300 w 308"/>
                <a:gd name="T9" fmla="*/ 7 h 29"/>
                <a:gd name="T10" fmla="*/ 276 w 308"/>
                <a:gd name="T11" fmla="*/ 9 h 29"/>
                <a:gd name="T12" fmla="*/ 276 w 308"/>
                <a:gd name="T13" fmla="*/ 21 h 29"/>
                <a:gd name="T14" fmla="*/ 300 w 308"/>
                <a:gd name="T15" fmla="*/ 19 h 29"/>
                <a:gd name="T16" fmla="*/ 298 w 308"/>
                <a:gd name="T17" fmla="*/ 8 h 29"/>
                <a:gd name="T18" fmla="*/ 156 w 308"/>
                <a:gd name="T19" fmla="*/ 10 h 29"/>
                <a:gd name="T20" fmla="*/ 77 w 308"/>
                <a:gd name="T21" fmla="*/ 10 h 29"/>
                <a:gd name="T22" fmla="*/ 13 w 308"/>
                <a:gd name="T23" fmla="*/ 4 h 29"/>
                <a:gd name="T24" fmla="*/ 7 w 308"/>
                <a:gd name="T25"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8" h="29">
                  <a:moveTo>
                    <a:pt x="7" y="15"/>
                  </a:moveTo>
                  <a:cubicBezTo>
                    <a:pt x="23" y="23"/>
                    <a:pt x="43" y="22"/>
                    <a:pt x="60" y="22"/>
                  </a:cubicBezTo>
                  <a:cubicBezTo>
                    <a:pt x="87" y="22"/>
                    <a:pt x="115" y="22"/>
                    <a:pt x="142" y="22"/>
                  </a:cubicBezTo>
                  <a:cubicBezTo>
                    <a:pt x="195" y="21"/>
                    <a:pt x="249" y="29"/>
                    <a:pt x="301" y="19"/>
                  </a:cubicBezTo>
                  <a:cubicBezTo>
                    <a:pt x="308" y="18"/>
                    <a:pt x="306" y="6"/>
                    <a:pt x="300" y="7"/>
                  </a:cubicBezTo>
                  <a:cubicBezTo>
                    <a:pt x="292" y="8"/>
                    <a:pt x="284" y="9"/>
                    <a:pt x="276" y="9"/>
                  </a:cubicBezTo>
                  <a:cubicBezTo>
                    <a:pt x="268" y="9"/>
                    <a:pt x="268" y="21"/>
                    <a:pt x="276" y="21"/>
                  </a:cubicBezTo>
                  <a:cubicBezTo>
                    <a:pt x="284" y="21"/>
                    <a:pt x="292" y="20"/>
                    <a:pt x="300" y="19"/>
                  </a:cubicBezTo>
                  <a:cubicBezTo>
                    <a:pt x="299" y="15"/>
                    <a:pt x="299" y="11"/>
                    <a:pt x="298" y="8"/>
                  </a:cubicBezTo>
                  <a:cubicBezTo>
                    <a:pt x="252" y="16"/>
                    <a:pt x="204" y="10"/>
                    <a:pt x="156" y="10"/>
                  </a:cubicBezTo>
                  <a:cubicBezTo>
                    <a:pt x="130" y="10"/>
                    <a:pt x="104" y="11"/>
                    <a:pt x="77" y="10"/>
                  </a:cubicBezTo>
                  <a:cubicBezTo>
                    <a:pt x="57" y="10"/>
                    <a:pt x="31" y="14"/>
                    <a:pt x="13" y="4"/>
                  </a:cubicBezTo>
                  <a:cubicBezTo>
                    <a:pt x="6" y="0"/>
                    <a:pt x="0" y="11"/>
                    <a:pt x="7" y="15"/>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40"/>
            <p:cNvSpPr/>
            <p:nvPr/>
          </p:nvSpPr>
          <p:spPr bwMode="auto">
            <a:xfrm>
              <a:off x="4184650" y="4402138"/>
              <a:ext cx="655638" cy="69850"/>
            </a:xfrm>
            <a:custGeom>
              <a:avLst/>
              <a:gdLst>
                <a:gd name="T0" fmla="*/ 8 w 207"/>
                <a:gd name="T1" fmla="*/ 14 h 22"/>
                <a:gd name="T2" fmla="*/ 86 w 207"/>
                <a:gd name="T3" fmla="*/ 15 h 22"/>
                <a:gd name="T4" fmla="*/ 193 w 207"/>
                <a:gd name="T5" fmla="*/ 16 h 22"/>
                <a:gd name="T6" fmla="*/ 190 w 207"/>
                <a:gd name="T7" fmla="*/ 5 h 22"/>
                <a:gd name="T8" fmla="*/ 187 w 207"/>
                <a:gd name="T9" fmla="*/ 6 h 22"/>
                <a:gd name="T10" fmla="*/ 187 w 207"/>
                <a:gd name="T11" fmla="*/ 18 h 22"/>
                <a:gd name="T12" fmla="*/ 200 w 207"/>
                <a:gd name="T13" fmla="*/ 17 h 22"/>
                <a:gd name="T14" fmla="*/ 200 w 207"/>
                <a:gd name="T15" fmla="*/ 5 h 22"/>
                <a:gd name="T16" fmla="*/ 187 w 207"/>
                <a:gd name="T17" fmla="*/ 6 h 22"/>
                <a:gd name="T18" fmla="*/ 187 w 207"/>
                <a:gd name="T19" fmla="*/ 18 h 22"/>
                <a:gd name="T20" fmla="*/ 196 w 207"/>
                <a:gd name="T21" fmla="*/ 16 h 22"/>
                <a:gd name="T22" fmla="*/ 193 w 207"/>
                <a:gd name="T23" fmla="*/ 4 h 22"/>
                <a:gd name="T24" fmla="*/ 97 w 207"/>
                <a:gd name="T25" fmla="*/ 3 h 22"/>
                <a:gd name="T26" fmla="*/ 11 w 207"/>
                <a:gd name="T27" fmla="*/ 3 h 22"/>
                <a:gd name="T28" fmla="*/ 8 w 207"/>
                <a:gd name="T29"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7" h="22">
                  <a:moveTo>
                    <a:pt x="8" y="14"/>
                  </a:moveTo>
                  <a:cubicBezTo>
                    <a:pt x="33" y="22"/>
                    <a:pt x="60" y="18"/>
                    <a:pt x="86" y="15"/>
                  </a:cubicBezTo>
                  <a:cubicBezTo>
                    <a:pt x="121" y="12"/>
                    <a:pt x="158" y="16"/>
                    <a:pt x="193" y="16"/>
                  </a:cubicBezTo>
                  <a:cubicBezTo>
                    <a:pt x="192" y="13"/>
                    <a:pt x="191" y="9"/>
                    <a:pt x="190" y="5"/>
                  </a:cubicBezTo>
                  <a:cubicBezTo>
                    <a:pt x="189" y="5"/>
                    <a:pt x="188" y="5"/>
                    <a:pt x="187" y="6"/>
                  </a:cubicBezTo>
                  <a:cubicBezTo>
                    <a:pt x="179" y="6"/>
                    <a:pt x="179" y="18"/>
                    <a:pt x="187" y="18"/>
                  </a:cubicBezTo>
                  <a:cubicBezTo>
                    <a:pt x="191" y="18"/>
                    <a:pt x="195" y="17"/>
                    <a:pt x="200" y="17"/>
                  </a:cubicBezTo>
                  <a:cubicBezTo>
                    <a:pt x="207" y="16"/>
                    <a:pt x="207" y="4"/>
                    <a:pt x="200" y="5"/>
                  </a:cubicBezTo>
                  <a:cubicBezTo>
                    <a:pt x="195" y="5"/>
                    <a:pt x="191" y="6"/>
                    <a:pt x="187" y="6"/>
                  </a:cubicBezTo>
                  <a:cubicBezTo>
                    <a:pt x="187" y="10"/>
                    <a:pt x="187" y="14"/>
                    <a:pt x="187" y="18"/>
                  </a:cubicBezTo>
                  <a:cubicBezTo>
                    <a:pt x="190" y="17"/>
                    <a:pt x="193" y="17"/>
                    <a:pt x="196" y="16"/>
                  </a:cubicBezTo>
                  <a:cubicBezTo>
                    <a:pt x="202" y="13"/>
                    <a:pt x="199" y="5"/>
                    <a:pt x="193" y="4"/>
                  </a:cubicBezTo>
                  <a:cubicBezTo>
                    <a:pt x="161" y="4"/>
                    <a:pt x="129" y="2"/>
                    <a:pt x="97" y="3"/>
                  </a:cubicBezTo>
                  <a:cubicBezTo>
                    <a:pt x="68" y="3"/>
                    <a:pt x="39" y="11"/>
                    <a:pt x="11" y="3"/>
                  </a:cubicBezTo>
                  <a:cubicBezTo>
                    <a:pt x="4" y="0"/>
                    <a:pt x="0" y="12"/>
                    <a:pt x="8" y="14"/>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41"/>
            <p:cNvSpPr/>
            <p:nvPr/>
          </p:nvSpPr>
          <p:spPr bwMode="auto">
            <a:xfrm>
              <a:off x="5294313" y="5380038"/>
              <a:ext cx="1393825" cy="320675"/>
            </a:xfrm>
            <a:custGeom>
              <a:avLst/>
              <a:gdLst>
                <a:gd name="T0" fmla="*/ 7 w 440"/>
                <a:gd name="T1" fmla="*/ 0 h 101"/>
                <a:gd name="T2" fmla="*/ 0 w 440"/>
                <a:gd name="T3" fmla="*/ 83 h 101"/>
                <a:gd name="T4" fmla="*/ 122 w 440"/>
                <a:gd name="T5" fmla="*/ 94 h 101"/>
                <a:gd name="T6" fmla="*/ 178 w 440"/>
                <a:gd name="T7" fmla="*/ 90 h 101"/>
                <a:gd name="T8" fmla="*/ 236 w 440"/>
                <a:gd name="T9" fmla="*/ 93 h 101"/>
                <a:gd name="T10" fmla="*/ 440 w 440"/>
                <a:gd name="T11" fmla="*/ 99 h 101"/>
                <a:gd name="T12" fmla="*/ 388 w 440"/>
                <a:gd name="T13" fmla="*/ 30 h 101"/>
                <a:gd name="T14" fmla="*/ 369 w 440"/>
                <a:gd name="T15" fmla="*/ 12 h 101"/>
                <a:gd name="T16" fmla="*/ 315 w 440"/>
                <a:gd name="T17" fmla="*/ 9 h 101"/>
                <a:gd name="T18" fmla="*/ 203 w 440"/>
                <a:gd name="T19" fmla="*/ 12 h 101"/>
                <a:gd name="T20" fmla="*/ 109 w 440"/>
                <a:gd name="T21" fmla="*/ 4 h 101"/>
                <a:gd name="T22" fmla="*/ 18 w 440"/>
                <a:gd name="T23" fmla="*/ 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0" h="101">
                  <a:moveTo>
                    <a:pt x="7" y="0"/>
                  </a:moveTo>
                  <a:cubicBezTo>
                    <a:pt x="9" y="27"/>
                    <a:pt x="0" y="56"/>
                    <a:pt x="0" y="83"/>
                  </a:cubicBezTo>
                  <a:cubicBezTo>
                    <a:pt x="38" y="90"/>
                    <a:pt x="83" y="94"/>
                    <a:pt x="122" y="94"/>
                  </a:cubicBezTo>
                  <a:cubicBezTo>
                    <a:pt x="141" y="93"/>
                    <a:pt x="159" y="90"/>
                    <a:pt x="178" y="90"/>
                  </a:cubicBezTo>
                  <a:cubicBezTo>
                    <a:pt x="197" y="90"/>
                    <a:pt x="217" y="93"/>
                    <a:pt x="236" y="93"/>
                  </a:cubicBezTo>
                  <a:cubicBezTo>
                    <a:pt x="305" y="94"/>
                    <a:pt x="373" y="101"/>
                    <a:pt x="440" y="99"/>
                  </a:cubicBezTo>
                  <a:cubicBezTo>
                    <a:pt x="425" y="76"/>
                    <a:pt x="407" y="51"/>
                    <a:pt x="388" y="30"/>
                  </a:cubicBezTo>
                  <a:cubicBezTo>
                    <a:pt x="382" y="24"/>
                    <a:pt x="378" y="15"/>
                    <a:pt x="369" y="12"/>
                  </a:cubicBezTo>
                  <a:cubicBezTo>
                    <a:pt x="356" y="9"/>
                    <a:pt x="330" y="10"/>
                    <a:pt x="315" y="9"/>
                  </a:cubicBezTo>
                  <a:cubicBezTo>
                    <a:pt x="279" y="7"/>
                    <a:pt x="240" y="11"/>
                    <a:pt x="203" y="12"/>
                  </a:cubicBezTo>
                  <a:cubicBezTo>
                    <a:pt x="171" y="12"/>
                    <a:pt x="141" y="7"/>
                    <a:pt x="109" y="4"/>
                  </a:cubicBezTo>
                  <a:cubicBezTo>
                    <a:pt x="85" y="3"/>
                    <a:pt x="39" y="12"/>
                    <a:pt x="18" y="2"/>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42"/>
            <p:cNvSpPr/>
            <p:nvPr/>
          </p:nvSpPr>
          <p:spPr bwMode="auto">
            <a:xfrm>
              <a:off x="2573338" y="5373688"/>
              <a:ext cx="1189038" cy="276225"/>
            </a:xfrm>
            <a:custGeom>
              <a:avLst/>
              <a:gdLst>
                <a:gd name="T0" fmla="*/ 50 w 375"/>
                <a:gd name="T1" fmla="*/ 7 h 87"/>
                <a:gd name="T2" fmla="*/ 0 w 375"/>
                <a:gd name="T3" fmla="*/ 81 h 87"/>
                <a:gd name="T4" fmla="*/ 135 w 375"/>
                <a:gd name="T5" fmla="*/ 85 h 87"/>
                <a:gd name="T6" fmla="*/ 258 w 375"/>
                <a:gd name="T7" fmla="*/ 82 h 87"/>
                <a:gd name="T8" fmla="*/ 310 w 375"/>
                <a:gd name="T9" fmla="*/ 80 h 87"/>
                <a:gd name="T10" fmla="*/ 375 w 375"/>
                <a:gd name="T11" fmla="*/ 82 h 87"/>
                <a:gd name="T12" fmla="*/ 368 w 375"/>
                <a:gd name="T13" fmla="*/ 38 h 87"/>
                <a:gd name="T14" fmla="*/ 366 w 375"/>
                <a:gd name="T15" fmla="*/ 0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5" h="87">
                  <a:moveTo>
                    <a:pt x="50" y="7"/>
                  </a:moveTo>
                  <a:cubicBezTo>
                    <a:pt x="41" y="33"/>
                    <a:pt x="18" y="59"/>
                    <a:pt x="0" y="81"/>
                  </a:cubicBezTo>
                  <a:cubicBezTo>
                    <a:pt x="45" y="87"/>
                    <a:pt x="90" y="86"/>
                    <a:pt x="135" y="85"/>
                  </a:cubicBezTo>
                  <a:cubicBezTo>
                    <a:pt x="176" y="84"/>
                    <a:pt x="217" y="84"/>
                    <a:pt x="258" y="82"/>
                  </a:cubicBezTo>
                  <a:cubicBezTo>
                    <a:pt x="275" y="81"/>
                    <a:pt x="293" y="79"/>
                    <a:pt x="310" y="80"/>
                  </a:cubicBezTo>
                  <a:cubicBezTo>
                    <a:pt x="331" y="81"/>
                    <a:pt x="354" y="80"/>
                    <a:pt x="375" y="82"/>
                  </a:cubicBezTo>
                  <a:cubicBezTo>
                    <a:pt x="366" y="72"/>
                    <a:pt x="369" y="50"/>
                    <a:pt x="368" y="38"/>
                  </a:cubicBezTo>
                  <a:cubicBezTo>
                    <a:pt x="368" y="26"/>
                    <a:pt x="370" y="12"/>
                    <a:pt x="366"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43"/>
            <p:cNvSpPr/>
            <p:nvPr/>
          </p:nvSpPr>
          <p:spPr bwMode="auto">
            <a:xfrm>
              <a:off x="4321175" y="5795963"/>
              <a:ext cx="458788" cy="354012"/>
            </a:xfrm>
            <a:custGeom>
              <a:avLst/>
              <a:gdLst>
                <a:gd name="T0" fmla="*/ 16 w 145"/>
                <a:gd name="T1" fmla="*/ 104 h 112"/>
                <a:gd name="T2" fmla="*/ 15 w 145"/>
                <a:gd name="T3" fmla="*/ 71 h 112"/>
                <a:gd name="T4" fmla="*/ 10 w 145"/>
                <a:gd name="T5" fmla="*/ 4 h 112"/>
                <a:gd name="T6" fmla="*/ 4 w 145"/>
                <a:gd name="T7" fmla="*/ 9 h 112"/>
                <a:gd name="T8" fmla="*/ 140 w 145"/>
                <a:gd name="T9" fmla="*/ 15 h 112"/>
                <a:gd name="T10" fmla="*/ 136 w 145"/>
                <a:gd name="T11" fmla="*/ 9 h 112"/>
                <a:gd name="T12" fmla="*/ 111 w 145"/>
                <a:gd name="T13" fmla="*/ 104 h 112"/>
                <a:gd name="T14" fmla="*/ 115 w 145"/>
                <a:gd name="T15" fmla="*/ 110 h 112"/>
                <a:gd name="T16" fmla="*/ 117 w 145"/>
                <a:gd name="T17" fmla="*/ 109 h 112"/>
                <a:gd name="T18" fmla="*/ 121 w 145"/>
                <a:gd name="T19" fmla="*/ 106 h 112"/>
                <a:gd name="T20" fmla="*/ 122 w 145"/>
                <a:gd name="T21" fmla="*/ 105 h 112"/>
                <a:gd name="T22" fmla="*/ 114 w 145"/>
                <a:gd name="T23" fmla="*/ 100 h 112"/>
                <a:gd name="T24" fmla="*/ 112 w 145"/>
                <a:gd name="T25" fmla="*/ 103 h 112"/>
                <a:gd name="T26" fmla="*/ 120 w 145"/>
                <a:gd name="T27" fmla="*/ 106 h 112"/>
                <a:gd name="T28" fmla="*/ 120 w 145"/>
                <a:gd name="T29" fmla="*/ 104 h 112"/>
                <a:gd name="T30" fmla="*/ 111 w 145"/>
                <a:gd name="T31" fmla="*/ 104 h 112"/>
                <a:gd name="T32" fmla="*/ 111 w 145"/>
                <a:gd name="T33" fmla="*/ 106 h 112"/>
                <a:gd name="T34" fmla="*/ 119 w 145"/>
                <a:gd name="T35" fmla="*/ 109 h 112"/>
                <a:gd name="T36" fmla="*/ 121 w 145"/>
                <a:gd name="T37" fmla="*/ 107 h 112"/>
                <a:gd name="T38" fmla="*/ 113 w 145"/>
                <a:gd name="T39" fmla="*/ 102 h 112"/>
                <a:gd name="T40" fmla="*/ 115 w 145"/>
                <a:gd name="T41" fmla="*/ 101 h 112"/>
                <a:gd name="T42" fmla="*/ 120 w 145"/>
                <a:gd name="T43" fmla="*/ 106 h 112"/>
                <a:gd name="T44" fmla="*/ 144 w 145"/>
                <a:gd name="T45" fmla="*/ 11 h 112"/>
                <a:gd name="T46" fmla="*/ 140 w 145"/>
                <a:gd name="T47" fmla="*/ 6 h 112"/>
                <a:gd name="T48" fmla="*/ 7 w 145"/>
                <a:gd name="T49" fmla="*/ 1 h 112"/>
                <a:gd name="T50" fmla="*/ 1 w 145"/>
                <a:gd name="T51" fmla="*/ 6 h 112"/>
                <a:gd name="T52" fmla="*/ 5 w 145"/>
                <a:gd name="T53" fmla="*/ 61 h 112"/>
                <a:gd name="T54" fmla="*/ 7 w 145"/>
                <a:gd name="T55" fmla="*/ 102 h 112"/>
                <a:gd name="T56" fmla="*/ 16 w 145"/>
                <a:gd name="T57" fmla="*/ 10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5" h="112">
                  <a:moveTo>
                    <a:pt x="16" y="104"/>
                  </a:moveTo>
                  <a:cubicBezTo>
                    <a:pt x="19" y="94"/>
                    <a:pt x="17" y="82"/>
                    <a:pt x="15" y="71"/>
                  </a:cubicBezTo>
                  <a:cubicBezTo>
                    <a:pt x="11" y="48"/>
                    <a:pt x="15" y="26"/>
                    <a:pt x="10" y="4"/>
                  </a:cubicBezTo>
                  <a:cubicBezTo>
                    <a:pt x="8" y="6"/>
                    <a:pt x="6" y="8"/>
                    <a:pt x="4" y="9"/>
                  </a:cubicBezTo>
                  <a:cubicBezTo>
                    <a:pt x="49" y="16"/>
                    <a:pt x="95" y="15"/>
                    <a:pt x="140" y="15"/>
                  </a:cubicBezTo>
                  <a:cubicBezTo>
                    <a:pt x="138" y="13"/>
                    <a:pt x="137" y="11"/>
                    <a:pt x="136" y="9"/>
                  </a:cubicBezTo>
                  <a:cubicBezTo>
                    <a:pt x="125" y="40"/>
                    <a:pt x="119" y="72"/>
                    <a:pt x="111" y="104"/>
                  </a:cubicBezTo>
                  <a:cubicBezTo>
                    <a:pt x="110" y="106"/>
                    <a:pt x="112" y="110"/>
                    <a:pt x="115" y="110"/>
                  </a:cubicBezTo>
                  <a:cubicBezTo>
                    <a:pt x="116" y="109"/>
                    <a:pt x="117" y="109"/>
                    <a:pt x="117" y="109"/>
                  </a:cubicBezTo>
                  <a:cubicBezTo>
                    <a:pt x="119" y="109"/>
                    <a:pt x="121" y="108"/>
                    <a:pt x="121" y="106"/>
                  </a:cubicBezTo>
                  <a:cubicBezTo>
                    <a:pt x="122" y="106"/>
                    <a:pt x="122" y="105"/>
                    <a:pt x="122" y="105"/>
                  </a:cubicBezTo>
                  <a:cubicBezTo>
                    <a:pt x="123" y="101"/>
                    <a:pt x="117" y="97"/>
                    <a:pt x="114" y="100"/>
                  </a:cubicBezTo>
                  <a:cubicBezTo>
                    <a:pt x="114" y="101"/>
                    <a:pt x="113" y="102"/>
                    <a:pt x="112" y="103"/>
                  </a:cubicBezTo>
                  <a:cubicBezTo>
                    <a:pt x="115" y="104"/>
                    <a:pt x="118" y="105"/>
                    <a:pt x="120" y="106"/>
                  </a:cubicBezTo>
                  <a:cubicBezTo>
                    <a:pt x="120" y="105"/>
                    <a:pt x="120" y="104"/>
                    <a:pt x="120" y="104"/>
                  </a:cubicBezTo>
                  <a:cubicBezTo>
                    <a:pt x="119" y="98"/>
                    <a:pt x="110" y="98"/>
                    <a:pt x="111" y="104"/>
                  </a:cubicBezTo>
                  <a:cubicBezTo>
                    <a:pt x="111" y="104"/>
                    <a:pt x="111" y="105"/>
                    <a:pt x="111" y="106"/>
                  </a:cubicBezTo>
                  <a:cubicBezTo>
                    <a:pt x="111" y="109"/>
                    <a:pt x="116" y="112"/>
                    <a:pt x="119" y="109"/>
                  </a:cubicBezTo>
                  <a:cubicBezTo>
                    <a:pt x="119" y="108"/>
                    <a:pt x="120" y="108"/>
                    <a:pt x="121" y="107"/>
                  </a:cubicBezTo>
                  <a:cubicBezTo>
                    <a:pt x="118" y="105"/>
                    <a:pt x="116" y="104"/>
                    <a:pt x="113" y="102"/>
                  </a:cubicBezTo>
                  <a:cubicBezTo>
                    <a:pt x="114" y="102"/>
                    <a:pt x="115" y="101"/>
                    <a:pt x="115" y="101"/>
                  </a:cubicBezTo>
                  <a:cubicBezTo>
                    <a:pt x="117" y="102"/>
                    <a:pt x="118" y="104"/>
                    <a:pt x="120" y="106"/>
                  </a:cubicBezTo>
                  <a:cubicBezTo>
                    <a:pt x="128" y="74"/>
                    <a:pt x="133" y="42"/>
                    <a:pt x="144" y="11"/>
                  </a:cubicBezTo>
                  <a:cubicBezTo>
                    <a:pt x="145" y="9"/>
                    <a:pt x="143" y="6"/>
                    <a:pt x="140" y="6"/>
                  </a:cubicBezTo>
                  <a:cubicBezTo>
                    <a:pt x="95" y="6"/>
                    <a:pt x="51" y="7"/>
                    <a:pt x="7" y="1"/>
                  </a:cubicBezTo>
                  <a:cubicBezTo>
                    <a:pt x="3" y="0"/>
                    <a:pt x="0" y="3"/>
                    <a:pt x="1" y="6"/>
                  </a:cubicBezTo>
                  <a:cubicBezTo>
                    <a:pt x="5" y="24"/>
                    <a:pt x="4" y="43"/>
                    <a:pt x="5" y="61"/>
                  </a:cubicBezTo>
                  <a:cubicBezTo>
                    <a:pt x="5" y="74"/>
                    <a:pt x="12" y="89"/>
                    <a:pt x="7" y="102"/>
                  </a:cubicBezTo>
                  <a:cubicBezTo>
                    <a:pt x="5" y="107"/>
                    <a:pt x="14" y="110"/>
                    <a:pt x="16" y="10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44"/>
            <p:cNvSpPr/>
            <p:nvPr/>
          </p:nvSpPr>
          <p:spPr bwMode="auto">
            <a:xfrm>
              <a:off x="3848100" y="4862513"/>
              <a:ext cx="76200" cy="44450"/>
            </a:xfrm>
            <a:custGeom>
              <a:avLst/>
              <a:gdLst>
                <a:gd name="T0" fmla="*/ 5 w 24"/>
                <a:gd name="T1" fmla="*/ 13 h 14"/>
                <a:gd name="T2" fmla="*/ 20 w 24"/>
                <a:gd name="T3" fmla="*/ 7 h 14"/>
                <a:gd name="T4" fmla="*/ 17 w 24"/>
                <a:gd name="T5" fmla="*/ 1 h 14"/>
                <a:gd name="T6" fmla="*/ 3 w 24"/>
                <a:gd name="T7" fmla="*/ 7 h 14"/>
                <a:gd name="T8" fmla="*/ 5 w 24"/>
                <a:gd name="T9" fmla="*/ 13 h 14"/>
              </a:gdLst>
              <a:ahLst/>
              <a:cxnLst>
                <a:cxn ang="0">
                  <a:pos x="T0" y="T1"/>
                </a:cxn>
                <a:cxn ang="0">
                  <a:pos x="T2" y="T3"/>
                </a:cxn>
                <a:cxn ang="0">
                  <a:pos x="T4" y="T5"/>
                </a:cxn>
                <a:cxn ang="0">
                  <a:pos x="T6" y="T7"/>
                </a:cxn>
                <a:cxn ang="0">
                  <a:pos x="T8" y="T9"/>
                </a:cxn>
              </a:cxnLst>
              <a:rect l="0" t="0" r="r" b="b"/>
              <a:pathLst>
                <a:path w="24" h="14">
                  <a:moveTo>
                    <a:pt x="5" y="13"/>
                  </a:moveTo>
                  <a:cubicBezTo>
                    <a:pt x="10" y="11"/>
                    <a:pt x="15" y="9"/>
                    <a:pt x="20" y="7"/>
                  </a:cubicBezTo>
                  <a:cubicBezTo>
                    <a:pt x="24" y="5"/>
                    <a:pt x="21" y="0"/>
                    <a:pt x="17" y="1"/>
                  </a:cubicBezTo>
                  <a:cubicBezTo>
                    <a:pt x="13" y="4"/>
                    <a:pt x="8" y="6"/>
                    <a:pt x="3" y="7"/>
                  </a:cubicBezTo>
                  <a:cubicBezTo>
                    <a:pt x="0" y="9"/>
                    <a:pt x="1" y="14"/>
                    <a:pt x="5" y="13"/>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45"/>
            <p:cNvSpPr/>
            <p:nvPr/>
          </p:nvSpPr>
          <p:spPr bwMode="auto">
            <a:xfrm>
              <a:off x="4073525" y="4859338"/>
              <a:ext cx="41275" cy="38100"/>
            </a:xfrm>
            <a:custGeom>
              <a:avLst/>
              <a:gdLst>
                <a:gd name="T0" fmla="*/ 1 w 13"/>
                <a:gd name="T1" fmla="*/ 5 h 12"/>
                <a:gd name="T2" fmla="*/ 7 w 13"/>
                <a:gd name="T3" fmla="*/ 11 h 12"/>
                <a:gd name="T4" fmla="*/ 12 w 13"/>
                <a:gd name="T5" fmla="*/ 11 h 12"/>
                <a:gd name="T6" fmla="*/ 12 w 13"/>
                <a:gd name="T7" fmla="*/ 7 h 12"/>
                <a:gd name="T8" fmla="*/ 6 w 13"/>
                <a:gd name="T9" fmla="*/ 1 h 12"/>
                <a:gd name="T10" fmla="*/ 1 w 13"/>
                <a:gd name="T11" fmla="*/ 1 h 12"/>
                <a:gd name="T12" fmla="*/ 1 w 13"/>
                <a:gd name="T13" fmla="*/ 5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1" y="5"/>
                  </a:moveTo>
                  <a:cubicBezTo>
                    <a:pt x="4" y="7"/>
                    <a:pt x="5" y="9"/>
                    <a:pt x="7" y="11"/>
                  </a:cubicBezTo>
                  <a:cubicBezTo>
                    <a:pt x="9" y="12"/>
                    <a:pt x="10" y="12"/>
                    <a:pt x="12" y="11"/>
                  </a:cubicBezTo>
                  <a:cubicBezTo>
                    <a:pt x="13" y="10"/>
                    <a:pt x="13" y="8"/>
                    <a:pt x="12" y="7"/>
                  </a:cubicBezTo>
                  <a:cubicBezTo>
                    <a:pt x="10" y="5"/>
                    <a:pt x="8" y="3"/>
                    <a:pt x="6" y="1"/>
                  </a:cubicBezTo>
                  <a:cubicBezTo>
                    <a:pt x="4" y="0"/>
                    <a:pt x="3" y="0"/>
                    <a:pt x="1" y="1"/>
                  </a:cubicBezTo>
                  <a:cubicBezTo>
                    <a:pt x="0" y="2"/>
                    <a:pt x="0" y="4"/>
                    <a:pt x="1" y="5"/>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46"/>
            <p:cNvSpPr/>
            <p:nvPr/>
          </p:nvSpPr>
          <p:spPr bwMode="auto">
            <a:xfrm>
              <a:off x="3959225" y="4735513"/>
              <a:ext cx="41275" cy="38100"/>
            </a:xfrm>
            <a:custGeom>
              <a:avLst/>
              <a:gdLst>
                <a:gd name="T0" fmla="*/ 5 w 13"/>
                <a:gd name="T1" fmla="*/ 11 h 12"/>
                <a:gd name="T2" fmla="*/ 11 w 13"/>
                <a:gd name="T3" fmla="*/ 6 h 12"/>
                <a:gd name="T4" fmla="*/ 12 w 13"/>
                <a:gd name="T5" fmla="*/ 2 h 12"/>
                <a:gd name="T6" fmla="*/ 8 w 13"/>
                <a:gd name="T7" fmla="*/ 1 h 12"/>
                <a:gd name="T8" fmla="*/ 2 w 13"/>
                <a:gd name="T9" fmla="*/ 6 h 12"/>
                <a:gd name="T10" fmla="*/ 0 w 13"/>
                <a:gd name="T11" fmla="*/ 10 h 12"/>
                <a:gd name="T12" fmla="*/ 5 w 13"/>
                <a:gd name="T13" fmla="*/ 11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5" y="11"/>
                  </a:moveTo>
                  <a:cubicBezTo>
                    <a:pt x="7" y="9"/>
                    <a:pt x="9" y="8"/>
                    <a:pt x="11" y="6"/>
                  </a:cubicBezTo>
                  <a:cubicBezTo>
                    <a:pt x="12" y="5"/>
                    <a:pt x="13" y="4"/>
                    <a:pt x="12" y="2"/>
                  </a:cubicBezTo>
                  <a:cubicBezTo>
                    <a:pt x="11" y="1"/>
                    <a:pt x="9" y="0"/>
                    <a:pt x="8" y="1"/>
                  </a:cubicBezTo>
                  <a:cubicBezTo>
                    <a:pt x="6" y="3"/>
                    <a:pt x="4" y="4"/>
                    <a:pt x="2" y="6"/>
                  </a:cubicBezTo>
                  <a:cubicBezTo>
                    <a:pt x="0" y="7"/>
                    <a:pt x="0" y="8"/>
                    <a:pt x="0" y="10"/>
                  </a:cubicBezTo>
                  <a:cubicBezTo>
                    <a:pt x="1" y="11"/>
                    <a:pt x="3" y="12"/>
                    <a:pt x="5" y="11"/>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47"/>
            <p:cNvSpPr/>
            <p:nvPr/>
          </p:nvSpPr>
          <p:spPr bwMode="auto">
            <a:xfrm>
              <a:off x="4171950" y="4624388"/>
              <a:ext cx="44450" cy="41275"/>
            </a:xfrm>
            <a:custGeom>
              <a:avLst/>
              <a:gdLst>
                <a:gd name="T0" fmla="*/ 5 w 14"/>
                <a:gd name="T1" fmla="*/ 12 h 13"/>
                <a:gd name="T2" fmla="*/ 12 w 14"/>
                <a:gd name="T3" fmla="*/ 7 h 13"/>
                <a:gd name="T4" fmla="*/ 13 w 14"/>
                <a:gd name="T5" fmla="*/ 2 h 13"/>
                <a:gd name="T6" fmla="*/ 9 w 14"/>
                <a:gd name="T7" fmla="*/ 1 h 13"/>
                <a:gd name="T8" fmla="*/ 2 w 14"/>
                <a:gd name="T9" fmla="*/ 7 h 13"/>
                <a:gd name="T10" fmla="*/ 1 w 14"/>
                <a:gd name="T11" fmla="*/ 11 h 13"/>
                <a:gd name="T12" fmla="*/ 5 w 14"/>
                <a:gd name="T13" fmla="*/ 12 h 13"/>
              </a:gdLst>
              <a:ahLst/>
              <a:cxnLst>
                <a:cxn ang="0">
                  <a:pos x="T0" y="T1"/>
                </a:cxn>
                <a:cxn ang="0">
                  <a:pos x="T2" y="T3"/>
                </a:cxn>
                <a:cxn ang="0">
                  <a:pos x="T4" y="T5"/>
                </a:cxn>
                <a:cxn ang="0">
                  <a:pos x="T6" y="T7"/>
                </a:cxn>
                <a:cxn ang="0">
                  <a:pos x="T8" y="T9"/>
                </a:cxn>
                <a:cxn ang="0">
                  <a:pos x="T10" y="T11"/>
                </a:cxn>
                <a:cxn ang="0">
                  <a:pos x="T12" y="T13"/>
                </a:cxn>
              </a:cxnLst>
              <a:rect l="0" t="0" r="r" b="b"/>
              <a:pathLst>
                <a:path w="14" h="13">
                  <a:moveTo>
                    <a:pt x="5" y="12"/>
                  </a:moveTo>
                  <a:cubicBezTo>
                    <a:pt x="7" y="10"/>
                    <a:pt x="10" y="8"/>
                    <a:pt x="12" y="7"/>
                  </a:cubicBezTo>
                  <a:cubicBezTo>
                    <a:pt x="14" y="6"/>
                    <a:pt x="14" y="4"/>
                    <a:pt x="13" y="2"/>
                  </a:cubicBezTo>
                  <a:cubicBezTo>
                    <a:pt x="13" y="1"/>
                    <a:pt x="11" y="0"/>
                    <a:pt x="9" y="1"/>
                  </a:cubicBezTo>
                  <a:cubicBezTo>
                    <a:pt x="7" y="3"/>
                    <a:pt x="4" y="5"/>
                    <a:pt x="2" y="7"/>
                  </a:cubicBezTo>
                  <a:cubicBezTo>
                    <a:pt x="0" y="8"/>
                    <a:pt x="0" y="9"/>
                    <a:pt x="1" y="11"/>
                  </a:cubicBezTo>
                  <a:cubicBezTo>
                    <a:pt x="1" y="12"/>
                    <a:pt x="3" y="13"/>
                    <a:pt x="5" y="12"/>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48"/>
            <p:cNvSpPr/>
            <p:nvPr/>
          </p:nvSpPr>
          <p:spPr bwMode="auto">
            <a:xfrm>
              <a:off x="4365625" y="4865688"/>
              <a:ext cx="38100" cy="44450"/>
            </a:xfrm>
            <a:custGeom>
              <a:avLst/>
              <a:gdLst>
                <a:gd name="T0" fmla="*/ 0 w 12"/>
                <a:gd name="T1" fmla="*/ 4 h 14"/>
                <a:gd name="T2" fmla="*/ 7 w 12"/>
                <a:gd name="T3" fmla="*/ 13 h 14"/>
                <a:gd name="T4" fmla="*/ 11 w 12"/>
                <a:gd name="T5" fmla="*/ 13 h 14"/>
                <a:gd name="T6" fmla="*/ 11 w 12"/>
                <a:gd name="T7" fmla="*/ 8 h 14"/>
                <a:gd name="T8" fmla="*/ 5 w 12"/>
                <a:gd name="T9" fmla="*/ 1 h 14"/>
                <a:gd name="T10" fmla="*/ 1 w 12"/>
                <a:gd name="T11" fmla="*/ 0 h 14"/>
                <a:gd name="T12" fmla="*/ 0 w 12"/>
                <a:gd name="T13" fmla="*/ 4 h 14"/>
              </a:gdLst>
              <a:ahLst/>
              <a:cxnLst>
                <a:cxn ang="0">
                  <a:pos x="T0" y="T1"/>
                </a:cxn>
                <a:cxn ang="0">
                  <a:pos x="T2" y="T3"/>
                </a:cxn>
                <a:cxn ang="0">
                  <a:pos x="T4" y="T5"/>
                </a:cxn>
                <a:cxn ang="0">
                  <a:pos x="T6" y="T7"/>
                </a:cxn>
                <a:cxn ang="0">
                  <a:pos x="T8" y="T9"/>
                </a:cxn>
                <a:cxn ang="0">
                  <a:pos x="T10" y="T11"/>
                </a:cxn>
                <a:cxn ang="0">
                  <a:pos x="T12" y="T13"/>
                </a:cxn>
              </a:cxnLst>
              <a:rect l="0" t="0" r="r" b="b"/>
              <a:pathLst>
                <a:path w="12" h="14">
                  <a:moveTo>
                    <a:pt x="0" y="4"/>
                  </a:moveTo>
                  <a:cubicBezTo>
                    <a:pt x="2" y="8"/>
                    <a:pt x="4" y="10"/>
                    <a:pt x="7" y="13"/>
                  </a:cubicBezTo>
                  <a:cubicBezTo>
                    <a:pt x="8" y="14"/>
                    <a:pt x="10" y="14"/>
                    <a:pt x="11" y="13"/>
                  </a:cubicBezTo>
                  <a:cubicBezTo>
                    <a:pt x="12" y="11"/>
                    <a:pt x="12" y="9"/>
                    <a:pt x="11" y="8"/>
                  </a:cubicBezTo>
                  <a:cubicBezTo>
                    <a:pt x="9" y="6"/>
                    <a:pt x="7" y="4"/>
                    <a:pt x="5" y="1"/>
                  </a:cubicBezTo>
                  <a:cubicBezTo>
                    <a:pt x="5" y="0"/>
                    <a:pt x="3" y="0"/>
                    <a:pt x="1" y="0"/>
                  </a:cubicBezTo>
                  <a:cubicBezTo>
                    <a:pt x="0" y="1"/>
                    <a:pt x="0" y="3"/>
                    <a:pt x="0" y="4"/>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49"/>
            <p:cNvSpPr/>
            <p:nvPr/>
          </p:nvSpPr>
          <p:spPr bwMode="auto">
            <a:xfrm>
              <a:off x="4368800" y="4735513"/>
              <a:ext cx="38100" cy="34925"/>
            </a:xfrm>
            <a:custGeom>
              <a:avLst/>
              <a:gdLst>
                <a:gd name="T0" fmla="*/ 5 w 12"/>
                <a:gd name="T1" fmla="*/ 10 h 11"/>
                <a:gd name="T2" fmla="*/ 10 w 12"/>
                <a:gd name="T3" fmla="*/ 6 h 11"/>
                <a:gd name="T4" fmla="*/ 11 w 12"/>
                <a:gd name="T5" fmla="*/ 2 h 11"/>
                <a:gd name="T6" fmla="*/ 7 w 12"/>
                <a:gd name="T7" fmla="*/ 1 h 11"/>
                <a:gd name="T8" fmla="*/ 2 w 12"/>
                <a:gd name="T9" fmla="*/ 4 h 11"/>
                <a:gd name="T10" fmla="*/ 1 w 12"/>
                <a:gd name="T11" fmla="*/ 8 h 11"/>
                <a:gd name="T12" fmla="*/ 5 w 12"/>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12" h="11">
                  <a:moveTo>
                    <a:pt x="5" y="10"/>
                  </a:moveTo>
                  <a:cubicBezTo>
                    <a:pt x="7" y="8"/>
                    <a:pt x="9" y="7"/>
                    <a:pt x="10" y="6"/>
                  </a:cubicBezTo>
                  <a:cubicBezTo>
                    <a:pt x="12" y="5"/>
                    <a:pt x="12" y="3"/>
                    <a:pt x="11" y="2"/>
                  </a:cubicBezTo>
                  <a:cubicBezTo>
                    <a:pt x="11" y="1"/>
                    <a:pt x="9" y="0"/>
                    <a:pt x="7" y="1"/>
                  </a:cubicBezTo>
                  <a:cubicBezTo>
                    <a:pt x="6" y="2"/>
                    <a:pt x="4" y="3"/>
                    <a:pt x="2" y="4"/>
                  </a:cubicBezTo>
                  <a:cubicBezTo>
                    <a:pt x="1" y="5"/>
                    <a:pt x="0" y="7"/>
                    <a:pt x="1" y="8"/>
                  </a:cubicBezTo>
                  <a:cubicBezTo>
                    <a:pt x="2" y="10"/>
                    <a:pt x="4" y="11"/>
                    <a:pt x="5" y="10"/>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50"/>
            <p:cNvSpPr/>
            <p:nvPr/>
          </p:nvSpPr>
          <p:spPr bwMode="auto">
            <a:xfrm>
              <a:off x="2776538" y="5364163"/>
              <a:ext cx="139700" cy="285750"/>
            </a:xfrm>
            <a:custGeom>
              <a:avLst/>
              <a:gdLst>
                <a:gd name="T0" fmla="*/ 29 w 44"/>
                <a:gd name="T1" fmla="*/ 7 h 90"/>
                <a:gd name="T2" fmla="*/ 2 w 44"/>
                <a:gd name="T3" fmla="*/ 80 h 90"/>
                <a:gd name="T4" fmla="*/ 14 w 44"/>
                <a:gd name="T5" fmla="*/ 83 h 90"/>
                <a:gd name="T6" fmla="*/ 40 w 44"/>
                <a:gd name="T7" fmla="*/ 13 h 90"/>
                <a:gd name="T8" fmla="*/ 29 w 44"/>
                <a:gd name="T9" fmla="*/ 7 h 90"/>
              </a:gdLst>
              <a:ahLst/>
              <a:cxnLst>
                <a:cxn ang="0">
                  <a:pos x="T0" y="T1"/>
                </a:cxn>
                <a:cxn ang="0">
                  <a:pos x="T2" y="T3"/>
                </a:cxn>
                <a:cxn ang="0">
                  <a:pos x="T4" y="T5"/>
                </a:cxn>
                <a:cxn ang="0">
                  <a:pos x="T6" y="T7"/>
                </a:cxn>
                <a:cxn ang="0">
                  <a:pos x="T8" y="T9"/>
                </a:cxn>
              </a:cxnLst>
              <a:rect l="0" t="0" r="r" b="b"/>
              <a:pathLst>
                <a:path w="44" h="90">
                  <a:moveTo>
                    <a:pt x="29" y="7"/>
                  </a:moveTo>
                  <a:cubicBezTo>
                    <a:pt x="15" y="29"/>
                    <a:pt x="8" y="54"/>
                    <a:pt x="2" y="80"/>
                  </a:cubicBezTo>
                  <a:cubicBezTo>
                    <a:pt x="0" y="87"/>
                    <a:pt x="12" y="90"/>
                    <a:pt x="14" y="83"/>
                  </a:cubicBezTo>
                  <a:cubicBezTo>
                    <a:pt x="20" y="59"/>
                    <a:pt x="26" y="34"/>
                    <a:pt x="40" y="13"/>
                  </a:cubicBezTo>
                  <a:cubicBezTo>
                    <a:pt x="44" y="6"/>
                    <a:pt x="33" y="0"/>
                    <a:pt x="2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51"/>
            <p:cNvSpPr/>
            <p:nvPr/>
          </p:nvSpPr>
          <p:spPr bwMode="auto">
            <a:xfrm>
              <a:off x="3046413" y="5367338"/>
              <a:ext cx="69850" cy="288925"/>
            </a:xfrm>
            <a:custGeom>
              <a:avLst/>
              <a:gdLst>
                <a:gd name="T0" fmla="*/ 9 w 22"/>
                <a:gd name="T1" fmla="*/ 7 h 91"/>
                <a:gd name="T2" fmla="*/ 1 w 22"/>
                <a:gd name="T3" fmla="*/ 80 h 91"/>
                <a:gd name="T4" fmla="*/ 13 w 22"/>
                <a:gd name="T5" fmla="*/ 83 h 91"/>
                <a:gd name="T6" fmla="*/ 21 w 22"/>
                <a:gd name="T7" fmla="*/ 10 h 91"/>
                <a:gd name="T8" fmla="*/ 9 w 22"/>
                <a:gd name="T9" fmla="*/ 7 h 91"/>
              </a:gdLst>
              <a:ahLst/>
              <a:cxnLst>
                <a:cxn ang="0">
                  <a:pos x="T0" y="T1"/>
                </a:cxn>
                <a:cxn ang="0">
                  <a:pos x="T2" y="T3"/>
                </a:cxn>
                <a:cxn ang="0">
                  <a:pos x="T4" y="T5"/>
                </a:cxn>
                <a:cxn ang="0">
                  <a:pos x="T6" y="T7"/>
                </a:cxn>
                <a:cxn ang="0">
                  <a:pos x="T8" y="T9"/>
                </a:cxn>
              </a:cxnLst>
              <a:rect l="0" t="0" r="r" b="b"/>
              <a:pathLst>
                <a:path w="22" h="91">
                  <a:moveTo>
                    <a:pt x="9" y="7"/>
                  </a:moveTo>
                  <a:cubicBezTo>
                    <a:pt x="4" y="31"/>
                    <a:pt x="6" y="56"/>
                    <a:pt x="1" y="80"/>
                  </a:cubicBezTo>
                  <a:cubicBezTo>
                    <a:pt x="0" y="88"/>
                    <a:pt x="11" y="91"/>
                    <a:pt x="13" y="83"/>
                  </a:cubicBezTo>
                  <a:cubicBezTo>
                    <a:pt x="18" y="59"/>
                    <a:pt x="16" y="34"/>
                    <a:pt x="21" y="10"/>
                  </a:cubicBezTo>
                  <a:cubicBezTo>
                    <a:pt x="22" y="3"/>
                    <a:pt x="11" y="0"/>
                    <a:pt x="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52"/>
            <p:cNvSpPr/>
            <p:nvPr/>
          </p:nvSpPr>
          <p:spPr bwMode="auto">
            <a:xfrm>
              <a:off x="3300413" y="5373688"/>
              <a:ext cx="47625" cy="269875"/>
            </a:xfrm>
            <a:custGeom>
              <a:avLst/>
              <a:gdLst>
                <a:gd name="T0" fmla="*/ 3 w 15"/>
                <a:gd name="T1" fmla="*/ 8 h 85"/>
                <a:gd name="T2" fmla="*/ 0 w 15"/>
                <a:gd name="T3" fmla="*/ 77 h 85"/>
                <a:gd name="T4" fmla="*/ 12 w 15"/>
                <a:gd name="T5" fmla="*/ 77 h 85"/>
                <a:gd name="T6" fmla="*/ 15 w 15"/>
                <a:gd name="T7" fmla="*/ 8 h 85"/>
                <a:gd name="T8" fmla="*/ 3 w 15"/>
                <a:gd name="T9" fmla="*/ 8 h 85"/>
              </a:gdLst>
              <a:ahLst/>
              <a:cxnLst>
                <a:cxn ang="0">
                  <a:pos x="T0" y="T1"/>
                </a:cxn>
                <a:cxn ang="0">
                  <a:pos x="T2" y="T3"/>
                </a:cxn>
                <a:cxn ang="0">
                  <a:pos x="T4" y="T5"/>
                </a:cxn>
                <a:cxn ang="0">
                  <a:pos x="T6" y="T7"/>
                </a:cxn>
                <a:cxn ang="0">
                  <a:pos x="T8" y="T9"/>
                </a:cxn>
              </a:cxnLst>
              <a:rect l="0" t="0" r="r" b="b"/>
              <a:pathLst>
                <a:path w="15" h="85">
                  <a:moveTo>
                    <a:pt x="3" y="8"/>
                  </a:moveTo>
                  <a:cubicBezTo>
                    <a:pt x="1" y="31"/>
                    <a:pt x="0" y="54"/>
                    <a:pt x="0" y="77"/>
                  </a:cubicBezTo>
                  <a:cubicBezTo>
                    <a:pt x="0" y="85"/>
                    <a:pt x="12" y="85"/>
                    <a:pt x="12" y="77"/>
                  </a:cubicBezTo>
                  <a:cubicBezTo>
                    <a:pt x="12" y="54"/>
                    <a:pt x="13" y="31"/>
                    <a:pt x="15" y="8"/>
                  </a:cubicBezTo>
                  <a:cubicBezTo>
                    <a:pt x="15" y="0"/>
                    <a:pt x="3" y="1"/>
                    <a:pt x="3"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53"/>
            <p:cNvSpPr/>
            <p:nvPr/>
          </p:nvSpPr>
          <p:spPr bwMode="auto">
            <a:xfrm>
              <a:off x="3559175" y="5360988"/>
              <a:ext cx="53975" cy="263525"/>
            </a:xfrm>
            <a:custGeom>
              <a:avLst/>
              <a:gdLst>
                <a:gd name="T0" fmla="*/ 0 w 17"/>
                <a:gd name="T1" fmla="*/ 7 h 83"/>
                <a:gd name="T2" fmla="*/ 5 w 17"/>
                <a:gd name="T3" fmla="*/ 75 h 83"/>
                <a:gd name="T4" fmla="*/ 17 w 17"/>
                <a:gd name="T5" fmla="*/ 75 h 83"/>
                <a:gd name="T6" fmla="*/ 12 w 17"/>
                <a:gd name="T7" fmla="*/ 7 h 83"/>
                <a:gd name="T8" fmla="*/ 0 w 17"/>
                <a:gd name="T9" fmla="*/ 7 h 83"/>
              </a:gdLst>
              <a:ahLst/>
              <a:cxnLst>
                <a:cxn ang="0">
                  <a:pos x="T0" y="T1"/>
                </a:cxn>
                <a:cxn ang="0">
                  <a:pos x="T2" y="T3"/>
                </a:cxn>
                <a:cxn ang="0">
                  <a:pos x="T4" y="T5"/>
                </a:cxn>
                <a:cxn ang="0">
                  <a:pos x="T6" y="T7"/>
                </a:cxn>
                <a:cxn ang="0">
                  <a:pos x="T8" y="T9"/>
                </a:cxn>
              </a:cxnLst>
              <a:rect l="0" t="0" r="r" b="b"/>
              <a:pathLst>
                <a:path w="17" h="83">
                  <a:moveTo>
                    <a:pt x="0" y="7"/>
                  </a:moveTo>
                  <a:cubicBezTo>
                    <a:pt x="0" y="30"/>
                    <a:pt x="5" y="53"/>
                    <a:pt x="5" y="75"/>
                  </a:cubicBezTo>
                  <a:cubicBezTo>
                    <a:pt x="5" y="83"/>
                    <a:pt x="17" y="83"/>
                    <a:pt x="17" y="75"/>
                  </a:cubicBezTo>
                  <a:cubicBezTo>
                    <a:pt x="17" y="53"/>
                    <a:pt x="12" y="30"/>
                    <a:pt x="12" y="7"/>
                  </a:cubicBezTo>
                  <a:cubicBezTo>
                    <a:pt x="12" y="0"/>
                    <a:pt x="0" y="0"/>
                    <a:pt x="0"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54"/>
            <p:cNvSpPr/>
            <p:nvPr/>
          </p:nvSpPr>
          <p:spPr bwMode="auto">
            <a:xfrm>
              <a:off x="5449888" y="5386388"/>
              <a:ext cx="55563" cy="298450"/>
            </a:xfrm>
            <a:custGeom>
              <a:avLst/>
              <a:gdLst>
                <a:gd name="T0" fmla="*/ 5 w 18"/>
                <a:gd name="T1" fmla="*/ 7 h 94"/>
                <a:gd name="T2" fmla="*/ 0 w 18"/>
                <a:gd name="T3" fmla="*/ 87 h 94"/>
                <a:gd name="T4" fmla="*/ 12 w 18"/>
                <a:gd name="T5" fmla="*/ 87 h 94"/>
                <a:gd name="T6" fmla="*/ 17 w 18"/>
                <a:gd name="T7" fmla="*/ 7 h 94"/>
                <a:gd name="T8" fmla="*/ 5 w 18"/>
                <a:gd name="T9" fmla="*/ 7 h 94"/>
              </a:gdLst>
              <a:ahLst/>
              <a:cxnLst>
                <a:cxn ang="0">
                  <a:pos x="T0" y="T1"/>
                </a:cxn>
                <a:cxn ang="0">
                  <a:pos x="T2" y="T3"/>
                </a:cxn>
                <a:cxn ang="0">
                  <a:pos x="T4" y="T5"/>
                </a:cxn>
                <a:cxn ang="0">
                  <a:pos x="T6" y="T7"/>
                </a:cxn>
                <a:cxn ang="0">
                  <a:pos x="T8" y="T9"/>
                </a:cxn>
              </a:cxnLst>
              <a:rect l="0" t="0" r="r" b="b"/>
              <a:pathLst>
                <a:path w="18" h="94">
                  <a:moveTo>
                    <a:pt x="5" y="7"/>
                  </a:moveTo>
                  <a:cubicBezTo>
                    <a:pt x="3" y="34"/>
                    <a:pt x="1" y="60"/>
                    <a:pt x="0" y="87"/>
                  </a:cubicBezTo>
                  <a:cubicBezTo>
                    <a:pt x="0" y="94"/>
                    <a:pt x="12" y="94"/>
                    <a:pt x="12" y="87"/>
                  </a:cubicBezTo>
                  <a:cubicBezTo>
                    <a:pt x="13" y="60"/>
                    <a:pt x="15" y="34"/>
                    <a:pt x="17" y="7"/>
                  </a:cubicBezTo>
                  <a:cubicBezTo>
                    <a:pt x="18" y="0"/>
                    <a:pt x="6" y="0"/>
                    <a:pt x="5"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55"/>
            <p:cNvSpPr/>
            <p:nvPr/>
          </p:nvSpPr>
          <p:spPr bwMode="auto">
            <a:xfrm>
              <a:off x="5670550" y="5392738"/>
              <a:ext cx="79375" cy="288925"/>
            </a:xfrm>
            <a:custGeom>
              <a:avLst/>
              <a:gdLst>
                <a:gd name="T0" fmla="*/ 9 w 25"/>
                <a:gd name="T1" fmla="*/ 8 h 91"/>
                <a:gd name="T2" fmla="*/ 3 w 25"/>
                <a:gd name="T3" fmla="*/ 78 h 91"/>
                <a:gd name="T4" fmla="*/ 14 w 25"/>
                <a:gd name="T5" fmla="*/ 84 h 91"/>
                <a:gd name="T6" fmla="*/ 21 w 25"/>
                <a:gd name="T7" fmla="*/ 11 h 91"/>
                <a:gd name="T8" fmla="*/ 9 w 25"/>
                <a:gd name="T9" fmla="*/ 8 h 91"/>
              </a:gdLst>
              <a:ahLst/>
              <a:cxnLst>
                <a:cxn ang="0">
                  <a:pos x="T0" y="T1"/>
                </a:cxn>
                <a:cxn ang="0">
                  <a:pos x="T2" y="T3"/>
                </a:cxn>
                <a:cxn ang="0">
                  <a:pos x="T4" y="T5"/>
                </a:cxn>
                <a:cxn ang="0">
                  <a:pos x="T6" y="T7"/>
                </a:cxn>
                <a:cxn ang="0">
                  <a:pos x="T8" y="T9"/>
                </a:cxn>
              </a:cxnLst>
              <a:rect l="0" t="0" r="r" b="b"/>
              <a:pathLst>
                <a:path w="25" h="91">
                  <a:moveTo>
                    <a:pt x="9" y="8"/>
                  </a:moveTo>
                  <a:cubicBezTo>
                    <a:pt x="3" y="30"/>
                    <a:pt x="14" y="57"/>
                    <a:pt x="3" y="78"/>
                  </a:cubicBezTo>
                  <a:cubicBezTo>
                    <a:pt x="0" y="85"/>
                    <a:pt x="10" y="91"/>
                    <a:pt x="14" y="84"/>
                  </a:cubicBezTo>
                  <a:cubicBezTo>
                    <a:pt x="25" y="61"/>
                    <a:pt x="14" y="35"/>
                    <a:pt x="21" y="11"/>
                  </a:cubicBezTo>
                  <a:cubicBezTo>
                    <a:pt x="23" y="3"/>
                    <a:pt x="11" y="0"/>
                    <a:pt x="9"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56"/>
            <p:cNvSpPr/>
            <p:nvPr/>
          </p:nvSpPr>
          <p:spPr bwMode="auto">
            <a:xfrm>
              <a:off x="5921375" y="5421313"/>
              <a:ext cx="79375" cy="260350"/>
            </a:xfrm>
            <a:custGeom>
              <a:avLst/>
              <a:gdLst>
                <a:gd name="T0" fmla="*/ 0 w 25"/>
                <a:gd name="T1" fmla="*/ 8 h 82"/>
                <a:gd name="T2" fmla="*/ 11 w 25"/>
                <a:gd name="T3" fmla="*/ 75 h 82"/>
                <a:gd name="T4" fmla="*/ 23 w 25"/>
                <a:gd name="T5" fmla="*/ 72 h 82"/>
                <a:gd name="T6" fmla="*/ 12 w 25"/>
                <a:gd name="T7" fmla="*/ 8 h 82"/>
                <a:gd name="T8" fmla="*/ 0 w 25"/>
                <a:gd name="T9" fmla="*/ 8 h 82"/>
              </a:gdLst>
              <a:ahLst/>
              <a:cxnLst>
                <a:cxn ang="0">
                  <a:pos x="T0" y="T1"/>
                </a:cxn>
                <a:cxn ang="0">
                  <a:pos x="T2" y="T3"/>
                </a:cxn>
                <a:cxn ang="0">
                  <a:pos x="T4" y="T5"/>
                </a:cxn>
                <a:cxn ang="0">
                  <a:pos x="T6" y="T7"/>
                </a:cxn>
                <a:cxn ang="0">
                  <a:pos x="T8" y="T9"/>
                </a:cxn>
              </a:cxnLst>
              <a:rect l="0" t="0" r="r" b="b"/>
              <a:pathLst>
                <a:path w="25" h="82">
                  <a:moveTo>
                    <a:pt x="0" y="8"/>
                  </a:moveTo>
                  <a:cubicBezTo>
                    <a:pt x="2" y="31"/>
                    <a:pt x="5" y="53"/>
                    <a:pt x="11" y="75"/>
                  </a:cubicBezTo>
                  <a:cubicBezTo>
                    <a:pt x="13" y="82"/>
                    <a:pt x="25" y="79"/>
                    <a:pt x="23" y="72"/>
                  </a:cubicBezTo>
                  <a:cubicBezTo>
                    <a:pt x="17" y="51"/>
                    <a:pt x="14" y="30"/>
                    <a:pt x="12" y="8"/>
                  </a:cubicBezTo>
                  <a:cubicBezTo>
                    <a:pt x="12" y="0"/>
                    <a:pt x="0" y="0"/>
                    <a:pt x="0"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57"/>
            <p:cNvSpPr/>
            <p:nvPr/>
          </p:nvSpPr>
          <p:spPr bwMode="auto">
            <a:xfrm>
              <a:off x="6191250" y="5405438"/>
              <a:ext cx="79375" cy="266700"/>
            </a:xfrm>
            <a:custGeom>
              <a:avLst/>
              <a:gdLst>
                <a:gd name="T0" fmla="*/ 1 w 25"/>
                <a:gd name="T1" fmla="*/ 11 h 84"/>
                <a:gd name="T2" fmla="*/ 12 w 25"/>
                <a:gd name="T3" fmla="*/ 77 h 84"/>
                <a:gd name="T4" fmla="*/ 24 w 25"/>
                <a:gd name="T5" fmla="*/ 73 h 84"/>
                <a:gd name="T6" fmla="*/ 13 w 25"/>
                <a:gd name="T7" fmla="*/ 8 h 84"/>
                <a:gd name="T8" fmla="*/ 1 w 25"/>
                <a:gd name="T9" fmla="*/ 11 h 84"/>
              </a:gdLst>
              <a:ahLst/>
              <a:cxnLst>
                <a:cxn ang="0">
                  <a:pos x="T0" y="T1"/>
                </a:cxn>
                <a:cxn ang="0">
                  <a:pos x="T2" y="T3"/>
                </a:cxn>
                <a:cxn ang="0">
                  <a:pos x="T4" y="T5"/>
                </a:cxn>
                <a:cxn ang="0">
                  <a:pos x="T6" y="T7"/>
                </a:cxn>
                <a:cxn ang="0">
                  <a:pos x="T8" y="T9"/>
                </a:cxn>
              </a:cxnLst>
              <a:rect l="0" t="0" r="r" b="b"/>
              <a:pathLst>
                <a:path w="25" h="84">
                  <a:moveTo>
                    <a:pt x="1" y="11"/>
                  </a:moveTo>
                  <a:cubicBezTo>
                    <a:pt x="6" y="33"/>
                    <a:pt x="7" y="55"/>
                    <a:pt x="12" y="77"/>
                  </a:cubicBezTo>
                  <a:cubicBezTo>
                    <a:pt x="14" y="84"/>
                    <a:pt x="25" y="81"/>
                    <a:pt x="24" y="73"/>
                  </a:cubicBezTo>
                  <a:cubicBezTo>
                    <a:pt x="19" y="52"/>
                    <a:pt x="17" y="29"/>
                    <a:pt x="13" y="8"/>
                  </a:cubicBezTo>
                  <a:cubicBezTo>
                    <a:pt x="11" y="0"/>
                    <a:pt x="0" y="3"/>
                    <a:pt x="1" y="11"/>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58"/>
            <p:cNvSpPr/>
            <p:nvPr/>
          </p:nvSpPr>
          <p:spPr bwMode="auto">
            <a:xfrm>
              <a:off x="6426200" y="5414963"/>
              <a:ext cx="69850" cy="273050"/>
            </a:xfrm>
            <a:custGeom>
              <a:avLst/>
              <a:gdLst>
                <a:gd name="T0" fmla="*/ 1 w 22"/>
                <a:gd name="T1" fmla="*/ 8 h 86"/>
                <a:gd name="T2" fmla="*/ 10 w 22"/>
                <a:gd name="T3" fmla="*/ 78 h 86"/>
                <a:gd name="T4" fmla="*/ 22 w 22"/>
                <a:gd name="T5" fmla="*/ 78 h 86"/>
                <a:gd name="T6" fmla="*/ 13 w 22"/>
                <a:gd name="T7" fmla="*/ 8 h 86"/>
                <a:gd name="T8" fmla="*/ 1 w 22"/>
                <a:gd name="T9" fmla="*/ 8 h 86"/>
              </a:gdLst>
              <a:ahLst/>
              <a:cxnLst>
                <a:cxn ang="0">
                  <a:pos x="T0" y="T1"/>
                </a:cxn>
                <a:cxn ang="0">
                  <a:pos x="T2" y="T3"/>
                </a:cxn>
                <a:cxn ang="0">
                  <a:pos x="T4" y="T5"/>
                </a:cxn>
                <a:cxn ang="0">
                  <a:pos x="T6" y="T7"/>
                </a:cxn>
                <a:cxn ang="0">
                  <a:pos x="T8" y="T9"/>
                </a:cxn>
              </a:cxnLst>
              <a:rect l="0" t="0" r="r" b="b"/>
              <a:pathLst>
                <a:path w="22" h="86">
                  <a:moveTo>
                    <a:pt x="1" y="8"/>
                  </a:moveTo>
                  <a:cubicBezTo>
                    <a:pt x="0" y="32"/>
                    <a:pt x="8" y="55"/>
                    <a:pt x="10" y="78"/>
                  </a:cubicBezTo>
                  <a:cubicBezTo>
                    <a:pt x="10" y="86"/>
                    <a:pt x="22" y="86"/>
                    <a:pt x="22" y="78"/>
                  </a:cubicBezTo>
                  <a:cubicBezTo>
                    <a:pt x="20" y="55"/>
                    <a:pt x="12" y="32"/>
                    <a:pt x="13" y="8"/>
                  </a:cubicBezTo>
                  <a:cubicBezTo>
                    <a:pt x="13" y="0"/>
                    <a:pt x="1" y="0"/>
                    <a:pt x="1"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59"/>
            <p:cNvSpPr/>
            <p:nvPr/>
          </p:nvSpPr>
          <p:spPr bwMode="auto">
            <a:xfrm>
              <a:off x="3562350" y="4160838"/>
              <a:ext cx="1971675" cy="831850"/>
            </a:xfrm>
            <a:custGeom>
              <a:avLst/>
              <a:gdLst>
                <a:gd name="T0" fmla="*/ 349 w 622"/>
                <a:gd name="T1" fmla="*/ 39 h 262"/>
                <a:gd name="T2" fmla="*/ 281 w 622"/>
                <a:gd name="T3" fmla="*/ 4 h 262"/>
                <a:gd name="T4" fmla="*/ 254 w 622"/>
                <a:gd name="T5" fmla="*/ 25 h 262"/>
                <a:gd name="T6" fmla="*/ 209 w 622"/>
                <a:gd name="T7" fmla="*/ 73 h 262"/>
                <a:gd name="T8" fmla="*/ 4 w 622"/>
                <a:gd name="T9" fmla="*/ 247 h 262"/>
                <a:gd name="T10" fmla="*/ 5 w 622"/>
                <a:gd name="T11" fmla="*/ 255 h 262"/>
                <a:gd name="T12" fmla="*/ 57 w 622"/>
                <a:gd name="T13" fmla="*/ 258 h 262"/>
                <a:gd name="T14" fmla="*/ 135 w 622"/>
                <a:gd name="T15" fmla="*/ 249 h 262"/>
                <a:gd name="T16" fmla="*/ 295 w 622"/>
                <a:gd name="T17" fmla="*/ 251 h 262"/>
                <a:gd name="T18" fmla="*/ 457 w 622"/>
                <a:gd name="T19" fmla="*/ 252 h 262"/>
                <a:gd name="T20" fmla="*/ 539 w 622"/>
                <a:gd name="T21" fmla="*/ 255 h 262"/>
                <a:gd name="T22" fmla="*/ 615 w 622"/>
                <a:gd name="T23" fmla="*/ 258 h 262"/>
                <a:gd name="T24" fmla="*/ 618 w 622"/>
                <a:gd name="T25" fmla="*/ 250 h 262"/>
                <a:gd name="T26" fmla="*/ 467 w 622"/>
                <a:gd name="T27" fmla="*/ 136 h 262"/>
                <a:gd name="T28" fmla="*/ 349 w 622"/>
                <a:gd name="T29" fmla="*/ 39 h 262"/>
                <a:gd name="T30" fmla="*/ 344 w 622"/>
                <a:gd name="T31" fmla="*/ 47 h 262"/>
                <a:gd name="T32" fmla="*/ 472 w 622"/>
                <a:gd name="T33" fmla="*/ 151 h 262"/>
                <a:gd name="T34" fmla="*/ 614 w 622"/>
                <a:gd name="T35" fmla="*/ 258 h 262"/>
                <a:gd name="T36" fmla="*/ 617 w 622"/>
                <a:gd name="T37" fmla="*/ 250 h 262"/>
                <a:gd name="T38" fmla="*/ 559 w 622"/>
                <a:gd name="T39" fmla="*/ 247 h 262"/>
                <a:gd name="T40" fmla="*/ 479 w 622"/>
                <a:gd name="T41" fmla="*/ 242 h 262"/>
                <a:gd name="T42" fmla="*/ 311 w 622"/>
                <a:gd name="T43" fmla="*/ 242 h 262"/>
                <a:gd name="T44" fmla="*/ 156 w 622"/>
                <a:gd name="T45" fmla="*/ 239 h 262"/>
                <a:gd name="T46" fmla="*/ 77 w 622"/>
                <a:gd name="T47" fmla="*/ 246 h 262"/>
                <a:gd name="T48" fmla="*/ 7 w 622"/>
                <a:gd name="T49" fmla="*/ 247 h 262"/>
                <a:gd name="T50" fmla="*/ 8 w 622"/>
                <a:gd name="T51" fmla="*/ 255 h 262"/>
                <a:gd name="T52" fmla="*/ 183 w 622"/>
                <a:gd name="T53" fmla="*/ 109 h 262"/>
                <a:gd name="T54" fmla="*/ 255 w 622"/>
                <a:gd name="T55" fmla="*/ 39 h 262"/>
                <a:gd name="T56" fmla="*/ 308 w 622"/>
                <a:gd name="T57" fmla="*/ 19 h 262"/>
                <a:gd name="T58" fmla="*/ 344 w 622"/>
                <a:gd name="T59" fmla="*/ 47 h 262"/>
                <a:gd name="T60" fmla="*/ 349 w 622"/>
                <a:gd name="T61" fmla="*/ 3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22" h="262">
                  <a:moveTo>
                    <a:pt x="349" y="39"/>
                  </a:moveTo>
                  <a:cubicBezTo>
                    <a:pt x="327" y="25"/>
                    <a:pt x="310" y="0"/>
                    <a:pt x="281" y="4"/>
                  </a:cubicBezTo>
                  <a:cubicBezTo>
                    <a:pt x="270" y="6"/>
                    <a:pt x="260" y="17"/>
                    <a:pt x="254" y="25"/>
                  </a:cubicBezTo>
                  <a:cubicBezTo>
                    <a:pt x="240" y="44"/>
                    <a:pt x="226" y="58"/>
                    <a:pt x="209" y="73"/>
                  </a:cubicBezTo>
                  <a:cubicBezTo>
                    <a:pt x="143" y="133"/>
                    <a:pt x="79" y="199"/>
                    <a:pt x="4" y="247"/>
                  </a:cubicBezTo>
                  <a:cubicBezTo>
                    <a:pt x="0" y="250"/>
                    <a:pt x="1" y="254"/>
                    <a:pt x="5" y="255"/>
                  </a:cubicBezTo>
                  <a:cubicBezTo>
                    <a:pt x="22" y="262"/>
                    <a:pt x="40" y="260"/>
                    <a:pt x="57" y="258"/>
                  </a:cubicBezTo>
                  <a:cubicBezTo>
                    <a:pt x="83" y="254"/>
                    <a:pt x="109" y="251"/>
                    <a:pt x="135" y="249"/>
                  </a:cubicBezTo>
                  <a:cubicBezTo>
                    <a:pt x="189" y="246"/>
                    <a:pt x="242" y="249"/>
                    <a:pt x="295" y="251"/>
                  </a:cubicBezTo>
                  <a:cubicBezTo>
                    <a:pt x="349" y="252"/>
                    <a:pt x="403" y="253"/>
                    <a:pt x="457" y="252"/>
                  </a:cubicBezTo>
                  <a:cubicBezTo>
                    <a:pt x="484" y="251"/>
                    <a:pt x="511" y="253"/>
                    <a:pt x="539" y="255"/>
                  </a:cubicBezTo>
                  <a:cubicBezTo>
                    <a:pt x="564" y="257"/>
                    <a:pt x="590" y="253"/>
                    <a:pt x="615" y="258"/>
                  </a:cubicBezTo>
                  <a:cubicBezTo>
                    <a:pt x="620" y="260"/>
                    <a:pt x="622" y="253"/>
                    <a:pt x="618" y="250"/>
                  </a:cubicBezTo>
                  <a:cubicBezTo>
                    <a:pt x="568" y="213"/>
                    <a:pt x="516" y="176"/>
                    <a:pt x="467" y="136"/>
                  </a:cubicBezTo>
                  <a:cubicBezTo>
                    <a:pt x="428" y="103"/>
                    <a:pt x="393" y="66"/>
                    <a:pt x="349" y="39"/>
                  </a:cubicBezTo>
                  <a:cubicBezTo>
                    <a:pt x="344" y="36"/>
                    <a:pt x="339" y="44"/>
                    <a:pt x="344" y="47"/>
                  </a:cubicBezTo>
                  <a:cubicBezTo>
                    <a:pt x="391" y="76"/>
                    <a:pt x="429" y="116"/>
                    <a:pt x="472" y="151"/>
                  </a:cubicBezTo>
                  <a:cubicBezTo>
                    <a:pt x="518" y="188"/>
                    <a:pt x="566" y="223"/>
                    <a:pt x="614" y="258"/>
                  </a:cubicBezTo>
                  <a:cubicBezTo>
                    <a:pt x="615" y="255"/>
                    <a:pt x="616" y="252"/>
                    <a:pt x="617" y="250"/>
                  </a:cubicBezTo>
                  <a:cubicBezTo>
                    <a:pt x="598" y="245"/>
                    <a:pt x="578" y="247"/>
                    <a:pt x="559" y="247"/>
                  </a:cubicBezTo>
                  <a:cubicBezTo>
                    <a:pt x="532" y="247"/>
                    <a:pt x="506" y="242"/>
                    <a:pt x="479" y="242"/>
                  </a:cubicBezTo>
                  <a:cubicBezTo>
                    <a:pt x="423" y="241"/>
                    <a:pt x="367" y="244"/>
                    <a:pt x="311" y="242"/>
                  </a:cubicBezTo>
                  <a:cubicBezTo>
                    <a:pt x="259" y="240"/>
                    <a:pt x="208" y="237"/>
                    <a:pt x="156" y="239"/>
                  </a:cubicBezTo>
                  <a:cubicBezTo>
                    <a:pt x="130" y="240"/>
                    <a:pt x="103" y="243"/>
                    <a:pt x="77" y="246"/>
                  </a:cubicBezTo>
                  <a:cubicBezTo>
                    <a:pt x="55" y="249"/>
                    <a:pt x="29" y="256"/>
                    <a:pt x="7" y="247"/>
                  </a:cubicBezTo>
                  <a:cubicBezTo>
                    <a:pt x="8" y="250"/>
                    <a:pt x="8" y="252"/>
                    <a:pt x="8" y="255"/>
                  </a:cubicBezTo>
                  <a:cubicBezTo>
                    <a:pt x="72" y="215"/>
                    <a:pt x="129" y="161"/>
                    <a:pt x="183" y="109"/>
                  </a:cubicBezTo>
                  <a:cubicBezTo>
                    <a:pt x="207" y="86"/>
                    <a:pt x="236" y="66"/>
                    <a:pt x="255" y="39"/>
                  </a:cubicBezTo>
                  <a:cubicBezTo>
                    <a:pt x="269" y="20"/>
                    <a:pt x="284" y="5"/>
                    <a:pt x="308" y="19"/>
                  </a:cubicBezTo>
                  <a:cubicBezTo>
                    <a:pt x="321" y="26"/>
                    <a:pt x="331" y="38"/>
                    <a:pt x="344" y="47"/>
                  </a:cubicBezTo>
                  <a:cubicBezTo>
                    <a:pt x="349" y="50"/>
                    <a:pt x="354" y="42"/>
                    <a:pt x="349" y="3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60"/>
            <p:cNvSpPr/>
            <p:nvPr/>
          </p:nvSpPr>
          <p:spPr bwMode="auto">
            <a:xfrm>
              <a:off x="3711575" y="4948238"/>
              <a:ext cx="73025" cy="1185862"/>
            </a:xfrm>
            <a:custGeom>
              <a:avLst/>
              <a:gdLst>
                <a:gd name="T0" fmla="*/ 2 w 23"/>
                <a:gd name="T1" fmla="*/ 6 h 374"/>
                <a:gd name="T2" fmla="*/ 14 w 23"/>
                <a:gd name="T3" fmla="*/ 369 h 374"/>
                <a:gd name="T4" fmla="*/ 23 w 23"/>
                <a:gd name="T5" fmla="*/ 369 h 374"/>
                <a:gd name="T6" fmla="*/ 11 w 23"/>
                <a:gd name="T7" fmla="*/ 6 h 374"/>
                <a:gd name="T8" fmla="*/ 2 w 23"/>
                <a:gd name="T9" fmla="*/ 6 h 374"/>
              </a:gdLst>
              <a:ahLst/>
              <a:cxnLst>
                <a:cxn ang="0">
                  <a:pos x="T0" y="T1"/>
                </a:cxn>
                <a:cxn ang="0">
                  <a:pos x="T2" y="T3"/>
                </a:cxn>
                <a:cxn ang="0">
                  <a:pos x="T4" y="T5"/>
                </a:cxn>
                <a:cxn ang="0">
                  <a:pos x="T6" y="T7"/>
                </a:cxn>
                <a:cxn ang="0">
                  <a:pos x="T8" y="T9"/>
                </a:cxn>
              </a:cxnLst>
              <a:rect l="0" t="0" r="r" b="b"/>
              <a:pathLst>
                <a:path w="23" h="374">
                  <a:moveTo>
                    <a:pt x="2" y="6"/>
                  </a:moveTo>
                  <a:cubicBezTo>
                    <a:pt x="0" y="127"/>
                    <a:pt x="11" y="248"/>
                    <a:pt x="14" y="369"/>
                  </a:cubicBezTo>
                  <a:cubicBezTo>
                    <a:pt x="14" y="374"/>
                    <a:pt x="23" y="374"/>
                    <a:pt x="23" y="369"/>
                  </a:cubicBezTo>
                  <a:cubicBezTo>
                    <a:pt x="20" y="248"/>
                    <a:pt x="9" y="127"/>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61"/>
            <p:cNvSpPr/>
            <p:nvPr/>
          </p:nvSpPr>
          <p:spPr bwMode="auto">
            <a:xfrm>
              <a:off x="5237163" y="4948238"/>
              <a:ext cx="168275" cy="1169987"/>
            </a:xfrm>
            <a:custGeom>
              <a:avLst/>
              <a:gdLst>
                <a:gd name="T0" fmla="*/ 37 w 53"/>
                <a:gd name="T1" fmla="*/ 9 h 369"/>
                <a:gd name="T2" fmla="*/ 27 w 53"/>
                <a:gd name="T3" fmla="*/ 74 h 369"/>
                <a:gd name="T4" fmla="*/ 17 w 53"/>
                <a:gd name="T5" fmla="*/ 168 h 369"/>
                <a:gd name="T6" fmla="*/ 0 w 53"/>
                <a:gd name="T7" fmla="*/ 363 h 369"/>
                <a:gd name="T8" fmla="*/ 9 w 53"/>
                <a:gd name="T9" fmla="*/ 363 h 369"/>
                <a:gd name="T10" fmla="*/ 26 w 53"/>
                <a:gd name="T11" fmla="*/ 160 h 369"/>
                <a:gd name="T12" fmla="*/ 40 w 53"/>
                <a:gd name="T13" fmla="*/ 57 h 369"/>
                <a:gd name="T14" fmla="*/ 45 w 53"/>
                <a:gd name="T15" fmla="*/ 5 h 369"/>
                <a:gd name="T16" fmla="*/ 37 w 53"/>
                <a:gd name="T17" fmla="*/ 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369">
                  <a:moveTo>
                    <a:pt x="37" y="9"/>
                  </a:moveTo>
                  <a:cubicBezTo>
                    <a:pt x="46" y="26"/>
                    <a:pt x="30" y="56"/>
                    <a:pt x="27" y="74"/>
                  </a:cubicBezTo>
                  <a:cubicBezTo>
                    <a:pt x="22" y="105"/>
                    <a:pt x="19" y="136"/>
                    <a:pt x="17" y="168"/>
                  </a:cubicBezTo>
                  <a:cubicBezTo>
                    <a:pt x="12" y="233"/>
                    <a:pt x="1" y="298"/>
                    <a:pt x="0" y="363"/>
                  </a:cubicBezTo>
                  <a:cubicBezTo>
                    <a:pt x="0" y="369"/>
                    <a:pt x="9" y="369"/>
                    <a:pt x="9" y="363"/>
                  </a:cubicBezTo>
                  <a:cubicBezTo>
                    <a:pt x="10" y="295"/>
                    <a:pt x="21" y="228"/>
                    <a:pt x="26" y="160"/>
                  </a:cubicBezTo>
                  <a:cubicBezTo>
                    <a:pt x="29" y="126"/>
                    <a:pt x="31" y="90"/>
                    <a:pt x="40" y="57"/>
                  </a:cubicBezTo>
                  <a:cubicBezTo>
                    <a:pt x="44" y="41"/>
                    <a:pt x="53" y="20"/>
                    <a:pt x="45" y="5"/>
                  </a:cubicBezTo>
                  <a:cubicBezTo>
                    <a:pt x="42" y="0"/>
                    <a:pt x="34" y="4"/>
                    <a:pt x="37" y="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62"/>
            <p:cNvSpPr/>
            <p:nvPr/>
          </p:nvSpPr>
          <p:spPr bwMode="auto">
            <a:xfrm>
              <a:off x="2719388" y="5345113"/>
              <a:ext cx="1033463" cy="57150"/>
            </a:xfrm>
            <a:custGeom>
              <a:avLst/>
              <a:gdLst>
                <a:gd name="T0" fmla="*/ 5 w 326"/>
                <a:gd name="T1" fmla="*/ 17 h 18"/>
                <a:gd name="T2" fmla="*/ 100 w 326"/>
                <a:gd name="T3" fmla="*/ 15 h 18"/>
                <a:gd name="T4" fmla="*/ 191 w 326"/>
                <a:gd name="T5" fmla="*/ 17 h 18"/>
                <a:gd name="T6" fmla="*/ 270 w 326"/>
                <a:gd name="T7" fmla="*/ 11 h 18"/>
                <a:gd name="T8" fmla="*/ 321 w 326"/>
                <a:gd name="T9" fmla="*/ 11 h 18"/>
                <a:gd name="T10" fmla="*/ 318 w 326"/>
                <a:gd name="T11" fmla="*/ 2 h 18"/>
                <a:gd name="T12" fmla="*/ 265 w 326"/>
                <a:gd name="T13" fmla="*/ 2 h 18"/>
                <a:gd name="T14" fmla="*/ 184 w 326"/>
                <a:gd name="T15" fmla="*/ 8 h 18"/>
                <a:gd name="T16" fmla="*/ 100 w 326"/>
                <a:gd name="T17" fmla="*/ 6 h 18"/>
                <a:gd name="T18" fmla="*/ 5 w 326"/>
                <a:gd name="T19" fmla="*/ 8 h 18"/>
                <a:gd name="T20" fmla="*/ 5 w 326"/>
                <a:gd name="T21"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6" h="18">
                  <a:moveTo>
                    <a:pt x="5" y="17"/>
                  </a:moveTo>
                  <a:cubicBezTo>
                    <a:pt x="37" y="18"/>
                    <a:pt x="68" y="16"/>
                    <a:pt x="100" y="15"/>
                  </a:cubicBezTo>
                  <a:cubicBezTo>
                    <a:pt x="130" y="14"/>
                    <a:pt x="161" y="18"/>
                    <a:pt x="191" y="17"/>
                  </a:cubicBezTo>
                  <a:cubicBezTo>
                    <a:pt x="217" y="16"/>
                    <a:pt x="244" y="11"/>
                    <a:pt x="270" y="11"/>
                  </a:cubicBezTo>
                  <a:cubicBezTo>
                    <a:pt x="286" y="11"/>
                    <a:pt x="305" y="17"/>
                    <a:pt x="321" y="11"/>
                  </a:cubicBezTo>
                  <a:cubicBezTo>
                    <a:pt x="326" y="9"/>
                    <a:pt x="324" y="0"/>
                    <a:pt x="318" y="2"/>
                  </a:cubicBezTo>
                  <a:cubicBezTo>
                    <a:pt x="303" y="8"/>
                    <a:pt x="282" y="2"/>
                    <a:pt x="265" y="2"/>
                  </a:cubicBezTo>
                  <a:cubicBezTo>
                    <a:pt x="238" y="2"/>
                    <a:pt x="211" y="7"/>
                    <a:pt x="184" y="8"/>
                  </a:cubicBezTo>
                  <a:cubicBezTo>
                    <a:pt x="156" y="9"/>
                    <a:pt x="128" y="6"/>
                    <a:pt x="100" y="6"/>
                  </a:cubicBezTo>
                  <a:cubicBezTo>
                    <a:pt x="68" y="7"/>
                    <a:pt x="37" y="9"/>
                    <a:pt x="5" y="8"/>
                  </a:cubicBezTo>
                  <a:cubicBezTo>
                    <a:pt x="0" y="8"/>
                    <a:pt x="0" y="17"/>
                    <a:pt x="5" y="17"/>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63"/>
            <p:cNvSpPr/>
            <p:nvPr/>
          </p:nvSpPr>
          <p:spPr bwMode="auto">
            <a:xfrm>
              <a:off x="2541588" y="5373688"/>
              <a:ext cx="1223963" cy="292100"/>
            </a:xfrm>
            <a:custGeom>
              <a:avLst/>
              <a:gdLst>
                <a:gd name="T0" fmla="*/ 52 w 386"/>
                <a:gd name="T1" fmla="*/ 5 h 92"/>
                <a:gd name="T2" fmla="*/ 29 w 386"/>
                <a:gd name="T3" fmla="*/ 44 h 92"/>
                <a:gd name="T4" fmla="*/ 2 w 386"/>
                <a:gd name="T5" fmla="*/ 77 h 92"/>
                <a:gd name="T6" fmla="*/ 6 w 386"/>
                <a:gd name="T7" fmla="*/ 83 h 92"/>
                <a:gd name="T8" fmla="*/ 205 w 386"/>
                <a:gd name="T9" fmla="*/ 86 h 92"/>
                <a:gd name="T10" fmla="*/ 302 w 386"/>
                <a:gd name="T11" fmla="*/ 83 h 92"/>
                <a:gd name="T12" fmla="*/ 355 w 386"/>
                <a:gd name="T13" fmla="*/ 84 h 92"/>
                <a:gd name="T14" fmla="*/ 381 w 386"/>
                <a:gd name="T15" fmla="*/ 81 h 92"/>
                <a:gd name="T16" fmla="*/ 376 w 386"/>
                <a:gd name="T17" fmla="*/ 73 h 92"/>
                <a:gd name="T18" fmla="*/ 331 w 386"/>
                <a:gd name="T19" fmla="*/ 73 h 92"/>
                <a:gd name="T20" fmla="*/ 287 w 386"/>
                <a:gd name="T21" fmla="*/ 75 h 92"/>
                <a:gd name="T22" fmla="*/ 191 w 386"/>
                <a:gd name="T23" fmla="*/ 77 h 92"/>
                <a:gd name="T24" fmla="*/ 6 w 386"/>
                <a:gd name="T25" fmla="*/ 74 h 92"/>
                <a:gd name="T26" fmla="*/ 10 w 386"/>
                <a:gd name="T27" fmla="*/ 81 h 92"/>
                <a:gd name="T28" fmla="*/ 45 w 386"/>
                <a:gd name="T29" fmla="*/ 40 h 92"/>
                <a:gd name="T30" fmla="*/ 61 w 386"/>
                <a:gd name="T31" fmla="*/ 5 h 92"/>
                <a:gd name="T32" fmla="*/ 52 w 386"/>
                <a:gd name="T33" fmla="*/ 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6" h="92">
                  <a:moveTo>
                    <a:pt x="52" y="5"/>
                  </a:moveTo>
                  <a:cubicBezTo>
                    <a:pt x="54" y="19"/>
                    <a:pt x="38" y="35"/>
                    <a:pt x="29" y="44"/>
                  </a:cubicBezTo>
                  <a:cubicBezTo>
                    <a:pt x="20" y="55"/>
                    <a:pt x="10" y="65"/>
                    <a:pt x="2" y="77"/>
                  </a:cubicBezTo>
                  <a:cubicBezTo>
                    <a:pt x="0" y="80"/>
                    <a:pt x="3" y="83"/>
                    <a:pt x="6" y="83"/>
                  </a:cubicBezTo>
                  <a:cubicBezTo>
                    <a:pt x="72" y="92"/>
                    <a:pt x="139" y="87"/>
                    <a:pt x="205" y="86"/>
                  </a:cubicBezTo>
                  <a:cubicBezTo>
                    <a:pt x="238" y="85"/>
                    <a:pt x="270" y="84"/>
                    <a:pt x="302" y="83"/>
                  </a:cubicBezTo>
                  <a:cubicBezTo>
                    <a:pt x="320" y="82"/>
                    <a:pt x="337" y="82"/>
                    <a:pt x="355" y="84"/>
                  </a:cubicBezTo>
                  <a:cubicBezTo>
                    <a:pt x="364" y="86"/>
                    <a:pt x="372" y="85"/>
                    <a:pt x="381" y="81"/>
                  </a:cubicBezTo>
                  <a:cubicBezTo>
                    <a:pt x="386" y="79"/>
                    <a:pt x="382" y="71"/>
                    <a:pt x="376" y="73"/>
                  </a:cubicBezTo>
                  <a:cubicBezTo>
                    <a:pt x="362" y="79"/>
                    <a:pt x="346" y="73"/>
                    <a:pt x="331" y="73"/>
                  </a:cubicBezTo>
                  <a:cubicBezTo>
                    <a:pt x="317" y="74"/>
                    <a:pt x="302" y="74"/>
                    <a:pt x="287" y="75"/>
                  </a:cubicBezTo>
                  <a:cubicBezTo>
                    <a:pt x="255" y="76"/>
                    <a:pt x="223" y="76"/>
                    <a:pt x="191" y="77"/>
                  </a:cubicBezTo>
                  <a:cubicBezTo>
                    <a:pt x="129" y="79"/>
                    <a:pt x="67" y="82"/>
                    <a:pt x="6" y="74"/>
                  </a:cubicBezTo>
                  <a:cubicBezTo>
                    <a:pt x="7" y="77"/>
                    <a:pt x="9" y="79"/>
                    <a:pt x="10" y="81"/>
                  </a:cubicBezTo>
                  <a:cubicBezTo>
                    <a:pt x="20" y="67"/>
                    <a:pt x="34" y="54"/>
                    <a:pt x="45" y="40"/>
                  </a:cubicBezTo>
                  <a:cubicBezTo>
                    <a:pt x="53" y="31"/>
                    <a:pt x="63" y="18"/>
                    <a:pt x="61" y="5"/>
                  </a:cubicBezTo>
                  <a:cubicBezTo>
                    <a:pt x="61" y="0"/>
                    <a:pt x="52" y="0"/>
                    <a:pt x="52"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64"/>
            <p:cNvSpPr/>
            <p:nvPr/>
          </p:nvSpPr>
          <p:spPr bwMode="auto">
            <a:xfrm>
              <a:off x="5300663" y="5364163"/>
              <a:ext cx="1182688" cy="79375"/>
            </a:xfrm>
            <a:custGeom>
              <a:avLst/>
              <a:gdLst>
                <a:gd name="T0" fmla="*/ 6 w 373"/>
                <a:gd name="T1" fmla="*/ 10 h 25"/>
                <a:gd name="T2" fmla="*/ 68 w 373"/>
                <a:gd name="T3" fmla="*/ 12 h 25"/>
                <a:gd name="T4" fmla="*/ 173 w 373"/>
                <a:gd name="T5" fmla="*/ 20 h 25"/>
                <a:gd name="T6" fmla="*/ 365 w 373"/>
                <a:gd name="T7" fmla="*/ 22 h 25"/>
                <a:gd name="T8" fmla="*/ 367 w 373"/>
                <a:gd name="T9" fmla="*/ 13 h 25"/>
                <a:gd name="T10" fmla="*/ 187 w 373"/>
                <a:gd name="T11" fmla="*/ 12 h 25"/>
                <a:gd name="T12" fmla="*/ 88 w 373"/>
                <a:gd name="T13" fmla="*/ 3 h 25"/>
                <a:gd name="T14" fmla="*/ 8 w 373"/>
                <a:gd name="T15" fmla="*/ 2 h 25"/>
                <a:gd name="T16" fmla="*/ 6 w 373"/>
                <a:gd name="T17"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3" h="25">
                  <a:moveTo>
                    <a:pt x="6" y="10"/>
                  </a:moveTo>
                  <a:cubicBezTo>
                    <a:pt x="26" y="16"/>
                    <a:pt x="48" y="12"/>
                    <a:pt x="68" y="12"/>
                  </a:cubicBezTo>
                  <a:cubicBezTo>
                    <a:pt x="103" y="11"/>
                    <a:pt x="138" y="17"/>
                    <a:pt x="173" y="20"/>
                  </a:cubicBezTo>
                  <a:cubicBezTo>
                    <a:pt x="237" y="25"/>
                    <a:pt x="301" y="9"/>
                    <a:pt x="365" y="22"/>
                  </a:cubicBezTo>
                  <a:cubicBezTo>
                    <a:pt x="371" y="23"/>
                    <a:pt x="373" y="14"/>
                    <a:pt x="367" y="13"/>
                  </a:cubicBezTo>
                  <a:cubicBezTo>
                    <a:pt x="308" y="1"/>
                    <a:pt x="247" y="13"/>
                    <a:pt x="187" y="12"/>
                  </a:cubicBezTo>
                  <a:cubicBezTo>
                    <a:pt x="154" y="11"/>
                    <a:pt x="121" y="5"/>
                    <a:pt x="88" y="3"/>
                  </a:cubicBezTo>
                  <a:cubicBezTo>
                    <a:pt x="62" y="2"/>
                    <a:pt x="34" y="9"/>
                    <a:pt x="8" y="2"/>
                  </a:cubicBezTo>
                  <a:cubicBezTo>
                    <a:pt x="3" y="0"/>
                    <a:pt x="0" y="9"/>
                    <a:pt x="6"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65"/>
            <p:cNvSpPr/>
            <p:nvPr/>
          </p:nvSpPr>
          <p:spPr bwMode="auto">
            <a:xfrm>
              <a:off x="6451600" y="5392738"/>
              <a:ext cx="258763" cy="304800"/>
            </a:xfrm>
            <a:custGeom>
              <a:avLst/>
              <a:gdLst>
                <a:gd name="T0" fmla="*/ 4 w 82"/>
                <a:gd name="T1" fmla="*/ 10 h 96"/>
                <a:gd name="T2" fmla="*/ 71 w 82"/>
                <a:gd name="T3" fmla="*/ 92 h 96"/>
                <a:gd name="T4" fmla="*/ 77 w 82"/>
                <a:gd name="T5" fmla="*/ 86 h 96"/>
                <a:gd name="T6" fmla="*/ 11 w 82"/>
                <a:gd name="T7" fmla="*/ 4 h 96"/>
                <a:gd name="T8" fmla="*/ 4 w 82"/>
                <a:gd name="T9" fmla="*/ 10 h 96"/>
              </a:gdLst>
              <a:ahLst/>
              <a:cxnLst>
                <a:cxn ang="0">
                  <a:pos x="T0" y="T1"/>
                </a:cxn>
                <a:cxn ang="0">
                  <a:pos x="T2" y="T3"/>
                </a:cxn>
                <a:cxn ang="0">
                  <a:pos x="T4" y="T5"/>
                </a:cxn>
                <a:cxn ang="0">
                  <a:pos x="T6" y="T7"/>
                </a:cxn>
                <a:cxn ang="0">
                  <a:pos x="T8" y="T9"/>
                </a:cxn>
              </a:cxnLst>
              <a:rect l="0" t="0" r="r" b="b"/>
              <a:pathLst>
                <a:path w="82" h="96">
                  <a:moveTo>
                    <a:pt x="4" y="10"/>
                  </a:moveTo>
                  <a:cubicBezTo>
                    <a:pt x="30" y="35"/>
                    <a:pt x="43" y="70"/>
                    <a:pt x="71" y="92"/>
                  </a:cubicBezTo>
                  <a:cubicBezTo>
                    <a:pt x="75" y="96"/>
                    <a:pt x="82" y="90"/>
                    <a:pt x="77" y="86"/>
                  </a:cubicBezTo>
                  <a:cubicBezTo>
                    <a:pt x="49" y="63"/>
                    <a:pt x="36" y="28"/>
                    <a:pt x="11" y="4"/>
                  </a:cubicBezTo>
                  <a:cubicBezTo>
                    <a:pt x="7" y="0"/>
                    <a:pt x="0" y="6"/>
                    <a:pt x="4"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66"/>
            <p:cNvSpPr/>
            <p:nvPr/>
          </p:nvSpPr>
          <p:spPr bwMode="auto">
            <a:xfrm>
              <a:off x="5262563" y="5637213"/>
              <a:ext cx="1444625" cy="76200"/>
            </a:xfrm>
            <a:custGeom>
              <a:avLst/>
              <a:gdLst>
                <a:gd name="T0" fmla="*/ 448 w 456"/>
                <a:gd name="T1" fmla="*/ 10 h 24"/>
                <a:gd name="T2" fmla="*/ 338 w 456"/>
                <a:gd name="T3" fmla="*/ 10 h 24"/>
                <a:gd name="T4" fmla="*/ 229 w 456"/>
                <a:gd name="T5" fmla="*/ 4 h 24"/>
                <a:gd name="T6" fmla="*/ 118 w 456"/>
                <a:gd name="T7" fmla="*/ 6 h 24"/>
                <a:gd name="T8" fmla="*/ 6 w 456"/>
                <a:gd name="T9" fmla="*/ 2 h 24"/>
                <a:gd name="T10" fmla="*/ 6 w 456"/>
                <a:gd name="T11" fmla="*/ 11 h 24"/>
                <a:gd name="T12" fmla="*/ 111 w 456"/>
                <a:gd name="T13" fmla="*/ 16 h 24"/>
                <a:gd name="T14" fmla="*/ 229 w 456"/>
                <a:gd name="T15" fmla="*/ 13 h 24"/>
                <a:gd name="T16" fmla="*/ 345 w 456"/>
                <a:gd name="T17" fmla="*/ 19 h 24"/>
                <a:gd name="T18" fmla="*/ 450 w 456"/>
                <a:gd name="T19" fmla="*/ 18 h 24"/>
                <a:gd name="T20" fmla="*/ 448 w 456"/>
                <a:gd name="T21"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6" h="24">
                  <a:moveTo>
                    <a:pt x="448" y="10"/>
                  </a:moveTo>
                  <a:cubicBezTo>
                    <a:pt x="411" y="15"/>
                    <a:pt x="374" y="12"/>
                    <a:pt x="338" y="10"/>
                  </a:cubicBezTo>
                  <a:cubicBezTo>
                    <a:pt x="302" y="8"/>
                    <a:pt x="265" y="7"/>
                    <a:pt x="229" y="4"/>
                  </a:cubicBezTo>
                  <a:cubicBezTo>
                    <a:pt x="192" y="2"/>
                    <a:pt x="155" y="4"/>
                    <a:pt x="118" y="6"/>
                  </a:cubicBezTo>
                  <a:cubicBezTo>
                    <a:pt x="81" y="8"/>
                    <a:pt x="44" y="0"/>
                    <a:pt x="6" y="2"/>
                  </a:cubicBezTo>
                  <a:cubicBezTo>
                    <a:pt x="0" y="2"/>
                    <a:pt x="0" y="11"/>
                    <a:pt x="6" y="11"/>
                  </a:cubicBezTo>
                  <a:cubicBezTo>
                    <a:pt x="41" y="9"/>
                    <a:pt x="76" y="16"/>
                    <a:pt x="111" y="16"/>
                  </a:cubicBezTo>
                  <a:cubicBezTo>
                    <a:pt x="151" y="15"/>
                    <a:pt x="189" y="11"/>
                    <a:pt x="229" y="13"/>
                  </a:cubicBezTo>
                  <a:cubicBezTo>
                    <a:pt x="268" y="16"/>
                    <a:pt x="306" y="17"/>
                    <a:pt x="345" y="19"/>
                  </a:cubicBezTo>
                  <a:cubicBezTo>
                    <a:pt x="380" y="21"/>
                    <a:pt x="415" y="24"/>
                    <a:pt x="450" y="18"/>
                  </a:cubicBezTo>
                  <a:cubicBezTo>
                    <a:pt x="456" y="17"/>
                    <a:pt x="453" y="9"/>
                    <a:pt x="448"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67"/>
            <p:cNvSpPr/>
            <p:nvPr/>
          </p:nvSpPr>
          <p:spPr bwMode="auto">
            <a:xfrm>
              <a:off x="2738438" y="5618163"/>
              <a:ext cx="120650" cy="566737"/>
            </a:xfrm>
            <a:custGeom>
              <a:avLst/>
              <a:gdLst>
                <a:gd name="T0" fmla="*/ 0 w 38"/>
                <a:gd name="T1" fmla="*/ 6 h 179"/>
                <a:gd name="T2" fmla="*/ 14 w 38"/>
                <a:gd name="T3" fmla="*/ 89 h 179"/>
                <a:gd name="T4" fmla="*/ 27 w 38"/>
                <a:gd name="T5" fmla="*/ 174 h 179"/>
                <a:gd name="T6" fmla="*/ 36 w 38"/>
                <a:gd name="T7" fmla="*/ 171 h 179"/>
                <a:gd name="T8" fmla="*/ 24 w 38"/>
                <a:gd name="T9" fmla="*/ 93 h 179"/>
                <a:gd name="T10" fmla="*/ 9 w 38"/>
                <a:gd name="T11" fmla="*/ 6 h 179"/>
                <a:gd name="T12" fmla="*/ 0 w 38"/>
                <a:gd name="T13" fmla="*/ 6 h 179"/>
              </a:gdLst>
              <a:ahLst/>
              <a:cxnLst>
                <a:cxn ang="0">
                  <a:pos x="T0" y="T1"/>
                </a:cxn>
                <a:cxn ang="0">
                  <a:pos x="T2" y="T3"/>
                </a:cxn>
                <a:cxn ang="0">
                  <a:pos x="T4" y="T5"/>
                </a:cxn>
                <a:cxn ang="0">
                  <a:pos x="T6" y="T7"/>
                </a:cxn>
                <a:cxn ang="0">
                  <a:pos x="T8" y="T9"/>
                </a:cxn>
                <a:cxn ang="0">
                  <a:pos x="T10" y="T11"/>
                </a:cxn>
                <a:cxn ang="0">
                  <a:pos x="T12" y="T13"/>
                </a:cxn>
              </a:cxnLst>
              <a:rect l="0" t="0" r="r" b="b"/>
              <a:pathLst>
                <a:path w="38" h="179">
                  <a:moveTo>
                    <a:pt x="0" y="6"/>
                  </a:moveTo>
                  <a:cubicBezTo>
                    <a:pt x="3" y="34"/>
                    <a:pt x="8" y="61"/>
                    <a:pt x="14" y="89"/>
                  </a:cubicBezTo>
                  <a:cubicBezTo>
                    <a:pt x="21" y="117"/>
                    <a:pt x="17" y="146"/>
                    <a:pt x="27" y="174"/>
                  </a:cubicBezTo>
                  <a:cubicBezTo>
                    <a:pt x="29" y="179"/>
                    <a:pt x="38" y="177"/>
                    <a:pt x="36" y="171"/>
                  </a:cubicBezTo>
                  <a:cubicBezTo>
                    <a:pt x="27" y="146"/>
                    <a:pt x="28" y="119"/>
                    <a:pt x="24" y="93"/>
                  </a:cubicBezTo>
                  <a:cubicBezTo>
                    <a:pt x="20" y="64"/>
                    <a:pt x="12" y="36"/>
                    <a:pt x="9" y="6"/>
                  </a:cubicBezTo>
                  <a:cubicBezTo>
                    <a:pt x="9" y="1"/>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68"/>
            <p:cNvSpPr/>
            <p:nvPr/>
          </p:nvSpPr>
          <p:spPr bwMode="auto">
            <a:xfrm>
              <a:off x="6432550" y="5688013"/>
              <a:ext cx="76200" cy="423862"/>
            </a:xfrm>
            <a:custGeom>
              <a:avLst/>
              <a:gdLst>
                <a:gd name="T0" fmla="*/ 14 w 24"/>
                <a:gd name="T1" fmla="*/ 5 h 134"/>
                <a:gd name="T2" fmla="*/ 1 w 24"/>
                <a:gd name="T3" fmla="*/ 129 h 134"/>
                <a:gd name="T4" fmla="*/ 10 w 24"/>
                <a:gd name="T5" fmla="*/ 129 h 134"/>
                <a:gd name="T6" fmla="*/ 23 w 24"/>
                <a:gd name="T7" fmla="*/ 5 h 134"/>
                <a:gd name="T8" fmla="*/ 14 w 24"/>
                <a:gd name="T9" fmla="*/ 5 h 134"/>
              </a:gdLst>
              <a:ahLst/>
              <a:cxnLst>
                <a:cxn ang="0">
                  <a:pos x="T0" y="T1"/>
                </a:cxn>
                <a:cxn ang="0">
                  <a:pos x="T2" y="T3"/>
                </a:cxn>
                <a:cxn ang="0">
                  <a:pos x="T4" y="T5"/>
                </a:cxn>
                <a:cxn ang="0">
                  <a:pos x="T6" y="T7"/>
                </a:cxn>
                <a:cxn ang="0">
                  <a:pos x="T8" y="T9"/>
                </a:cxn>
              </a:cxnLst>
              <a:rect l="0" t="0" r="r" b="b"/>
              <a:pathLst>
                <a:path w="24" h="134">
                  <a:moveTo>
                    <a:pt x="14" y="5"/>
                  </a:moveTo>
                  <a:cubicBezTo>
                    <a:pt x="9" y="46"/>
                    <a:pt x="6" y="88"/>
                    <a:pt x="1" y="129"/>
                  </a:cubicBezTo>
                  <a:cubicBezTo>
                    <a:pt x="0" y="134"/>
                    <a:pt x="9" y="134"/>
                    <a:pt x="10" y="129"/>
                  </a:cubicBezTo>
                  <a:cubicBezTo>
                    <a:pt x="15" y="88"/>
                    <a:pt x="18" y="46"/>
                    <a:pt x="23" y="5"/>
                  </a:cubicBezTo>
                  <a:cubicBezTo>
                    <a:pt x="24" y="0"/>
                    <a:pt x="15" y="0"/>
                    <a:pt x="14"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69"/>
            <p:cNvSpPr/>
            <p:nvPr/>
          </p:nvSpPr>
          <p:spPr bwMode="auto">
            <a:xfrm>
              <a:off x="3886200" y="5087938"/>
              <a:ext cx="120650" cy="44450"/>
            </a:xfrm>
            <a:custGeom>
              <a:avLst/>
              <a:gdLst>
                <a:gd name="T0" fmla="*/ 6 w 38"/>
                <a:gd name="T1" fmla="*/ 11 h 14"/>
                <a:gd name="T2" fmla="*/ 32 w 38"/>
                <a:gd name="T3" fmla="*/ 13 h 14"/>
                <a:gd name="T4" fmla="*/ 32 w 38"/>
                <a:gd name="T5" fmla="*/ 4 h 14"/>
                <a:gd name="T6" fmla="*/ 5 w 38"/>
                <a:gd name="T7" fmla="*/ 5 h 14"/>
                <a:gd name="T8" fmla="*/ 5 w 38"/>
                <a:gd name="T9" fmla="*/ 14 h 14"/>
                <a:gd name="T10" fmla="*/ 32 w 38"/>
                <a:gd name="T11" fmla="*/ 13 h 14"/>
                <a:gd name="T12" fmla="*/ 32 w 38"/>
                <a:gd name="T13" fmla="*/ 4 h 14"/>
                <a:gd name="T14" fmla="*/ 8 w 38"/>
                <a:gd name="T15" fmla="*/ 2 h 14"/>
                <a:gd name="T16" fmla="*/ 6 w 38"/>
                <a:gd name="T17"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4">
                  <a:moveTo>
                    <a:pt x="6" y="11"/>
                  </a:moveTo>
                  <a:cubicBezTo>
                    <a:pt x="14" y="14"/>
                    <a:pt x="23" y="14"/>
                    <a:pt x="32" y="13"/>
                  </a:cubicBezTo>
                  <a:cubicBezTo>
                    <a:pt x="37" y="12"/>
                    <a:pt x="38" y="4"/>
                    <a:pt x="32" y="4"/>
                  </a:cubicBezTo>
                  <a:cubicBezTo>
                    <a:pt x="23" y="3"/>
                    <a:pt x="14" y="3"/>
                    <a:pt x="5" y="5"/>
                  </a:cubicBezTo>
                  <a:cubicBezTo>
                    <a:pt x="0" y="5"/>
                    <a:pt x="0" y="14"/>
                    <a:pt x="5" y="14"/>
                  </a:cubicBezTo>
                  <a:cubicBezTo>
                    <a:pt x="14" y="12"/>
                    <a:pt x="23" y="12"/>
                    <a:pt x="32" y="13"/>
                  </a:cubicBezTo>
                  <a:cubicBezTo>
                    <a:pt x="32" y="10"/>
                    <a:pt x="32" y="7"/>
                    <a:pt x="32" y="4"/>
                  </a:cubicBezTo>
                  <a:cubicBezTo>
                    <a:pt x="24" y="5"/>
                    <a:pt x="16" y="5"/>
                    <a:pt x="8" y="2"/>
                  </a:cubicBezTo>
                  <a:cubicBezTo>
                    <a:pt x="3" y="0"/>
                    <a:pt x="1" y="9"/>
                    <a:pt x="6"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70"/>
            <p:cNvSpPr/>
            <p:nvPr/>
          </p:nvSpPr>
          <p:spPr bwMode="auto">
            <a:xfrm>
              <a:off x="3990975" y="5434013"/>
              <a:ext cx="133350" cy="44450"/>
            </a:xfrm>
            <a:custGeom>
              <a:avLst/>
              <a:gdLst>
                <a:gd name="T0" fmla="*/ 17 w 42"/>
                <a:gd name="T1" fmla="*/ 5 h 14"/>
                <a:gd name="T2" fmla="*/ 13 w 42"/>
                <a:gd name="T3" fmla="*/ 3 h 14"/>
                <a:gd name="T4" fmla="*/ 11 w 42"/>
                <a:gd name="T5" fmla="*/ 12 h 14"/>
                <a:gd name="T6" fmla="*/ 27 w 42"/>
                <a:gd name="T7" fmla="*/ 14 h 14"/>
                <a:gd name="T8" fmla="*/ 28 w 42"/>
                <a:gd name="T9" fmla="*/ 5 h 14"/>
                <a:gd name="T10" fmla="*/ 6 w 42"/>
                <a:gd name="T11" fmla="*/ 3 h 14"/>
                <a:gd name="T12" fmla="*/ 6 w 42"/>
                <a:gd name="T13" fmla="*/ 12 h 14"/>
                <a:gd name="T14" fmla="*/ 36 w 42"/>
                <a:gd name="T15" fmla="*/ 10 h 14"/>
                <a:gd name="T16" fmla="*/ 36 w 42"/>
                <a:gd name="T17" fmla="*/ 1 h 14"/>
                <a:gd name="T18" fmla="*/ 6 w 42"/>
                <a:gd name="T19" fmla="*/ 3 h 14"/>
                <a:gd name="T20" fmla="*/ 6 w 42"/>
                <a:gd name="T21" fmla="*/ 12 h 14"/>
                <a:gd name="T22" fmla="*/ 26 w 42"/>
                <a:gd name="T23" fmla="*/ 14 h 14"/>
                <a:gd name="T24" fmla="*/ 27 w 42"/>
                <a:gd name="T25" fmla="*/ 5 h 14"/>
                <a:gd name="T26" fmla="*/ 13 w 42"/>
                <a:gd name="T27" fmla="*/ 3 h 14"/>
                <a:gd name="T28" fmla="*/ 11 w 42"/>
                <a:gd name="T29" fmla="*/ 12 h 14"/>
                <a:gd name="T30" fmla="*/ 17 w 42"/>
                <a:gd name="T31" fmla="*/ 14 h 14"/>
                <a:gd name="T32" fmla="*/ 17 w 42"/>
                <a:gd name="T33"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14">
                  <a:moveTo>
                    <a:pt x="17" y="5"/>
                  </a:moveTo>
                  <a:cubicBezTo>
                    <a:pt x="16" y="4"/>
                    <a:pt x="14" y="4"/>
                    <a:pt x="13" y="3"/>
                  </a:cubicBezTo>
                  <a:cubicBezTo>
                    <a:pt x="12" y="6"/>
                    <a:pt x="11" y="9"/>
                    <a:pt x="11" y="12"/>
                  </a:cubicBezTo>
                  <a:cubicBezTo>
                    <a:pt x="16" y="13"/>
                    <a:pt x="21" y="14"/>
                    <a:pt x="27" y="14"/>
                  </a:cubicBezTo>
                  <a:cubicBezTo>
                    <a:pt x="32" y="14"/>
                    <a:pt x="32" y="7"/>
                    <a:pt x="28" y="5"/>
                  </a:cubicBezTo>
                  <a:cubicBezTo>
                    <a:pt x="21" y="2"/>
                    <a:pt x="14" y="2"/>
                    <a:pt x="6" y="3"/>
                  </a:cubicBezTo>
                  <a:cubicBezTo>
                    <a:pt x="1" y="4"/>
                    <a:pt x="0" y="12"/>
                    <a:pt x="6" y="12"/>
                  </a:cubicBezTo>
                  <a:cubicBezTo>
                    <a:pt x="16" y="12"/>
                    <a:pt x="26" y="11"/>
                    <a:pt x="36" y="10"/>
                  </a:cubicBezTo>
                  <a:cubicBezTo>
                    <a:pt x="42" y="9"/>
                    <a:pt x="42" y="0"/>
                    <a:pt x="36" y="1"/>
                  </a:cubicBezTo>
                  <a:cubicBezTo>
                    <a:pt x="26" y="2"/>
                    <a:pt x="16" y="3"/>
                    <a:pt x="6" y="3"/>
                  </a:cubicBezTo>
                  <a:cubicBezTo>
                    <a:pt x="6" y="6"/>
                    <a:pt x="6" y="9"/>
                    <a:pt x="6" y="12"/>
                  </a:cubicBezTo>
                  <a:cubicBezTo>
                    <a:pt x="13" y="11"/>
                    <a:pt x="19" y="11"/>
                    <a:pt x="26" y="14"/>
                  </a:cubicBezTo>
                  <a:cubicBezTo>
                    <a:pt x="26" y="11"/>
                    <a:pt x="26" y="8"/>
                    <a:pt x="27" y="5"/>
                  </a:cubicBezTo>
                  <a:cubicBezTo>
                    <a:pt x="22" y="5"/>
                    <a:pt x="18" y="4"/>
                    <a:pt x="13" y="3"/>
                  </a:cubicBezTo>
                  <a:cubicBezTo>
                    <a:pt x="7" y="2"/>
                    <a:pt x="5" y="10"/>
                    <a:pt x="11" y="12"/>
                  </a:cubicBezTo>
                  <a:cubicBezTo>
                    <a:pt x="13" y="13"/>
                    <a:pt x="15" y="13"/>
                    <a:pt x="17" y="14"/>
                  </a:cubicBezTo>
                  <a:cubicBezTo>
                    <a:pt x="23" y="14"/>
                    <a:pt x="23" y="5"/>
                    <a:pt x="17" y="5"/>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71"/>
            <p:cNvSpPr/>
            <p:nvPr/>
          </p:nvSpPr>
          <p:spPr bwMode="auto">
            <a:xfrm>
              <a:off x="4260850" y="5602288"/>
              <a:ext cx="133350" cy="41275"/>
            </a:xfrm>
            <a:custGeom>
              <a:avLst/>
              <a:gdLst>
                <a:gd name="T0" fmla="*/ 20 w 42"/>
                <a:gd name="T1" fmla="*/ 10 h 13"/>
                <a:gd name="T2" fmla="*/ 37 w 42"/>
                <a:gd name="T3" fmla="*/ 12 h 13"/>
                <a:gd name="T4" fmla="*/ 37 w 42"/>
                <a:gd name="T5" fmla="*/ 3 h 13"/>
                <a:gd name="T6" fmla="*/ 5 w 42"/>
                <a:gd name="T7" fmla="*/ 4 h 13"/>
                <a:gd name="T8" fmla="*/ 7 w 42"/>
                <a:gd name="T9" fmla="*/ 13 h 13"/>
                <a:gd name="T10" fmla="*/ 35 w 42"/>
                <a:gd name="T11" fmla="*/ 10 h 13"/>
                <a:gd name="T12" fmla="*/ 35 w 42"/>
                <a:gd name="T13" fmla="*/ 1 h 13"/>
                <a:gd name="T14" fmla="*/ 7 w 42"/>
                <a:gd name="T15" fmla="*/ 4 h 13"/>
                <a:gd name="T16" fmla="*/ 8 w 42"/>
                <a:gd name="T17" fmla="*/ 12 h 13"/>
                <a:gd name="T18" fmla="*/ 37 w 42"/>
                <a:gd name="T19" fmla="*/ 12 h 13"/>
                <a:gd name="T20" fmla="*/ 37 w 42"/>
                <a:gd name="T21" fmla="*/ 3 h 13"/>
                <a:gd name="T22" fmla="*/ 20 w 42"/>
                <a:gd name="T23" fmla="*/ 1 h 13"/>
                <a:gd name="T24" fmla="*/ 20 w 42"/>
                <a:gd name="T25"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3">
                  <a:moveTo>
                    <a:pt x="20" y="10"/>
                  </a:moveTo>
                  <a:cubicBezTo>
                    <a:pt x="25" y="10"/>
                    <a:pt x="31" y="11"/>
                    <a:pt x="37" y="12"/>
                  </a:cubicBezTo>
                  <a:cubicBezTo>
                    <a:pt x="37" y="9"/>
                    <a:pt x="37" y="6"/>
                    <a:pt x="37" y="3"/>
                  </a:cubicBezTo>
                  <a:cubicBezTo>
                    <a:pt x="26" y="2"/>
                    <a:pt x="16" y="1"/>
                    <a:pt x="5" y="4"/>
                  </a:cubicBezTo>
                  <a:cubicBezTo>
                    <a:pt x="0" y="5"/>
                    <a:pt x="1" y="13"/>
                    <a:pt x="7" y="13"/>
                  </a:cubicBezTo>
                  <a:cubicBezTo>
                    <a:pt x="16" y="13"/>
                    <a:pt x="25" y="11"/>
                    <a:pt x="35" y="10"/>
                  </a:cubicBezTo>
                  <a:cubicBezTo>
                    <a:pt x="40" y="10"/>
                    <a:pt x="40" y="0"/>
                    <a:pt x="35" y="1"/>
                  </a:cubicBezTo>
                  <a:cubicBezTo>
                    <a:pt x="25" y="2"/>
                    <a:pt x="16" y="4"/>
                    <a:pt x="7" y="4"/>
                  </a:cubicBezTo>
                  <a:cubicBezTo>
                    <a:pt x="7" y="7"/>
                    <a:pt x="7" y="9"/>
                    <a:pt x="8" y="12"/>
                  </a:cubicBezTo>
                  <a:cubicBezTo>
                    <a:pt x="17" y="10"/>
                    <a:pt x="27" y="11"/>
                    <a:pt x="37" y="12"/>
                  </a:cubicBezTo>
                  <a:cubicBezTo>
                    <a:pt x="42" y="12"/>
                    <a:pt x="42" y="3"/>
                    <a:pt x="37" y="3"/>
                  </a:cubicBezTo>
                  <a:cubicBezTo>
                    <a:pt x="31" y="2"/>
                    <a:pt x="25" y="1"/>
                    <a:pt x="20" y="1"/>
                  </a:cubicBezTo>
                  <a:cubicBezTo>
                    <a:pt x="14" y="1"/>
                    <a:pt x="14" y="10"/>
                    <a:pt x="20"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72"/>
            <p:cNvSpPr/>
            <p:nvPr/>
          </p:nvSpPr>
          <p:spPr bwMode="auto">
            <a:xfrm>
              <a:off x="4916488" y="5421313"/>
              <a:ext cx="130175" cy="50800"/>
            </a:xfrm>
            <a:custGeom>
              <a:avLst/>
              <a:gdLst>
                <a:gd name="T0" fmla="*/ 15 w 41"/>
                <a:gd name="T1" fmla="*/ 10 h 16"/>
                <a:gd name="T2" fmla="*/ 35 w 41"/>
                <a:gd name="T3" fmla="*/ 12 h 16"/>
                <a:gd name="T4" fmla="*/ 35 w 41"/>
                <a:gd name="T5" fmla="*/ 3 h 16"/>
                <a:gd name="T6" fmla="*/ 7 w 41"/>
                <a:gd name="T7" fmla="*/ 5 h 16"/>
                <a:gd name="T8" fmla="*/ 6 w 41"/>
                <a:gd name="T9" fmla="*/ 14 h 16"/>
                <a:gd name="T10" fmla="*/ 33 w 41"/>
                <a:gd name="T11" fmla="*/ 15 h 16"/>
                <a:gd name="T12" fmla="*/ 33 w 41"/>
                <a:gd name="T13" fmla="*/ 6 h 16"/>
                <a:gd name="T14" fmla="*/ 8 w 41"/>
                <a:gd name="T15" fmla="*/ 5 h 16"/>
                <a:gd name="T16" fmla="*/ 7 w 41"/>
                <a:gd name="T17" fmla="*/ 14 h 16"/>
                <a:gd name="T18" fmla="*/ 35 w 41"/>
                <a:gd name="T19" fmla="*/ 12 h 16"/>
                <a:gd name="T20" fmla="*/ 35 w 41"/>
                <a:gd name="T21" fmla="*/ 3 h 16"/>
                <a:gd name="T22" fmla="*/ 15 w 41"/>
                <a:gd name="T23" fmla="*/ 1 h 16"/>
                <a:gd name="T24" fmla="*/ 15 w 41"/>
                <a:gd name="T2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16">
                  <a:moveTo>
                    <a:pt x="15" y="10"/>
                  </a:moveTo>
                  <a:cubicBezTo>
                    <a:pt x="21" y="11"/>
                    <a:pt x="28" y="12"/>
                    <a:pt x="35" y="12"/>
                  </a:cubicBezTo>
                  <a:cubicBezTo>
                    <a:pt x="35" y="9"/>
                    <a:pt x="35" y="6"/>
                    <a:pt x="35" y="3"/>
                  </a:cubicBezTo>
                  <a:cubicBezTo>
                    <a:pt x="26" y="4"/>
                    <a:pt x="16" y="4"/>
                    <a:pt x="7" y="5"/>
                  </a:cubicBezTo>
                  <a:cubicBezTo>
                    <a:pt x="2" y="6"/>
                    <a:pt x="0" y="13"/>
                    <a:pt x="6" y="14"/>
                  </a:cubicBezTo>
                  <a:cubicBezTo>
                    <a:pt x="15" y="16"/>
                    <a:pt x="24" y="16"/>
                    <a:pt x="33" y="15"/>
                  </a:cubicBezTo>
                  <a:cubicBezTo>
                    <a:pt x="39" y="14"/>
                    <a:pt x="39" y="5"/>
                    <a:pt x="33" y="6"/>
                  </a:cubicBezTo>
                  <a:cubicBezTo>
                    <a:pt x="25" y="7"/>
                    <a:pt x="16" y="7"/>
                    <a:pt x="8" y="5"/>
                  </a:cubicBezTo>
                  <a:cubicBezTo>
                    <a:pt x="8" y="8"/>
                    <a:pt x="7" y="11"/>
                    <a:pt x="7" y="14"/>
                  </a:cubicBezTo>
                  <a:cubicBezTo>
                    <a:pt x="16" y="13"/>
                    <a:pt x="26" y="13"/>
                    <a:pt x="35" y="12"/>
                  </a:cubicBezTo>
                  <a:cubicBezTo>
                    <a:pt x="41" y="11"/>
                    <a:pt x="41" y="3"/>
                    <a:pt x="35" y="3"/>
                  </a:cubicBezTo>
                  <a:cubicBezTo>
                    <a:pt x="28" y="3"/>
                    <a:pt x="21" y="2"/>
                    <a:pt x="15" y="1"/>
                  </a:cubicBezTo>
                  <a:cubicBezTo>
                    <a:pt x="9" y="0"/>
                    <a:pt x="9" y="9"/>
                    <a:pt x="15"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73"/>
            <p:cNvSpPr/>
            <p:nvPr/>
          </p:nvSpPr>
          <p:spPr bwMode="auto">
            <a:xfrm>
              <a:off x="5062538" y="5160963"/>
              <a:ext cx="120650" cy="41275"/>
            </a:xfrm>
            <a:custGeom>
              <a:avLst/>
              <a:gdLst>
                <a:gd name="T0" fmla="*/ 15 w 38"/>
                <a:gd name="T1" fmla="*/ 2 h 13"/>
                <a:gd name="T2" fmla="*/ 15 w 38"/>
                <a:gd name="T3" fmla="*/ 2 h 13"/>
                <a:gd name="T4" fmla="*/ 15 w 38"/>
                <a:gd name="T5" fmla="*/ 11 h 13"/>
                <a:gd name="T6" fmla="*/ 32 w 38"/>
                <a:gd name="T7" fmla="*/ 12 h 13"/>
                <a:gd name="T8" fmla="*/ 32 w 38"/>
                <a:gd name="T9" fmla="*/ 3 h 13"/>
                <a:gd name="T10" fmla="*/ 4 w 38"/>
                <a:gd name="T11" fmla="*/ 2 h 13"/>
                <a:gd name="T12" fmla="*/ 4 w 38"/>
                <a:gd name="T13" fmla="*/ 11 h 13"/>
                <a:gd name="T14" fmla="*/ 28 w 38"/>
                <a:gd name="T15" fmla="*/ 13 h 13"/>
                <a:gd name="T16" fmla="*/ 28 w 38"/>
                <a:gd name="T17" fmla="*/ 4 h 13"/>
                <a:gd name="T18" fmla="*/ 7 w 38"/>
                <a:gd name="T19" fmla="*/ 2 h 13"/>
                <a:gd name="T20" fmla="*/ 7 w 38"/>
                <a:gd name="T21" fmla="*/ 11 h 13"/>
                <a:gd name="T22" fmla="*/ 32 w 38"/>
                <a:gd name="T23" fmla="*/ 12 h 13"/>
                <a:gd name="T24" fmla="*/ 32 w 38"/>
                <a:gd name="T25" fmla="*/ 3 h 13"/>
                <a:gd name="T26" fmla="*/ 15 w 38"/>
                <a:gd name="T27" fmla="*/ 2 h 13"/>
                <a:gd name="T28" fmla="*/ 15 w 38"/>
                <a:gd name="T29" fmla="*/ 11 h 13"/>
                <a:gd name="T30" fmla="*/ 15 w 38"/>
                <a:gd name="T31" fmla="*/ 11 h 13"/>
                <a:gd name="T32" fmla="*/ 15 w 38"/>
                <a:gd name="T3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13">
                  <a:moveTo>
                    <a:pt x="15" y="2"/>
                  </a:moveTo>
                  <a:cubicBezTo>
                    <a:pt x="15" y="2"/>
                    <a:pt x="15" y="2"/>
                    <a:pt x="15" y="2"/>
                  </a:cubicBezTo>
                  <a:cubicBezTo>
                    <a:pt x="9" y="2"/>
                    <a:pt x="9" y="11"/>
                    <a:pt x="15" y="11"/>
                  </a:cubicBezTo>
                  <a:cubicBezTo>
                    <a:pt x="21" y="12"/>
                    <a:pt x="26" y="12"/>
                    <a:pt x="32" y="12"/>
                  </a:cubicBezTo>
                  <a:cubicBezTo>
                    <a:pt x="38" y="12"/>
                    <a:pt x="38" y="3"/>
                    <a:pt x="32" y="3"/>
                  </a:cubicBezTo>
                  <a:cubicBezTo>
                    <a:pt x="23" y="2"/>
                    <a:pt x="14" y="0"/>
                    <a:pt x="4" y="2"/>
                  </a:cubicBezTo>
                  <a:cubicBezTo>
                    <a:pt x="0" y="4"/>
                    <a:pt x="0" y="10"/>
                    <a:pt x="4" y="11"/>
                  </a:cubicBezTo>
                  <a:cubicBezTo>
                    <a:pt x="12" y="13"/>
                    <a:pt x="20" y="13"/>
                    <a:pt x="28" y="13"/>
                  </a:cubicBezTo>
                  <a:cubicBezTo>
                    <a:pt x="34" y="13"/>
                    <a:pt x="34" y="4"/>
                    <a:pt x="28" y="4"/>
                  </a:cubicBezTo>
                  <a:cubicBezTo>
                    <a:pt x="21" y="4"/>
                    <a:pt x="14" y="4"/>
                    <a:pt x="7" y="2"/>
                  </a:cubicBezTo>
                  <a:cubicBezTo>
                    <a:pt x="7" y="5"/>
                    <a:pt x="7" y="8"/>
                    <a:pt x="7" y="11"/>
                  </a:cubicBezTo>
                  <a:cubicBezTo>
                    <a:pt x="15" y="9"/>
                    <a:pt x="24" y="11"/>
                    <a:pt x="32" y="12"/>
                  </a:cubicBezTo>
                  <a:cubicBezTo>
                    <a:pt x="32" y="9"/>
                    <a:pt x="32" y="6"/>
                    <a:pt x="32" y="3"/>
                  </a:cubicBezTo>
                  <a:cubicBezTo>
                    <a:pt x="26" y="3"/>
                    <a:pt x="21" y="3"/>
                    <a:pt x="15" y="2"/>
                  </a:cubicBezTo>
                  <a:cubicBezTo>
                    <a:pt x="15" y="5"/>
                    <a:pt x="15" y="8"/>
                    <a:pt x="15" y="11"/>
                  </a:cubicBezTo>
                  <a:cubicBezTo>
                    <a:pt x="15" y="11"/>
                    <a:pt x="15" y="11"/>
                    <a:pt x="15" y="11"/>
                  </a:cubicBezTo>
                  <a:cubicBezTo>
                    <a:pt x="21" y="11"/>
                    <a:pt x="21" y="2"/>
                    <a:pt x="15"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74"/>
            <p:cNvSpPr/>
            <p:nvPr/>
          </p:nvSpPr>
          <p:spPr bwMode="auto">
            <a:xfrm>
              <a:off x="3946525" y="5867400"/>
              <a:ext cx="98425" cy="38100"/>
            </a:xfrm>
            <a:custGeom>
              <a:avLst/>
              <a:gdLst>
                <a:gd name="T0" fmla="*/ 13 w 31"/>
                <a:gd name="T1" fmla="*/ 2 h 12"/>
                <a:gd name="T2" fmla="*/ 8 w 31"/>
                <a:gd name="T3" fmla="*/ 1 h 12"/>
                <a:gd name="T4" fmla="*/ 6 w 31"/>
                <a:gd name="T5" fmla="*/ 10 h 12"/>
                <a:gd name="T6" fmla="*/ 25 w 31"/>
                <a:gd name="T7" fmla="*/ 10 h 12"/>
                <a:gd name="T8" fmla="*/ 25 w 31"/>
                <a:gd name="T9" fmla="*/ 1 h 12"/>
                <a:gd name="T10" fmla="*/ 6 w 31"/>
                <a:gd name="T11" fmla="*/ 1 h 12"/>
                <a:gd name="T12" fmla="*/ 4 w 31"/>
                <a:gd name="T13" fmla="*/ 9 h 12"/>
                <a:gd name="T14" fmla="*/ 12 w 31"/>
                <a:gd name="T15" fmla="*/ 10 h 12"/>
                <a:gd name="T16" fmla="*/ 12 w 31"/>
                <a:gd name="T17" fmla="*/ 1 h 12"/>
                <a:gd name="T18" fmla="*/ 9 w 31"/>
                <a:gd name="T19" fmla="*/ 1 h 12"/>
                <a:gd name="T20" fmla="*/ 6 w 31"/>
                <a:gd name="T21" fmla="*/ 10 h 12"/>
                <a:gd name="T22" fmla="*/ 25 w 31"/>
                <a:gd name="T23" fmla="*/ 10 h 12"/>
                <a:gd name="T24" fmla="*/ 25 w 31"/>
                <a:gd name="T25" fmla="*/ 1 h 12"/>
                <a:gd name="T26" fmla="*/ 6 w 31"/>
                <a:gd name="T27" fmla="*/ 1 h 12"/>
                <a:gd name="T28" fmla="*/ 5 w 31"/>
                <a:gd name="T29" fmla="*/ 10 h 12"/>
                <a:gd name="T30" fmla="*/ 11 w 31"/>
                <a:gd name="T31" fmla="*/ 11 h 12"/>
                <a:gd name="T32" fmla="*/ 13 w 31"/>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12">
                  <a:moveTo>
                    <a:pt x="13" y="2"/>
                  </a:moveTo>
                  <a:cubicBezTo>
                    <a:pt x="11" y="2"/>
                    <a:pt x="10" y="1"/>
                    <a:pt x="8" y="1"/>
                  </a:cubicBezTo>
                  <a:cubicBezTo>
                    <a:pt x="7" y="4"/>
                    <a:pt x="7" y="7"/>
                    <a:pt x="6" y="10"/>
                  </a:cubicBezTo>
                  <a:cubicBezTo>
                    <a:pt x="13" y="10"/>
                    <a:pt x="19" y="10"/>
                    <a:pt x="25" y="10"/>
                  </a:cubicBezTo>
                  <a:cubicBezTo>
                    <a:pt x="31" y="10"/>
                    <a:pt x="31" y="1"/>
                    <a:pt x="25" y="1"/>
                  </a:cubicBezTo>
                  <a:cubicBezTo>
                    <a:pt x="19" y="1"/>
                    <a:pt x="13" y="1"/>
                    <a:pt x="6" y="1"/>
                  </a:cubicBezTo>
                  <a:cubicBezTo>
                    <a:pt x="2" y="1"/>
                    <a:pt x="0" y="7"/>
                    <a:pt x="4" y="9"/>
                  </a:cubicBezTo>
                  <a:cubicBezTo>
                    <a:pt x="7" y="11"/>
                    <a:pt x="9" y="10"/>
                    <a:pt x="12" y="10"/>
                  </a:cubicBezTo>
                  <a:cubicBezTo>
                    <a:pt x="18" y="9"/>
                    <a:pt x="18" y="0"/>
                    <a:pt x="12" y="1"/>
                  </a:cubicBezTo>
                  <a:cubicBezTo>
                    <a:pt x="11" y="1"/>
                    <a:pt x="9" y="1"/>
                    <a:pt x="9" y="1"/>
                  </a:cubicBezTo>
                  <a:cubicBezTo>
                    <a:pt x="8" y="4"/>
                    <a:pt x="7" y="7"/>
                    <a:pt x="6" y="10"/>
                  </a:cubicBezTo>
                  <a:cubicBezTo>
                    <a:pt x="13" y="10"/>
                    <a:pt x="19" y="10"/>
                    <a:pt x="25" y="10"/>
                  </a:cubicBezTo>
                  <a:cubicBezTo>
                    <a:pt x="25" y="7"/>
                    <a:pt x="25" y="4"/>
                    <a:pt x="25" y="1"/>
                  </a:cubicBezTo>
                  <a:cubicBezTo>
                    <a:pt x="19" y="1"/>
                    <a:pt x="13" y="1"/>
                    <a:pt x="6" y="1"/>
                  </a:cubicBezTo>
                  <a:cubicBezTo>
                    <a:pt x="1" y="1"/>
                    <a:pt x="0" y="9"/>
                    <a:pt x="5" y="10"/>
                  </a:cubicBezTo>
                  <a:cubicBezTo>
                    <a:pt x="7" y="10"/>
                    <a:pt x="9" y="11"/>
                    <a:pt x="11" y="11"/>
                  </a:cubicBezTo>
                  <a:cubicBezTo>
                    <a:pt x="17" y="12"/>
                    <a:pt x="19" y="3"/>
                    <a:pt x="13"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75"/>
            <p:cNvSpPr/>
            <p:nvPr/>
          </p:nvSpPr>
          <p:spPr bwMode="auto">
            <a:xfrm>
              <a:off x="4887913" y="5826125"/>
              <a:ext cx="133350" cy="50800"/>
            </a:xfrm>
            <a:custGeom>
              <a:avLst/>
              <a:gdLst>
                <a:gd name="T0" fmla="*/ 10 w 42"/>
                <a:gd name="T1" fmla="*/ 11 h 16"/>
                <a:gd name="T2" fmla="*/ 27 w 42"/>
                <a:gd name="T3" fmla="*/ 16 h 16"/>
                <a:gd name="T4" fmla="*/ 29 w 42"/>
                <a:gd name="T5" fmla="*/ 7 h 16"/>
                <a:gd name="T6" fmla="*/ 6 w 42"/>
                <a:gd name="T7" fmla="*/ 4 h 16"/>
                <a:gd name="T8" fmla="*/ 5 w 42"/>
                <a:gd name="T9" fmla="*/ 12 h 16"/>
                <a:gd name="T10" fmla="*/ 36 w 42"/>
                <a:gd name="T11" fmla="*/ 13 h 16"/>
                <a:gd name="T12" fmla="*/ 36 w 42"/>
                <a:gd name="T13" fmla="*/ 4 h 16"/>
                <a:gd name="T14" fmla="*/ 7 w 42"/>
                <a:gd name="T15" fmla="*/ 4 h 16"/>
                <a:gd name="T16" fmla="*/ 6 w 42"/>
                <a:gd name="T17" fmla="*/ 13 h 16"/>
                <a:gd name="T18" fmla="*/ 25 w 42"/>
                <a:gd name="T19" fmla="*/ 15 h 16"/>
                <a:gd name="T20" fmla="*/ 27 w 42"/>
                <a:gd name="T21" fmla="*/ 7 h 16"/>
                <a:gd name="T22" fmla="*/ 14 w 42"/>
                <a:gd name="T23" fmla="*/ 3 h 16"/>
                <a:gd name="T24" fmla="*/ 10 w 42"/>
                <a:gd name="T25"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6">
                  <a:moveTo>
                    <a:pt x="10" y="11"/>
                  </a:moveTo>
                  <a:cubicBezTo>
                    <a:pt x="15" y="14"/>
                    <a:pt x="21" y="15"/>
                    <a:pt x="27" y="16"/>
                  </a:cubicBezTo>
                  <a:cubicBezTo>
                    <a:pt x="31" y="16"/>
                    <a:pt x="33" y="9"/>
                    <a:pt x="29" y="7"/>
                  </a:cubicBezTo>
                  <a:cubicBezTo>
                    <a:pt x="22" y="4"/>
                    <a:pt x="14" y="4"/>
                    <a:pt x="6" y="4"/>
                  </a:cubicBezTo>
                  <a:cubicBezTo>
                    <a:pt x="1" y="3"/>
                    <a:pt x="0" y="11"/>
                    <a:pt x="5" y="12"/>
                  </a:cubicBezTo>
                  <a:cubicBezTo>
                    <a:pt x="15" y="15"/>
                    <a:pt x="26" y="13"/>
                    <a:pt x="36" y="13"/>
                  </a:cubicBezTo>
                  <a:cubicBezTo>
                    <a:pt x="42" y="13"/>
                    <a:pt x="42" y="4"/>
                    <a:pt x="36" y="4"/>
                  </a:cubicBezTo>
                  <a:cubicBezTo>
                    <a:pt x="27" y="4"/>
                    <a:pt x="17" y="6"/>
                    <a:pt x="7" y="4"/>
                  </a:cubicBezTo>
                  <a:cubicBezTo>
                    <a:pt x="7" y="7"/>
                    <a:pt x="7" y="10"/>
                    <a:pt x="6" y="13"/>
                  </a:cubicBezTo>
                  <a:cubicBezTo>
                    <a:pt x="12" y="13"/>
                    <a:pt x="19" y="13"/>
                    <a:pt x="25" y="15"/>
                  </a:cubicBezTo>
                  <a:cubicBezTo>
                    <a:pt x="25" y="12"/>
                    <a:pt x="26" y="10"/>
                    <a:pt x="27" y="7"/>
                  </a:cubicBezTo>
                  <a:cubicBezTo>
                    <a:pt x="22" y="7"/>
                    <a:pt x="18" y="6"/>
                    <a:pt x="14" y="3"/>
                  </a:cubicBezTo>
                  <a:cubicBezTo>
                    <a:pt x="9" y="0"/>
                    <a:pt x="5" y="7"/>
                    <a:pt x="10"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76"/>
            <p:cNvSpPr/>
            <p:nvPr/>
          </p:nvSpPr>
          <p:spPr bwMode="auto">
            <a:xfrm>
              <a:off x="2887663" y="5902325"/>
              <a:ext cx="107950" cy="38100"/>
            </a:xfrm>
            <a:custGeom>
              <a:avLst/>
              <a:gdLst>
                <a:gd name="T0" fmla="*/ 9 w 34"/>
                <a:gd name="T1" fmla="*/ 10 h 12"/>
                <a:gd name="T2" fmla="*/ 29 w 34"/>
                <a:gd name="T3" fmla="*/ 11 h 12"/>
                <a:gd name="T4" fmla="*/ 29 w 34"/>
                <a:gd name="T5" fmla="*/ 2 h 12"/>
                <a:gd name="T6" fmla="*/ 6 w 34"/>
                <a:gd name="T7" fmla="*/ 2 h 12"/>
                <a:gd name="T8" fmla="*/ 6 w 34"/>
                <a:gd name="T9" fmla="*/ 11 h 12"/>
                <a:gd name="T10" fmla="*/ 29 w 34"/>
                <a:gd name="T11" fmla="*/ 11 h 12"/>
                <a:gd name="T12" fmla="*/ 29 w 34"/>
                <a:gd name="T13" fmla="*/ 2 h 12"/>
                <a:gd name="T14" fmla="*/ 11 w 34"/>
                <a:gd name="T15" fmla="*/ 1 h 12"/>
                <a:gd name="T16" fmla="*/ 9 w 34"/>
                <a:gd name="T17"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2">
                  <a:moveTo>
                    <a:pt x="9" y="10"/>
                  </a:moveTo>
                  <a:cubicBezTo>
                    <a:pt x="15" y="11"/>
                    <a:pt x="22" y="11"/>
                    <a:pt x="29" y="11"/>
                  </a:cubicBezTo>
                  <a:cubicBezTo>
                    <a:pt x="29" y="8"/>
                    <a:pt x="29" y="5"/>
                    <a:pt x="29" y="2"/>
                  </a:cubicBezTo>
                  <a:cubicBezTo>
                    <a:pt x="21" y="2"/>
                    <a:pt x="14" y="2"/>
                    <a:pt x="6" y="2"/>
                  </a:cubicBezTo>
                  <a:cubicBezTo>
                    <a:pt x="0" y="2"/>
                    <a:pt x="0" y="11"/>
                    <a:pt x="6" y="11"/>
                  </a:cubicBezTo>
                  <a:cubicBezTo>
                    <a:pt x="14" y="11"/>
                    <a:pt x="21" y="11"/>
                    <a:pt x="29" y="11"/>
                  </a:cubicBezTo>
                  <a:cubicBezTo>
                    <a:pt x="34" y="12"/>
                    <a:pt x="34" y="3"/>
                    <a:pt x="29" y="2"/>
                  </a:cubicBezTo>
                  <a:cubicBezTo>
                    <a:pt x="23" y="2"/>
                    <a:pt x="16" y="2"/>
                    <a:pt x="11" y="1"/>
                  </a:cubicBezTo>
                  <a:cubicBezTo>
                    <a:pt x="5" y="0"/>
                    <a:pt x="3" y="9"/>
                    <a:pt x="9"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78"/>
            <p:cNvSpPr/>
            <p:nvPr/>
          </p:nvSpPr>
          <p:spPr bwMode="auto">
            <a:xfrm>
              <a:off x="3476625" y="5822950"/>
              <a:ext cx="92075" cy="41275"/>
            </a:xfrm>
            <a:custGeom>
              <a:avLst/>
              <a:gdLst>
                <a:gd name="T0" fmla="*/ 10 w 29"/>
                <a:gd name="T1" fmla="*/ 11 h 13"/>
                <a:gd name="T2" fmla="*/ 23 w 29"/>
                <a:gd name="T3" fmla="*/ 13 h 13"/>
                <a:gd name="T4" fmla="*/ 23 w 29"/>
                <a:gd name="T5" fmla="*/ 4 h 13"/>
                <a:gd name="T6" fmla="*/ 6 w 29"/>
                <a:gd name="T7" fmla="*/ 4 h 13"/>
                <a:gd name="T8" fmla="*/ 9 w 29"/>
                <a:gd name="T9" fmla="*/ 12 h 13"/>
                <a:gd name="T10" fmla="*/ 11 w 29"/>
                <a:gd name="T11" fmla="*/ 12 h 13"/>
                <a:gd name="T12" fmla="*/ 14 w 29"/>
                <a:gd name="T13" fmla="*/ 11 h 13"/>
                <a:gd name="T14" fmla="*/ 10 w 29"/>
                <a:gd name="T15" fmla="*/ 3 h 13"/>
                <a:gd name="T16" fmla="*/ 7 w 29"/>
                <a:gd name="T17" fmla="*/ 3 h 13"/>
                <a:gd name="T18" fmla="*/ 4 w 29"/>
                <a:gd name="T19" fmla="*/ 4 h 13"/>
                <a:gd name="T20" fmla="*/ 6 w 29"/>
                <a:gd name="T21" fmla="*/ 13 h 13"/>
                <a:gd name="T22" fmla="*/ 23 w 29"/>
                <a:gd name="T23" fmla="*/ 13 h 13"/>
                <a:gd name="T24" fmla="*/ 23 w 29"/>
                <a:gd name="T25" fmla="*/ 4 h 13"/>
                <a:gd name="T26" fmla="*/ 10 w 29"/>
                <a:gd name="T27" fmla="*/ 2 h 13"/>
                <a:gd name="T28" fmla="*/ 10 w 29"/>
                <a:gd name="T29"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 h="13">
                  <a:moveTo>
                    <a:pt x="10" y="11"/>
                  </a:moveTo>
                  <a:cubicBezTo>
                    <a:pt x="15" y="12"/>
                    <a:pt x="19" y="13"/>
                    <a:pt x="23" y="13"/>
                  </a:cubicBezTo>
                  <a:cubicBezTo>
                    <a:pt x="23" y="10"/>
                    <a:pt x="23" y="7"/>
                    <a:pt x="23" y="4"/>
                  </a:cubicBezTo>
                  <a:cubicBezTo>
                    <a:pt x="18" y="4"/>
                    <a:pt x="12" y="4"/>
                    <a:pt x="6" y="4"/>
                  </a:cubicBezTo>
                  <a:cubicBezTo>
                    <a:pt x="7" y="6"/>
                    <a:pt x="8" y="9"/>
                    <a:pt x="9" y="12"/>
                  </a:cubicBezTo>
                  <a:cubicBezTo>
                    <a:pt x="9" y="12"/>
                    <a:pt x="11" y="12"/>
                    <a:pt x="11" y="12"/>
                  </a:cubicBezTo>
                  <a:cubicBezTo>
                    <a:pt x="12" y="12"/>
                    <a:pt x="13" y="11"/>
                    <a:pt x="14" y="11"/>
                  </a:cubicBezTo>
                  <a:cubicBezTo>
                    <a:pt x="19" y="8"/>
                    <a:pt x="15" y="0"/>
                    <a:pt x="10" y="3"/>
                  </a:cubicBezTo>
                  <a:cubicBezTo>
                    <a:pt x="9" y="3"/>
                    <a:pt x="8" y="3"/>
                    <a:pt x="7" y="3"/>
                  </a:cubicBezTo>
                  <a:cubicBezTo>
                    <a:pt x="6" y="3"/>
                    <a:pt x="5" y="4"/>
                    <a:pt x="4" y="4"/>
                  </a:cubicBezTo>
                  <a:cubicBezTo>
                    <a:pt x="0" y="6"/>
                    <a:pt x="2" y="13"/>
                    <a:pt x="6" y="13"/>
                  </a:cubicBezTo>
                  <a:cubicBezTo>
                    <a:pt x="12" y="13"/>
                    <a:pt x="18" y="13"/>
                    <a:pt x="23" y="13"/>
                  </a:cubicBezTo>
                  <a:cubicBezTo>
                    <a:pt x="29" y="13"/>
                    <a:pt x="29" y="4"/>
                    <a:pt x="23" y="4"/>
                  </a:cubicBezTo>
                  <a:cubicBezTo>
                    <a:pt x="19" y="4"/>
                    <a:pt x="15" y="3"/>
                    <a:pt x="10" y="2"/>
                  </a:cubicBezTo>
                  <a:cubicBezTo>
                    <a:pt x="4" y="2"/>
                    <a:pt x="4" y="11"/>
                    <a:pt x="10"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79"/>
            <p:cNvSpPr/>
            <p:nvPr/>
          </p:nvSpPr>
          <p:spPr bwMode="auto">
            <a:xfrm>
              <a:off x="3389313" y="5956300"/>
              <a:ext cx="100013" cy="53975"/>
            </a:xfrm>
            <a:custGeom>
              <a:avLst/>
              <a:gdLst>
                <a:gd name="T0" fmla="*/ 3 w 32"/>
                <a:gd name="T1" fmla="*/ 8 h 17"/>
                <a:gd name="T2" fmla="*/ 26 w 32"/>
                <a:gd name="T3" fmla="*/ 14 h 17"/>
                <a:gd name="T4" fmla="*/ 26 w 32"/>
                <a:gd name="T5" fmla="*/ 5 h 17"/>
                <a:gd name="T6" fmla="*/ 5 w 32"/>
                <a:gd name="T7" fmla="*/ 5 h 17"/>
                <a:gd name="T8" fmla="*/ 5 w 32"/>
                <a:gd name="T9" fmla="*/ 14 h 17"/>
                <a:gd name="T10" fmla="*/ 23 w 32"/>
                <a:gd name="T11" fmla="*/ 15 h 17"/>
                <a:gd name="T12" fmla="*/ 25 w 32"/>
                <a:gd name="T13" fmla="*/ 7 h 17"/>
                <a:gd name="T14" fmla="*/ 5 w 32"/>
                <a:gd name="T15" fmla="*/ 5 h 17"/>
                <a:gd name="T16" fmla="*/ 5 w 32"/>
                <a:gd name="T17" fmla="*/ 14 h 17"/>
                <a:gd name="T18" fmla="*/ 26 w 32"/>
                <a:gd name="T19" fmla="*/ 14 h 17"/>
                <a:gd name="T20" fmla="*/ 26 w 32"/>
                <a:gd name="T21" fmla="*/ 5 h 17"/>
                <a:gd name="T22" fmla="*/ 17 w 32"/>
                <a:gd name="T23" fmla="*/ 5 h 17"/>
                <a:gd name="T24" fmla="*/ 13 w 32"/>
                <a:gd name="T25" fmla="*/ 5 h 17"/>
                <a:gd name="T26" fmla="*/ 11 w 32"/>
                <a:gd name="T27" fmla="*/ 4 h 17"/>
                <a:gd name="T28" fmla="*/ 12 w 32"/>
                <a:gd name="T29" fmla="*/ 5 h 17"/>
                <a:gd name="T30" fmla="*/ 3 w 32"/>
                <a:gd name="T31"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17">
                  <a:moveTo>
                    <a:pt x="3" y="8"/>
                  </a:moveTo>
                  <a:cubicBezTo>
                    <a:pt x="4" y="16"/>
                    <a:pt x="20" y="15"/>
                    <a:pt x="26" y="14"/>
                  </a:cubicBezTo>
                  <a:cubicBezTo>
                    <a:pt x="32" y="13"/>
                    <a:pt x="32" y="5"/>
                    <a:pt x="26" y="5"/>
                  </a:cubicBezTo>
                  <a:cubicBezTo>
                    <a:pt x="19" y="5"/>
                    <a:pt x="12" y="5"/>
                    <a:pt x="5" y="5"/>
                  </a:cubicBezTo>
                  <a:cubicBezTo>
                    <a:pt x="0" y="5"/>
                    <a:pt x="0" y="14"/>
                    <a:pt x="5" y="14"/>
                  </a:cubicBezTo>
                  <a:cubicBezTo>
                    <a:pt x="11" y="14"/>
                    <a:pt x="17" y="14"/>
                    <a:pt x="23" y="15"/>
                  </a:cubicBezTo>
                  <a:cubicBezTo>
                    <a:pt x="29" y="17"/>
                    <a:pt x="31" y="8"/>
                    <a:pt x="25" y="7"/>
                  </a:cubicBezTo>
                  <a:cubicBezTo>
                    <a:pt x="19" y="5"/>
                    <a:pt x="12" y="5"/>
                    <a:pt x="5" y="5"/>
                  </a:cubicBezTo>
                  <a:cubicBezTo>
                    <a:pt x="5" y="8"/>
                    <a:pt x="5" y="11"/>
                    <a:pt x="5" y="14"/>
                  </a:cubicBezTo>
                  <a:cubicBezTo>
                    <a:pt x="12" y="14"/>
                    <a:pt x="19" y="14"/>
                    <a:pt x="26" y="14"/>
                  </a:cubicBezTo>
                  <a:cubicBezTo>
                    <a:pt x="26" y="11"/>
                    <a:pt x="26" y="8"/>
                    <a:pt x="26" y="5"/>
                  </a:cubicBezTo>
                  <a:cubicBezTo>
                    <a:pt x="23" y="5"/>
                    <a:pt x="20" y="6"/>
                    <a:pt x="17" y="5"/>
                  </a:cubicBezTo>
                  <a:cubicBezTo>
                    <a:pt x="16" y="5"/>
                    <a:pt x="14" y="5"/>
                    <a:pt x="13" y="5"/>
                  </a:cubicBezTo>
                  <a:cubicBezTo>
                    <a:pt x="13" y="5"/>
                    <a:pt x="12" y="5"/>
                    <a:pt x="11" y="4"/>
                  </a:cubicBezTo>
                  <a:cubicBezTo>
                    <a:pt x="11" y="4"/>
                    <a:pt x="11" y="4"/>
                    <a:pt x="12" y="5"/>
                  </a:cubicBezTo>
                  <a:cubicBezTo>
                    <a:pt x="11" y="0"/>
                    <a:pt x="2" y="2"/>
                    <a:pt x="3" y="8"/>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80"/>
            <p:cNvSpPr/>
            <p:nvPr/>
          </p:nvSpPr>
          <p:spPr bwMode="auto">
            <a:xfrm>
              <a:off x="5389563" y="5819775"/>
              <a:ext cx="107950" cy="31750"/>
            </a:xfrm>
            <a:custGeom>
              <a:avLst/>
              <a:gdLst>
                <a:gd name="T0" fmla="*/ 12 w 34"/>
                <a:gd name="T1" fmla="*/ 9 h 10"/>
                <a:gd name="T2" fmla="*/ 29 w 34"/>
                <a:gd name="T3" fmla="*/ 9 h 10"/>
                <a:gd name="T4" fmla="*/ 29 w 34"/>
                <a:gd name="T5" fmla="*/ 0 h 10"/>
                <a:gd name="T6" fmla="*/ 6 w 34"/>
                <a:gd name="T7" fmla="*/ 1 h 10"/>
                <a:gd name="T8" fmla="*/ 6 w 34"/>
                <a:gd name="T9" fmla="*/ 10 h 10"/>
                <a:gd name="T10" fmla="*/ 29 w 34"/>
                <a:gd name="T11" fmla="*/ 9 h 10"/>
                <a:gd name="T12" fmla="*/ 29 w 34"/>
                <a:gd name="T13" fmla="*/ 0 h 10"/>
                <a:gd name="T14" fmla="*/ 12 w 34"/>
                <a:gd name="T15" fmla="*/ 0 h 10"/>
                <a:gd name="T16" fmla="*/ 12 w 34"/>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0">
                  <a:moveTo>
                    <a:pt x="12" y="9"/>
                  </a:moveTo>
                  <a:cubicBezTo>
                    <a:pt x="17" y="9"/>
                    <a:pt x="23" y="9"/>
                    <a:pt x="29" y="9"/>
                  </a:cubicBezTo>
                  <a:cubicBezTo>
                    <a:pt x="29" y="6"/>
                    <a:pt x="29" y="3"/>
                    <a:pt x="29" y="0"/>
                  </a:cubicBezTo>
                  <a:cubicBezTo>
                    <a:pt x="21" y="0"/>
                    <a:pt x="14" y="1"/>
                    <a:pt x="6" y="1"/>
                  </a:cubicBezTo>
                  <a:cubicBezTo>
                    <a:pt x="0" y="1"/>
                    <a:pt x="0" y="10"/>
                    <a:pt x="6" y="10"/>
                  </a:cubicBezTo>
                  <a:cubicBezTo>
                    <a:pt x="14" y="10"/>
                    <a:pt x="21" y="9"/>
                    <a:pt x="29" y="9"/>
                  </a:cubicBezTo>
                  <a:cubicBezTo>
                    <a:pt x="34" y="9"/>
                    <a:pt x="34" y="0"/>
                    <a:pt x="29" y="0"/>
                  </a:cubicBezTo>
                  <a:cubicBezTo>
                    <a:pt x="23" y="0"/>
                    <a:pt x="17" y="0"/>
                    <a:pt x="12" y="0"/>
                  </a:cubicBezTo>
                  <a:cubicBezTo>
                    <a:pt x="6" y="0"/>
                    <a:pt x="6" y="9"/>
                    <a:pt x="12" y="9"/>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81"/>
            <p:cNvSpPr/>
            <p:nvPr/>
          </p:nvSpPr>
          <p:spPr bwMode="auto">
            <a:xfrm>
              <a:off x="5683250" y="5943600"/>
              <a:ext cx="92075" cy="41275"/>
            </a:xfrm>
            <a:custGeom>
              <a:avLst/>
              <a:gdLst>
                <a:gd name="T0" fmla="*/ 14 w 29"/>
                <a:gd name="T1" fmla="*/ 11 h 13"/>
                <a:gd name="T2" fmla="*/ 23 w 29"/>
                <a:gd name="T3" fmla="*/ 13 h 13"/>
                <a:gd name="T4" fmla="*/ 24 w 29"/>
                <a:gd name="T5" fmla="*/ 4 h 13"/>
                <a:gd name="T6" fmla="*/ 14 w 29"/>
                <a:gd name="T7" fmla="*/ 3 h 13"/>
                <a:gd name="T8" fmla="*/ 9 w 29"/>
                <a:gd name="T9" fmla="*/ 3 h 13"/>
                <a:gd name="T10" fmla="*/ 7 w 29"/>
                <a:gd name="T11" fmla="*/ 3 h 13"/>
                <a:gd name="T12" fmla="*/ 9 w 29"/>
                <a:gd name="T13" fmla="*/ 4 h 13"/>
                <a:gd name="T14" fmla="*/ 10 w 29"/>
                <a:gd name="T15" fmla="*/ 8 h 13"/>
                <a:gd name="T16" fmla="*/ 7 w 29"/>
                <a:gd name="T17" fmla="*/ 11 h 13"/>
                <a:gd name="T18" fmla="*/ 5 w 29"/>
                <a:gd name="T19" fmla="*/ 2 h 13"/>
                <a:gd name="T20" fmla="*/ 2 w 29"/>
                <a:gd name="T21" fmla="*/ 9 h 13"/>
                <a:gd name="T22" fmla="*/ 7 w 29"/>
                <a:gd name="T23" fmla="*/ 12 h 13"/>
                <a:gd name="T24" fmla="*/ 22 w 29"/>
                <a:gd name="T25" fmla="*/ 13 h 13"/>
                <a:gd name="T26" fmla="*/ 23 w 29"/>
                <a:gd name="T27" fmla="*/ 4 h 13"/>
                <a:gd name="T28" fmla="*/ 14 w 29"/>
                <a:gd name="T29" fmla="*/ 2 h 13"/>
                <a:gd name="T30" fmla="*/ 14 w 29"/>
                <a:gd name="T31"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3">
                  <a:moveTo>
                    <a:pt x="14" y="11"/>
                  </a:moveTo>
                  <a:cubicBezTo>
                    <a:pt x="17" y="11"/>
                    <a:pt x="20" y="12"/>
                    <a:pt x="23" y="13"/>
                  </a:cubicBezTo>
                  <a:cubicBezTo>
                    <a:pt x="28" y="13"/>
                    <a:pt x="29" y="5"/>
                    <a:pt x="24" y="4"/>
                  </a:cubicBezTo>
                  <a:cubicBezTo>
                    <a:pt x="21" y="3"/>
                    <a:pt x="17" y="3"/>
                    <a:pt x="14" y="3"/>
                  </a:cubicBezTo>
                  <a:cubicBezTo>
                    <a:pt x="12" y="3"/>
                    <a:pt x="11" y="3"/>
                    <a:pt x="9" y="3"/>
                  </a:cubicBezTo>
                  <a:cubicBezTo>
                    <a:pt x="9" y="3"/>
                    <a:pt x="8" y="3"/>
                    <a:pt x="7" y="3"/>
                  </a:cubicBezTo>
                  <a:cubicBezTo>
                    <a:pt x="6" y="3"/>
                    <a:pt x="8" y="3"/>
                    <a:pt x="9" y="4"/>
                  </a:cubicBezTo>
                  <a:cubicBezTo>
                    <a:pt x="9" y="5"/>
                    <a:pt x="10" y="7"/>
                    <a:pt x="10" y="8"/>
                  </a:cubicBezTo>
                  <a:cubicBezTo>
                    <a:pt x="9" y="9"/>
                    <a:pt x="8" y="10"/>
                    <a:pt x="7" y="11"/>
                  </a:cubicBezTo>
                  <a:cubicBezTo>
                    <a:pt x="13" y="9"/>
                    <a:pt x="10" y="0"/>
                    <a:pt x="5" y="2"/>
                  </a:cubicBezTo>
                  <a:cubicBezTo>
                    <a:pt x="2" y="3"/>
                    <a:pt x="0" y="6"/>
                    <a:pt x="2" y="9"/>
                  </a:cubicBezTo>
                  <a:cubicBezTo>
                    <a:pt x="3" y="11"/>
                    <a:pt x="5" y="12"/>
                    <a:pt x="7" y="12"/>
                  </a:cubicBezTo>
                  <a:cubicBezTo>
                    <a:pt x="12" y="12"/>
                    <a:pt x="17" y="11"/>
                    <a:pt x="22" y="13"/>
                  </a:cubicBezTo>
                  <a:cubicBezTo>
                    <a:pt x="22" y="10"/>
                    <a:pt x="23" y="7"/>
                    <a:pt x="23" y="4"/>
                  </a:cubicBezTo>
                  <a:cubicBezTo>
                    <a:pt x="20" y="3"/>
                    <a:pt x="17" y="2"/>
                    <a:pt x="14" y="2"/>
                  </a:cubicBezTo>
                  <a:cubicBezTo>
                    <a:pt x="8" y="2"/>
                    <a:pt x="8" y="11"/>
                    <a:pt x="14"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82"/>
            <p:cNvSpPr/>
            <p:nvPr/>
          </p:nvSpPr>
          <p:spPr bwMode="auto">
            <a:xfrm>
              <a:off x="6111875" y="5876925"/>
              <a:ext cx="98425" cy="38100"/>
            </a:xfrm>
            <a:custGeom>
              <a:avLst/>
              <a:gdLst>
                <a:gd name="T0" fmla="*/ 12 w 31"/>
                <a:gd name="T1" fmla="*/ 12 h 12"/>
                <a:gd name="T2" fmla="*/ 25 w 31"/>
                <a:gd name="T3" fmla="*/ 12 h 12"/>
                <a:gd name="T4" fmla="*/ 25 w 31"/>
                <a:gd name="T5" fmla="*/ 3 h 12"/>
                <a:gd name="T6" fmla="*/ 7 w 31"/>
                <a:gd name="T7" fmla="*/ 1 h 12"/>
                <a:gd name="T8" fmla="*/ 8 w 31"/>
                <a:gd name="T9" fmla="*/ 10 h 12"/>
                <a:gd name="T10" fmla="*/ 26 w 31"/>
                <a:gd name="T11" fmla="*/ 9 h 12"/>
                <a:gd name="T12" fmla="*/ 26 w 31"/>
                <a:gd name="T13" fmla="*/ 0 h 12"/>
                <a:gd name="T14" fmla="*/ 6 w 31"/>
                <a:gd name="T15" fmla="*/ 2 h 12"/>
                <a:gd name="T16" fmla="*/ 7 w 31"/>
                <a:gd name="T17" fmla="*/ 10 h 12"/>
                <a:gd name="T18" fmla="*/ 25 w 31"/>
                <a:gd name="T19" fmla="*/ 12 h 12"/>
                <a:gd name="T20" fmla="*/ 25 w 31"/>
                <a:gd name="T21" fmla="*/ 3 h 12"/>
                <a:gd name="T22" fmla="*/ 12 w 31"/>
                <a:gd name="T23" fmla="*/ 3 h 12"/>
                <a:gd name="T24" fmla="*/ 12 w 31"/>
                <a:gd name="T2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12">
                  <a:moveTo>
                    <a:pt x="12" y="12"/>
                  </a:moveTo>
                  <a:cubicBezTo>
                    <a:pt x="17" y="12"/>
                    <a:pt x="21" y="12"/>
                    <a:pt x="25" y="12"/>
                  </a:cubicBezTo>
                  <a:cubicBezTo>
                    <a:pt x="31" y="12"/>
                    <a:pt x="31" y="3"/>
                    <a:pt x="25" y="3"/>
                  </a:cubicBezTo>
                  <a:cubicBezTo>
                    <a:pt x="19" y="3"/>
                    <a:pt x="13" y="2"/>
                    <a:pt x="7" y="1"/>
                  </a:cubicBezTo>
                  <a:cubicBezTo>
                    <a:pt x="7" y="4"/>
                    <a:pt x="8" y="7"/>
                    <a:pt x="8" y="10"/>
                  </a:cubicBezTo>
                  <a:cubicBezTo>
                    <a:pt x="14" y="9"/>
                    <a:pt x="20" y="9"/>
                    <a:pt x="26" y="9"/>
                  </a:cubicBezTo>
                  <a:cubicBezTo>
                    <a:pt x="31" y="10"/>
                    <a:pt x="31" y="1"/>
                    <a:pt x="26" y="0"/>
                  </a:cubicBezTo>
                  <a:cubicBezTo>
                    <a:pt x="19" y="0"/>
                    <a:pt x="12" y="0"/>
                    <a:pt x="6" y="2"/>
                  </a:cubicBezTo>
                  <a:cubicBezTo>
                    <a:pt x="0" y="3"/>
                    <a:pt x="2" y="10"/>
                    <a:pt x="7" y="10"/>
                  </a:cubicBezTo>
                  <a:cubicBezTo>
                    <a:pt x="13" y="11"/>
                    <a:pt x="19" y="12"/>
                    <a:pt x="25" y="12"/>
                  </a:cubicBezTo>
                  <a:cubicBezTo>
                    <a:pt x="25" y="9"/>
                    <a:pt x="25" y="6"/>
                    <a:pt x="25" y="3"/>
                  </a:cubicBezTo>
                  <a:cubicBezTo>
                    <a:pt x="21" y="3"/>
                    <a:pt x="17" y="3"/>
                    <a:pt x="12" y="3"/>
                  </a:cubicBezTo>
                  <a:cubicBezTo>
                    <a:pt x="7" y="3"/>
                    <a:pt x="7" y="12"/>
                    <a:pt x="12" y="1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83"/>
            <p:cNvSpPr/>
            <p:nvPr/>
          </p:nvSpPr>
          <p:spPr bwMode="auto">
            <a:xfrm>
              <a:off x="4035425" y="5681663"/>
              <a:ext cx="101600" cy="28575"/>
            </a:xfrm>
            <a:custGeom>
              <a:avLst/>
              <a:gdLst>
                <a:gd name="T0" fmla="*/ 13 w 32"/>
                <a:gd name="T1" fmla="*/ 9 h 9"/>
                <a:gd name="T2" fmla="*/ 26 w 32"/>
                <a:gd name="T3" fmla="*/ 9 h 9"/>
                <a:gd name="T4" fmla="*/ 26 w 32"/>
                <a:gd name="T5" fmla="*/ 0 h 9"/>
                <a:gd name="T6" fmla="*/ 6 w 32"/>
                <a:gd name="T7" fmla="*/ 0 h 9"/>
                <a:gd name="T8" fmla="*/ 6 w 32"/>
                <a:gd name="T9" fmla="*/ 9 h 9"/>
                <a:gd name="T10" fmla="*/ 26 w 32"/>
                <a:gd name="T11" fmla="*/ 9 h 9"/>
                <a:gd name="T12" fmla="*/ 26 w 32"/>
                <a:gd name="T13" fmla="*/ 0 h 9"/>
                <a:gd name="T14" fmla="*/ 13 w 32"/>
                <a:gd name="T15" fmla="*/ 0 h 9"/>
                <a:gd name="T16" fmla="*/ 13 w 3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9">
                  <a:moveTo>
                    <a:pt x="13" y="9"/>
                  </a:moveTo>
                  <a:cubicBezTo>
                    <a:pt x="18" y="9"/>
                    <a:pt x="22" y="9"/>
                    <a:pt x="26" y="9"/>
                  </a:cubicBezTo>
                  <a:cubicBezTo>
                    <a:pt x="32" y="9"/>
                    <a:pt x="32" y="0"/>
                    <a:pt x="26" y="0"/>
                  </a:cubicBezTo>
                  <a:cubicBezTo>
                    <a:pt x="20" y="0"/>
                    <a:pt x="13" y="0"/>
                    <a:pt x="6" y="0"/>
                  </a:cubicBezTo>
                  <a:cubicBezTo>
                    <a:pt x="0" y="0"/>
                    <a:pt x="0" y="9"/>
                    <a:pt x="6" y="9"/>
                  </a:cubicBezTo>
                  <a:cubicBezTo>
                    <a:pt x="13" y="9"/>
                    <a:pt x="20" y="9"/>
                    <a:pt x="26" y="9"/>
                  </a:cubicBezTo>
                  <a:cubicBezTo>
                    <a:pt x="26" y="6"/>
                    <a:pt x="26" y="3"/>
                    <a:pt x="26" y="0"/>
                  </a:cubicBezTo>
                  <a:cubicBezTo>
                    <a:pt x="22" y="0"/>
                    <a:pt x="18" y="0"/>
                    <a:pt x="13" y="0"/>
                  </a:cubicBezTo>
                  <a:cubicBezTo>
                    <a:pt x="8" y="0"/>
                    <a:pt x="8" y="9"/>
                    <a:pt x="13" y="9"/>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84"/>
            <p:cNvSpPr/>
            <p:nvPr/>
          </p:nvSpPr>
          <p:spPr bwMode="auto">
            <a:xfrm>
              <a:off x="4805363" y="5557838"/>
              <a:ext cx="123825" cy="41275"/>
            </a:xfrm>
            <a:custGeom>
              <a:avLst/>
              <a:gdLst>
                <a:gd name="T0" fmla="*/ 19 w 39"/>
                <a:gd name="T1" fmla="*/ 10 h 13"/>
                <a:gd name="T2" fmla="*/ 35 w 39"/>
                <a:gd name="T3" fmla="*/ 12 h 13"/>
                <a:gd name="T4" fmla="*/ 35 w 39"/>
                <a:gd name="T5" fmla="*/ 3 h 13"/>
                <a:gd name="T6" fmla="*/ 6 w 39"/>
                <a:gd name="T7" fmla="*/ 1 h 13"/>
                <a:gd name="T8" fmla="*/ 6 w 39"/>
                <a:gd name="T9" fmla="*/ 10 h 13"/>
                <a:gd name="T10" fmla="*/ 33 w 39"/>
                <a:gd name="T11" fmla="*/ 12 h 13"/>
                <a:gd name="T12" fmla="*/ 33 w 39"/>
                <a:gd name="T13" fmla="*/ 3 h 13"/>
                <a:gd name="T14" fmla="*/ 19 w 39"/>
                <a:gd name="T15" fmla="*/ 1 h 13"/>
                <a:gd name="T16" fmla="*/ 19 w 39"/>
                <a:gd name="T17"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
                  <a:moveTo>
                    <a:pt x="19" y="10"/>
                  </a:moveTo>
                  <a:cubicBezTo>
                    <a:pt x="24" y="11"/>
                    <a:pt x="29" y="13"/>
                    <a:pt x="35" y="12"/>
                  </a:cubicBezTo>
                  <a:cubicBezTo>
                    <a:pt x="39" y="11"/>
                    <a:pt x="39" y="4"/>
                    <a:pt x="35" y="3"/>
                  </a:cubicBezTo>
                  <a:cubicBezTo>
                    <a:pt x="25" y="1"/>
                    <a:pt x="15" y="1"/>
                    <a:pt x="6" y="1"/>
                  </a:cubicBezTo>
                  <a:cubicBezTo>
                    <a:pt x="0" y="1"/>
                    <a:pt x="0" y="10"/>
                    <a:pt x="6" y="10"/>
                  </a:cubicBezTo>
                  <a:cubicBezTo>
                    <a:pt x="15" y="10"/>
                    <a:pt x="24" y="10"/>
                    <a:pt x="33" y="12"/>
                  </a:cubicBezTo>
                  <a:cubicBezTo>
                    <a:pt x="33" y="9"/>
                    <a:pt x="33" y="6"/>
                    <a:pt x="33" y="3"/>
                  </a:cubicBezTo>
                  <a:cubicBezTo>
                    <a:pt x="28" y="4"/>
                    <a:pt x="23" y="2"/>
                    <a:pt x="19" y="1"/>
                  </a:cubicBezTo>
                  <a:cubicBezTo>
                    <a:pt x="13" y="0"/>
                    <a:pt x="13" y="9"/>
                    <a:pt x="19" y="1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85"/>
            <p:cNvSpPr/>
            <p:nvPr/>
          </p:nvSpPr>
          <p:spPr bwMode="auto">
            <a:xfrm>
              <a:off x="5842000" y="5783263"/>
              <a:ext cx="120650" cy="52387"/>
            </a:xfrm>
            <a:custGeom>
              <a:avLst/>
              <a:gdLst>
                <a:gd name="T0" fmla="*/ 21 w 38"/>
                <a:gd name="T1" fmla="*/ 7 h 17"/>
                <a:gd name="T2" fmla="*/ 21 w 38"/>
                <a:gd name="T3" fmla="*/ 12 h 17"/>
                <a:gd name="T4" fmla="*/ 25 w 38"/>
                <a:gd name="T5" fmla="*/ 12 h 17"/>
                <a:gd name="T6" fmla="*/ 32 w 38"/>
                <a:gd name="T7" fmla="*/ 13 h 17"/>
                <a:gd name="T8" fmla="*/ 32 w 38"/>
                <a:gd name="T9" fmla="*/ 4 h 17"/>
                <a:gd name="T10" fmla="*/ 6 w 38"/>
                <a:gd name="T11" fmla="*/ 3 h 17"/>
                <a:gd name="T12" fmla="*/ 6 w 38"/>
                <a:gd name="T13" fmla="*/ 12 h 17"/>
                <a:gd name="T14" fmla="*/ 32 w 38"/>
                <a:gd name="T15" fmla="*/ 13 h 17"/>
                <a:gd name="T16" fmla="*/ 32 w 38"/>
                <a:gd name="T17" fmla="*/ 4 h 17"/>
                <a:gd name="T18" fmla="*/ 13 w 38"/>
                <a:gd name="T19" fmla="*/ 12 h 17"/>
                <a:gd name="T20" fmla="*/ 21 w 38"/>
                <a:gd name="T21"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7">
                  <a:moveTo>
                    <a:pt x="21" y="7"/>
                  </a:moveTo>
                  <a:cubicBezTo>
                    <a:pt x="18" y="10"/>
                    <a:pt x="18" y="12"/>
                    <a:pt x="21" y="12"/>
                  </a:cubicBezTo>
                  <a:cubicBezTo>
                    <a:pt x="22" y="12"/>
                    <a:pt x="23" y="12"/>
                    <a:pt x="25" y="12"/>
                  </a:cubicBezTo>
                  <a:cubicBezTo>
                    <a:pt x="27" y="12"/>
                    <a:pt x="30" y="13"/>
                    <a:pt x="32" y="13"/>
                  </a:cubicBezTo>
                  <a:cubicBezTo>
                    <a:pt x="32" y="10"/>
                    <a:pt x="32" y="7"/>
                    <a:pt x="32" y="4"/>
                  </a:cubicBezTo>
                  <a:cubicBezTo>
                    <a:pt x="23" y="4"/>
                    <a:pt x="15" y="3"/>
                    <a:pt x="6" y="3"/>
                  </a:cubicBezTo>
                  <a:cubicBezTo>
                    <a:pt x="0" y="3"/>
                    <a:pt x="0" y="12"/>
                    <a:pt x="6" y="12"/>
                  </a:cubicBezTo>
                  <a:cubicBezTo>
                    <a:pt x="15" y="12"/>
                    <a:pt x="23" y="13"/>
                    <a:pt x="32" y="13"/>
                  </a:cubicBezTo>
                  <a:cubicBezTo>
                    <a:pt x="38" y="13"/>
                    <a:pt x="38" y="4"/>
                    <a:pt x="32" y="4"/>
                  </a:cubicBezTo>
                  <a:cubicBezTo>
                    <a:pt x="27" y="4"/>
                    <a:pt x="7" y="0"/>
                    <a:pt x="13" y="12"/>
                  </a:cubicBezTo>
                  <a:cubicBezTo>
                    <a:pt x="16" y="17"/>
                    <a:pt x="24" y="12"/>
                    <a:pt x="21" y="7"/>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87"/>
            <p:cNvSpPr/>
            <p:nvPr/>
          </p:nvSpPr>
          <p:spPr bwMode="auto">
            <a:xfrm>
              <a:off x="4979988" y="5046663"/>
              <a:ext cx="133350" cy="41275"/>
            </a:xfrm>
            <a:custGeom>
              <a:avLst/>
              <a:gdLst>
                <a:gd name="T0" fmla="*/ 25 w 42"/>
                <a:gd name="T1" fmla="*/ 0 h 13"/>
                <a:gd name="T2" fmla="*/ 23 w 42"/>
                <a:gd name="T3" fmla="*/ 0 h 13"/>
                <a:gd name="T4" fmla="*/ 22 w 42"/>
                <a:gd name="T5" fmla="*/ 9 h 13"/>
                <a:gd name="T6" fmla="*/ 36 w 42"/>
                <a:gd name="T7" fmla="*/ 11 h 13"/>
                <a:gd name="T8" fmla="*/ 36 w 42"/>
                <a:gd name="T9" fmla="*/ 2 h 13"/>
                <a:gd name="T10" fmla="*/ 6 w 42"/>
                <a:gd name="T11" fmla="*/ 4 h 13"/>
                <a:gd name="T12" fmla="*/ 6 w 42"/>
                <a:gd name="T13" fmla="*/ 13 h 13"/>
                <a:gd name="T14" fmla="*/ 36 w 42"/>
                <a:gd name="T15" fmla="*/ 11 h 13"/>
                <a:gd name="T16" fmla="*/ 36 w 42"/>
                <a:gd name="T17" fmla="*/ 2 h 13"/>
                <a:gd name="T18" fmla="*/ 31 w 42"/>
                <a:gd name="T19" fmla="*/ 1 h 13"/>
                <a:gd name="T20" fmla="*/ 26 w 42"/>
                <a:gd name="T21" fmla="*/ 1 h 13"/>
                <a:gd name="T22" fmla="*/ 25 w 42"/>
                <a:gd name="T23" fmla="*/ 9 h 13"/>
                <a:gd name="T24" fmla="*/ 25 w 42"/>
                <a:gd name="T25" fmla="*/ 9 h 13"/>
                <a:gd name="T26" fmla="*/ 25 w 42"/>
                <a:gd name="T2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13">
                  <a:moveTo>
                    <a:pt x="25" y="0"/>
                  </a:moveTo>
                  <a:cubicBezTo>
                    <a:pt x="24" y="0"/>
                    <a:pt x="24" y="0"/>
                    <a:pt x="23" y="0"/>
                  </a:cubicBezTo>
                  <a:cubicBezTo>
                    <a:pt x="19" y="1"/>
                    <a:pt x="19" y="7"/>
                    <a:pt x="22" y="9"/>
                  </a:cubicBezTo>
                  <a:cubicBezTo>
                    <a:pt x="25" y="11"/>
                    <a:pt x="32" y="11"/>
                    <a:pt x="36" y="11"/>
                  </a:cubicBezTo>
                  <a:cubicBezTo>
                    <a:pt x="36" y="8"/>
                    <a:pt x="36" y="5"/>
                    <a:pt x="36" y="2"/>
                  </a:cubicBezTo>
                  <a:cubicBezTo>
                    <a:pt x="26" y="3"/>
                    <a:pt x="16" y="4"/>
                    <a:pt x="6" y="4"/>
                  </a:cubicBezTo>
                  <a:cubicBezTo>
                    <a:pt x="0" y="4"/>
                    <a:pt x="0" y="13"/>
                    <a:pt x="6" y="13"/>
                  </a:cubicBezTo>
                  <a:cubicBezTo>
                    <a:pt x="16" y="13"/>
                    <a:pt x="26" y="12"/>
                    <a:pt x="36" y="11"/>
                  </a:cubicBezTo>
                  <a:cubicBezTo>
                    <a:pt x="42" y="10"/>
                    <a:pt x="42" y="2"/>
                    <a:pt x="36" y="2"/>
                  </a:cubicBezTo>
                  <a:cubicBezTo>
                    <a:pt x="34" y="2"/>
                    <a:pt x="32" y="1"/>
                    <a:pt x="31" y="1"/>
                  </a:cubicBezTo>
                  <a:cubicBezTo>
                    <a:pt x="30" y="1"/>
                    <a:pt x="26" y="0"/>
                    <a:pt x="26" y="1"/>
                  </a:cubicBezTo>
                  <a:cubicBezTo>
                    <a:pt x="26" y="4"/>
                    <a:pt x="26" y="6"/>
                    <a:pt x="25" y="9"/>
                  </a:cubicBezTo>
                  <a:cubicBezTo>
                    <a:pt x="25" y="9"/>
                    <a:pt x="25" y="9"/>
                    <a:pt x="25" y="9"/>
                  </a:cubicBezTo>
                  <a:cubicBezTo>
                    <a:pt x="31" y="9"/>
                    <a:pt x="31" y="0"/>
                    <a:pt x="25" y="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88"/>
            <p:cNvSpPr/>
            <p:nvPr/>
          </p:nvSpPr>
          <p:spPr bwMode="auto">
            <a:xfrm>
              <a:off x="2989263" y="5773738"/>
              <a:ext cx="98425" cy="93662"/>
            </a:xfrm>
            <a:custGeom>
              <a:avLst/>
              <a:gdLst>
                <a:gd name="T0" fmla="*/ 12 w 31"/>
                <a:gd name="T1" fmla="*/ 21 h 30"/>
                <a:gd name="T2" fmla="*/ 21 w 31"/>
                <a:gd name="T3" fmla="*/ 9 h 30"/>
                <a:gd name="T4" fmla="*/ 17 w 31"/>
                <a:gd name="T5" fmla="*/ 7 h 30"/>
                <a:gd name="T6" fmla="*/ 22 w 31"/>
                <a:gd name="T7" fmla="*/ 23 h 30"/>
                <a:gd name="T8" fmla="*/ 25 w 31"/>
                <a:gd name="T9" fmla="*/ 19 h 30"/>
                <a:gd name="T10" fmla="*/ 9 w 31"/>
                <a:gd name="T11" fmla="*/ 20 h 30"/>
                <a:gd name="T12" fmla="*/ 7 w 31"/>
                <a:gd name="T13" fmla="*/ 29 h 30"/>
                <a:gd name="T14" fmla="*/ 27 w 31"/>
                <a:gd name="T15" fmla="*/ 28 h 30"/>
                <a:gd name="T16" fmla="*/ 31 w 31"/>
                <a:gd name="T17" fmla="*/ 23 h 30"/>
                <a:gd name="T18" fmla="*/ 25 w 31"/>
                <a:gd name="T19" fmla="*/ 2 h 30"/>
                <a:gd name="T20" fmla="*/ 21 w 31"/>
                <a:gd name="T21" fmla="*/ 0 h 30"/>
                <a:gd name="T22" fmla="*/ 4 w 31"/>
                <a:gd name="T23" fmla="*/ 9 h 30"/>
                <a:gd name="T24" fmla="*/ 4 w 31"/>
                <a:gd name="T25" fmla="*/ 25 h 30"/>
                <a:gd name="T26" fmla="*/ 12 w 31"/>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0">
                  <a:moveTo>
                    <a:pt x="12" y="21"/>
                  </a:moveTo>
                  <a:cubicBezTo>
                    <a:pt x="8" y="14"/>
                    <a:pt x="15" y="10"/>
                    <a:pt x="21" y="9"/>
                  </a:cubicBezTo>
                  <a:cubicBezTo>
                    <a:pt x="20" y="8"/>
                    <a:pt x="18" y="7"/>
                    <a:pt x="17" y="7"/>
                  </a:cubicBezTo>
                  <a:cubicBezTo>
                    <a:pt x="20" y="12"/>
                    <a:pt x="22" y="17"/>
                    <a:pt x="22" y="23"/>
                  </a:cubicBezTo>
                  <a:cubicBezTo>
                    <a:pt x="23" y="22"/>
                    <a:pt x="24" y="21"/>
                    <a:pt x="25" y="19"/>
                  </a:cubicBezTo>
                  <a:cubicBezTo>
                    <a:pt x="20" y="20"/>
                    <a:pt x="14" y="21"/>
                    <a:pt x="9" y="20"/>
                  </a:cubicBezTo>
                  <a:cubicBezTo>
                    <a:pt x="3" y="19"/>
                    <a:pt x="1" y="28"/>
                    <a:pt x="7" y="29"/>
                  </a:cubicBezTo>
                  <a:cubicBezTo>
                    <a:pt x="14" y="30"/>
                    <a:pt x="20" y="29"/>
                    <a:pt x="27" y="28"/>
                  </a:cubicBezTo>
                  <a:cubicBezTo>
                    <a:pt x="29" y="27"/>
                    <a:pt x="31" y="25"/>
                    <a:pt x="31" y="23"/>
                  </a:cubicBezTo>
                  <a:cubicBezTo>
                    <a:pt x="31" y="16"/>
                    <a:pt x="29" y="9"/>
                    <a:pt x="25" y="2"/>
                  </a:cubicBezTo>
                  <a:cubicBezTo>
                    <a:pt x="24" y="1"/>
                    <a:pt x="22" y="0"/>
                    <a:pt x="21" y="0"/>
                  </a:cubicBezTo>
                  <a:cubicBezTo>
                    <a:pt x="14" y="1"/>
                    <a:pt x="8" y="3"/>
                    <a:pt x="4" y="9"/>
                  </a:cubicBezTo>
                  <a:cubicBezTo>
                    <a:pt x="0" y="14"/>
                    <a:pt x="1" y="20"/>
                    <a:pt x="4" y="25"/>
                  </a:cubicBezTo>
                  <a:cubicBezTo>
                    <a:pt x="7" y="30"/>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89"/>
            <p:cNvSpPr/>
            <p:nvPr/>
          </p:nvSpPr>
          <p:spPr bwMode="auto">
            <a:xfrm>
              <a:off x="3249613"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9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9" y="20"/>
                  </a:cubicBezTo>
                  <a:cubicBezTo>
                    <a:pt x="3" y="19"/>
                    <a:pt x="0" y="28"/>
                    <a:pt x="6" y="29"/>
                  </a:cubicBezTo>
                  <a:cubicBezTo>
                    <a:pt x="13" y="30"/>
                    <a:pt x="20" y="29"/>
                    <a:pt x="27" y="28"/>
                  </a:cubicBezTo>
                  <a:cubicBezTo>
                    <a:pt x="29" y="27"/>
                    <a:pt x="30" y="25"/>
                    <a:pt x="30" y="24"/>
                  </a:cubicBezTo>
                  <a:cubicBezTo>
                    <a:pt x="30" y="16"/>
                    <a:pt x="28" y="9"/>
                    <a:pt x="24" y="2"/>
                  </a:cubicBezTo>
                  <a:cubicBezTo>
                    <a:pt x="23" y="1"/>
                    <a:pt x="22" y="0"/>
                    <a:pt x="20" y="0"/>
                  </a:cubicBezTo>
                  <a:cubicBezTo>
                    <a:pt x="13" y="1"/>
                    <a:pt x="7" y="3"/>
                    <a:pt x="3" y="9"/>
                  </a:cubicBezTo>
                  <a:cubicBezTo>
                    <a:pt x="0" y="14"/>
                    <a:pt x="1"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90"/>
            <p:cNvSpPr/>
            <p:nvPr/>
          </p:nvSpPr>
          <p:spPr bwMode="auto">
            <a:xfrm>
              <a:off x="3489325"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8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8" y="20"/>
                  </a:cubicBezTo>
                  <a:cubicBezTo>
                    <a:pt x="3" y="19"/>
                    <a:pt x="0" y="28"/>
                    <a:pt x="6" y="29"/>
                  </a:cubicBezTo>
                  <a:cubicBezTo>
                    <a:pt x="13" y="30"/>
                    <a:pt x="20" y="29"/>
                    <a:pt x="27" y="28"/>
                  </a:cubicBezTo>
                  <a:cubicBezTo>
                    <a:pt x="28" y="27"/>
                    <a:pt x="30" y="25"/>
                    <a:pt x="30" y="24"/>
                  </a:cubicBezTo>
                  <a:cubicBezTo>
                    <a:pt x="30" y="16"/>
                    <a:pt x="28" y="9"/>
                    <a:pt x="24" y="2"/>
                  </a:cubicBezTo>
                  <a:cubicBezTo>
                    <a:pt x="23" y="1"/>
                    <a:pt x="22" y="0"/>
                    <a:pt x="20" y="0"/>
                  </a:cubicBezTo>
                  <a:cubicBezTo>
                    <a:pt x="13" y="1"/>
                    <a:pt x="7" y="3"/>
                    <a:pt x="3" y="9"/>
                  </a:cubicBezTo>
                  <a:cubicBezTo>
                    <a:pt x="0" y="14"/>
                    <a:pt x="0"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91"/>
            <p:cNvSpPr/>
            <p:nvPr/>
          </p:nvSpPr>
          <p:spPr bwMode="auto">
            <a:xfrm>
              <a:off x="4013200" y="52498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8"/>
                    <a:pt x="18" y="8"/>
                    <a:pt x="17" y="7"/>
                  </a:cubicBezTo>
                  <a:cubicBezTo>
                    <a:pt x="20" y="12"/>
                    <a:pt x="21" y="18"/>
                    <a:pt x="21" y="24"/>
                  </a:cubicBezTo>
                  <a:cubicBezTo>
                    <a:pt x="22" y="22"/>
                    <a:pt x="24" y="21"/>
                    <a:pt x="25" y="19"/>
                  </a:cubicBezTo>
                  <a:cubicBezTo>
                    <a:pt x="20" y="20"/>
                    <a:pt x="14" y="22"/>
                    <a:pt x="9" y="20"/>
                  </a:cubicBezTo>
                  <a:cubicBezTo>
                    <a:pt x="3" y="19"/>
                    <a:pt x="1" y="28"/>
                    <a:pt x="7"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92"/>
            <p:cNvSpPr/>
            <p:nvPr/>
          </p:nvSpPr>
          <p:spPr bwMode="auto">
            <a:xfrm>
              <a:off x="4019550" y="55546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1 h 31"/>
                <a:gd name="T12" fmla="*/ 6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9"/>
                    <a:pt x="18" y="8"/>
                    <a:pt x="17" y="7"/>
                  </a:cubicBezTo>
                  <a:cubicBezTo>
                    <a:pt x="20" y="12"/>
                    <a:pt x="21" y="18"/>
                    <a:pt x="21" y="24"/>
                  </a:cubicBezTo>
                  <a:cubicBezTo>
                    <a:pt x="22" y="22"/>
                    <a:pt x="23" y="21"/>
                    <a:pt x="25" y="19"/>
                  </a:cubicBezTo>
                  <a:cubicBezTo>
                    <a:pt x="19" y="21"/>
                    <a:pt x="14" y="22"/>
                    <a:pt x="9" y="21"/>
                  </a:cubicBezTo>
                  <a:cubicBezTo>
                    <a:pt x="3" y="19"/>
                    <a:pt x="1" y="28"/>
                    <a:pt x="6"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93"/>
            <p:cNvSpPr/>
            <p:nvPr/>
          </p:nvSpPr>
          <p:spPr bwMode="auto">
            <a:xfrm>
              <a:off x="4951413" y="5287963"/>
              <a:ext cx="98425" cy="98425"/>
            </a:xfrm>
            <a:custGeom>
              <a:avLst/>
              <a:gdLst>
                <a:gd name="T0" fmla="*/ 12 w 31"/>
                <a:gd name="T1" fmla="*/ 21 h 31"/>
                <a:gd name="T2" fmla="*/ 21 w 31"/>
                <a:gd name="T3" fmla="*/ 9 h 31"/>
                <a:gd name="T4" fmla="*/ 17 w 31"/>
                <a:gd name="T5" fmla="*/ 7 h 31"/>
                <a:gd name="T6" fmla="*/ 22 w 31"/>
                <a:gd name="T7" fmla="*/ 24 h 31"/>
                <a:gd name="T8" fmla="*/ 25 w 31"/>
                <a:gd name="T9" fmla="*/ 19 h 31"/>
                <a:gd name="T10" fmla="*/ 9 w 31"/>
                <a:gd name="T11" fmla="*/ 20 h 31"/>
                <a:gd name="T12" fmla="*/ 7 w 31"/>
                <a:gd name="T13" fmla="*/ 29 h 31"/>
                <a:gd name="T14" fmla="*/ 27 w 31"/>
                <a:gd name="T15" fmla="*/ 28 h 31"/>
                <a:gd name="T16" fmla="*/ 31 w 31"/>
                <a:gd name="T17" fmla="*/ 24 h 31"/>
                <a:gd name="T18" fmla="*/ 25 w 31"/>
                <a:gd name="T19" fmla="*/ 2 h 31"/>
                <a:gd name="T20" fmla="*/ 21 w 31"/>
                <a:gd name="T21" fmla="*/ 0 h 31"/>
                <a:gd name="T22" fmla="*/ 4 w 31"/>
                <a:gd name="T23" fmla="*/ 9 h 31"/>
                <a:gd name="T24" fmla="*/ 4 w 31"/>
                <a:gd name="T25" fmla="*/ 26 h 31"/>
                <a:gd name="T26" fmla="*/ 12 w 31"/>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1">
                  <a:moveTo>
                    <a:pt x="12" y="21"/>
                  </a:moveTo>
                  <a:cubicBezTo>
                    <a:pt x="8" y="14"/>
                    <a:pt x="15" y="10"/>
                    <a:pt x="21" y="9"/>
                  </a:cubicBezTo>
                  <a:cubicBezTo>
                    <a:pt x="20" y="8"/>
                    <a:pt x="18" y="8"/>
                    <a:pt x="17" y="7"/>
                  </a:cubicBezTo>
                  <a:cubicBezTo>
                    <a:pt x="20" y="12"/>
                    <a:pt x="22" y="18"/>
                    <a:pt x="22"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1" y="26"/>
                    <a:pt x="31" y="24"/>
                  </a:cubicBezTo>
                  <a:cubicBezTo>
                    <a:pt x="31"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94"/>
            <p:cNvSpPr/>
            <p:nvPr/>
          </p:nvSpPr>
          <p:spPr bwMode="auto">
            <a:xfrm>
              <a:off x="4948238" y="5570538"/>
              <a:ext cx="95250" cy="98425"/>
            </a:xfrm>
            <a:custGeom>
              <a:avLst/>
              <a:gdLst>
                <a:gd name="T0" fmla="*/ 11 w 30"/>
                <a:gd name="T1" fmla="*/ 21 h 31"/>
                <a:gd name="T2" fmla="*/ 20 w 30"/>
                <a:gd name="T3" fmla="*/ 9 h 31"/>
                <a:gd name="T4" fmla="*/ 16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3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5"/>
                    <a:pt x="14" y="10"/>
                    <a:pt x="20" y="9"/>
                  </a:cubicBezTo>
                  <a:cubicBezTo>
                    <a:pt x="19" y="9"/>
                    <a:pt x="18" y="8"/>
                    <a:pt x="16" y="7"/>
                  </a:cubicBezTo>
                  <a:cubicBezTo>
                    <a:pt x="20" y="12"/>
                    <a:pt x="21" y="18"/>
                    <a:pt x="21" y="24"/>
                  </a:cubicBezTo>
                  <a:cubicBezTo>
                    <a:pt x="22" y="23"/>
                    <a:pt x="23" y="21"/>
                    <a:pt x="24" y="20"/>
                  </a:cubicBezTo>
                  <a:cubicBezTo>
                    <a:pt x="19" y="21"/>
                    <a:pt x="14" y="22"/>
                    <a:pt x="9" y="21"/>
                  </a:cubicBezTo>
                  <a:cubicBezTo>
                    <a:pt x="3" y="19"/>
                    <a:pt x="0" y="28"/>
                    <a:pt x="6" y="29"/>
                  </a:cubicBezTo>
                  <a:cubicBezTo>
                    <a:pt x="13" y="31"/>
                    <a:pt x="20" y="30"/>
                    <a:pt x="27" y="28"/>
                  </a:cubicBezTo>
                  <a:cubicBezTo>
                    <a:pt x="29" y="28"/>
                    <a:pt x="30" y="26"/>
                    <a:pt x="30" y="24"/>
                  </a:cubicBezTo>
                  <a:cubicBezTo>
                    <a:pt x="30" y="16"/>
                    <a:pt x="28" y="9"/>
                    <a:pt x="24" y="3"/>
                  </a:cubicBezTo>
                  <a:cubicBezTo>
                    <a:pt x="23" y="1"/>
                    <a:pt x="22" y="0"/>
                    <a:pt x="20" y="0"/>
                  </a:cubicBezTo>
                  <a:cubicBezTo>
                    <a:pt x="13" y="1"/>
                    <a:pt x="7" y="4"/>
                    <a:pt x="3" y="9"/>
                  </a:cubicBezTo>
                  <a:cubicBezTo>
                    <a:pt x="0" y="14"/>
                    <a:pt x="1" y="21"/>
                    <a:pt x="3" y="26"/>
                  </a:cubicBezTo>
                  <a:cubicBezTo>
                    <a:pt x="6"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95"/>
            <p:cNvSpPr/>
            <p:nvPr/>
          </p:nvSpPr>
          <p:spPr bwMode="auto">
            <a:xfrm>
              <a:off x="5472113" y="5786438"/>
              <a:ext cx="93663" cy="96837"/>
            </a:xfrm>
            <a:custGeom>
              <a:avLst/>
              <a:gdLst>
                <a:gd name="T0" fmla="*/ 11 w 30"/>
                <a:gd name="T1" fmla="*/ 21 h 31"/>
                <a:gd name="T2" fmla="*/ 20 w 30"/>
                <a:gd name="T3" fmla="*/ 9 h 31"/>
                <a:gd name="T4" fmla="*/ 17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4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4"/>
                    <a:pt x="14" y="10"/>
                    <a:pt x="20" y="9"/>
                  </a:cubicBezTo>
                  <a:cubicBezTo>
                    <a:pt x="19" y="9"/>
                    <a:pt x="18" y="8"/>
                    <a:pt x="17" y="7"/>
                  </a:cubicBezTo>
                  <a:cubicBezTo>
                    <a:pt x="20" y="12"/>
                    <a:pt x="21" y="18"/>
                    <a:pt x="21" y="24"/>
                  </a:cubicBezTo>
                  <a:cubicBezTo>
                    <a:pt x="22" y="22"/>
                    <a:pt x="23" y="21"/>
                    <a:pt x="24" y="20"/>
                  </a:cubicBezTo>
                  <a:cubicBezTo>
                    <a:pt x="19" y="21"/>
                    <a:pt x="14" y="22"/>
                    <a:pt x="9" y="21"/>
                  </a:cubicBezTo>
                  <a:cubicBezTo>
                    <a:pt x="3" y="19"/>
                    <a:pt x="1" y="28"/>
                    <a:pt x="6" y="29"/>
                  </a:cubicBezTo>
                  <a:cubicBezTo>
                    <a:pt x="13" y="31"/>
                    <a:pt x="20" y="30"/>
                    <a:pt x="27" y="28"/>
                  </a:cubicBezTo>
                  <a:cubicBezTo>
                    <a:pt x="29" y="28"/>
                    <a:pt x="30" y="26"/>
                    <a:pt x="30" y="24"/>
                  </a:cubicBezTo>
                  <a:cubicBezTo>
                    <a:pt x="30" y="16"/>
                    <a:pt x="28" y="9"/>
                    <a:pt x="24" y="3"/>
                  </a:cubicBezTo>
                  <a:cubicBezTo>
                    <a:pt x="24" y="1"/>
                    <a:pt x="22" y="0"/>
                    <a:pt x="20" y="0"/>
                  </a:cubicBezTo>
                  <a:cubicBezTo>
                    <a:pt x="14" y="1"/>
                    <a:pt x="7" y="4"/>
                    <a:pt x="3" y="9"/>
                  </a:cubicBezTo>
                  <a:cubicBezTo>
                    <a:pt x="0" y="14"/>
                    <a:pt x="1" y="21"/>
                    <a:pt x="4" y="26"/>
                  </a:cubicBezTo>
                  <a:cubicBezTo>
                    <a:pt x="7"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96"/>
            <p:cNvSpPr/>
            <p:nvPr/>
          </p:nvSpPr>
          <p:spPr bwMode="auto">
            <a:xfrm>
              <a:off x="5768975" y="5802313"/>
              <a:ext cx="95250" cy="93662"/>
            </a:xfrm>
            <a:custGeom>
              <a:avLst/>
              <a:gdLst>
                <a:gd name="T0" fmla="*/ 11 w 30"/>
                <a:gd name="T1" fmla="*/ 21 h 30"/>
                <a:gd name="T2" fmla="*/ 20 w 30"/>
                <a:gd name="T3" fmla="*/ 9 h 30"/>
                <a:gd name="T4" fmla="*/ 16 w 30"/>
                <a:gd name="T5" fmla="*/ 7 h 30"/>
                <a:gd name="T6" fmla="*/ 21 w 30"/>
                <a:gd name="T7" fmla="*/ 23 h 30"/>
                <a:gd name="T8" fmla="*/ 24 w 30"/>
                <a:gd name="T9" fmla="*/ 19 h 30"/>
                <a:gd name="T10" fmla="*/ 9 w 30"/>
                <a:gd name="T11" fmla="*/ 20 h 30"/>
                <a:gd name="T12" fmla="*/ 6 w 30"/>
                <a:gd name="T13" fmla="*/ 29 h 30"/>
                <a:gd name="T14" fmla="*/ 27 w 30"/>
                <a:gd name="T15" fmla="*/ 28 h 30"/>
                <a:gd name="T16" fmla="*/ 30 w 30"/>
                <a:gd name="T17" fmla="*/ 23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9"/>
                    <a:pt x="20" y="9"/>
                  </a:cubicBezTo>
                  <a:cubicBezTo>
                    <a:pt x="19" y="8"/>
                    <a:pt x="18" y="7"/>
                    <a:pt x="16" y="7"/>
                  </a:cubicBezTo>
                  <a:cubicBezTo>
                    <a:pt x="20" y="12"/>
                    <a:pt x="21" y="17"/>
                    <a:pt x="21" y="23"/>
                  </a:cubicBezTo>
                  <a:cubicBezTo>
                    <a:pt x="22" y="22"/>
                    <a:pt x="23" y="20"/>
                    <a:pt x="24" y="19"/>
                  </a:cubicBezTo>
                  <a:cubicBezTo>
                    <a:pt x="19" y="20"/>
                    <a:pt x="14" y="21"/>
                    <a:pt x="9" y="20"/>
                  </a:cubicBezTo>
                  <a:cubicBezTo>
                    <a:pt x="3" y="19"/>
                    <a:pt x="0" y="27"/>
                    <a:pt x="6" y="29"/>
                  </a:cubicBezTo>
                  <a:cubicBezTo>
                    <a:pt x="13" y="30"/>
                    <a:pt x="20" y="29"/>
                    <a:pt x="27" y="28"/>
                  </a:cubicBezTo>
                  <a:cubicBezTo>
                    <a:pt x="29" y="27"/>
                    <a:pt x="30" y="25"/>
                    <a:pt x="30" y="23"/>
                  </a:cubicBezTo>
                  <a:cubicBezTo>
                    <a:pt x="30" y="16"/>
                    <a:pt x="28" y="8"/>
                    <a:pt x="24" y="2"/>
                  </a:cubicBezTo>
                  <a:cubicBezTo>
                    <a:pt x="23" y="1"/>
                    <a:pt x="22" y="0"/>
                    <a:pt x="20" y="0"/>
                  </a:cubicBezTo>
                  <a:cubicBezTo>
                    <a:pt x="13" y="1"/>
                    <a:pt x="7" y="3"/>
                    <a:pt x="3" y="9"/>
                  </a:cubicBezTo>
                  <a:cubicBezTo>
                    <a:pt x="0" y="14"/>
                    <a:pt x="1" y="20"/>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97"/>
            <p:cNvSpPr/>
            <p:nvPr/>
          </p:nvSpPr>
          <p:spPr bwMode="auto">
            <a:xfrm>
              <a:off x="6076950" y="5802313"/>
              <a:ext cx="95250" cy="96837"/>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5" y="10"/>
                    <a:pt x="21" y="9"/>
                  </a:cubicBezTo>
                  <a:cubicBezTo>
                    <a:pt x="20" y="8"/>
                    <a:pt x="18" y="8"/>
                    <a:pt x="17" y="7"/>
                  </a:cubicBezTo>
                  <a:cubicBezTo>
                    <a:pt x="20" y="12"/>
                    <a:pt x="21" y="18"/>
                    <a:pt x="21"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98"/>
            <p:cNvSpPr/>
            <p:nvPr/>
          </p:nvSpPr>
          <p:spPr bwMode="auto">
            <a:xfrm>
              <a:off x="4203700" y="4992688"/>
              <a:ext cx="773113" cy="574675"/>
            </a:xfrm>
            <a:custGeom>
              <a:avLst/>
              <a:gdLst>
                <a:gd name="T0" fmla="*/ 81 w 244"/>
                <a:gd name="T1" fmla="*/ 159 h 181"/>
                <a:gd name="T2" fmla="*/ 143 w 244"/>
                <a:gd name="T3" fmla="*/ 15 h 181"/>
                <a:gd name="T4" fmla="*/ 27 w 244"/>
                <a:gd name="T5" fmla="*/ 42 h 181"/>
                <a:gd name="T6" fmla="*/ 81 w 244"/>
                <a:gd name="T7" fmla="*/ 159 h 181"/>
              </a:gdLst>
              <a:ahLst/>
              <a:cxnLst>
                <a:cxn ang="0">
                  <a:pos x="T0" y="T1"/>
                </a:cxn>
                <a:cxn ang="0">
                  <a:pos x="T2" y="T3"/>
                </a:cxn>
                <a:cxn ang="0">
                  <a:pos x="T4" y="T5"/>
                </a:cxn>
                <a:cxn ang="0">
                  <a:pos x="T6" y="T7"/>
                </a:cxn>
              </a:cxnLst>
              <a:rect l="0" t="0" r="r" b="b"/>
              <a:pathLst>
                <a:path w="244" h="181">
                  <a:moveTo>
                    <a:pt x="81" y="159"/>
                  </a:moveTo>
                  <a:cubicBezTo>
                    <a:pt x="172" y="181"/>
                    <a:pt x="244" y="56"/>
                    <a:pt x="143" y="15"/>
                  </a:cubicBezTo>
                  <a:cubicBezTo>
                    <a:pt x="106" y="0"/>
                    <a:pt x="50" y="5"/>
                    <a:pt x="27" y="42"/>
                  </a:cubicBezTo>
                  <a:cubicBezTo>
                    <a:pt x="0" y="86"/>
                    <a:pt x="35" y="147"/>
                    <a:pt x="81" y="1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99"/>
            <p:cNvSpPr/>
            <p:nvPr/>
          </p:nvSpPr>
          <p:spPr bwMode="auto">
            <a:xfrm>
              <a:off x="4184650" y="4967288"/>
              <a:ext cx="677863" cy="571500"/>
            </a:xfrm>
            <a:custGeom>
              <a:avLst/>
              <a:gdLst>
                <a:gd name="T0" fmla="*/ 86 w 214"/>
                <a:gd name="T1" fmla="*/ 171 h 180"/>
                <a:gd name="T2" fmla="*/ 193 w 214"/>
                <a:gd name="T3" fmla="*/ 122 h 180"/>
                <a:gd name="T4" fmla="*/ 160 w 214"/>
                <a:gd name="T5" fmla="*/ 23 h 180"/>
                <a:gd name="T6" fmla="*/ 26 w 214"/>
                <a:gd name="T7" fmla="*/ 52 h 180"/>
                <a:gd name="T8" fmla="*/ 86 w 214"/>
                <a:gd name="T9" fmla="*/ 171 h 180"/>
                <a:gd name="T10" fmla="*/ 88 w 214"/>
                <a:gd name="T11" fmla="*/ 162 h 180"/>
                <a:gd name="T12" fmla="*/ 42 w 214"/>
                <a:gd name="T13" fmla="*/ 45 h 180"/>
                <a:gd name="T14" fmla="*/ 164 w 214"/>
                <a:gd name="T15" fmla="*/ 36 h 180"/>
                <a:gd name="T16" fmla="*/ 181 w 214"/>
                <a:gd name="T17" fmla="*/ 124 h 180"/>
                <a:gd name="T18" fmla="*/ 88 w 214"/>
                <a:gd name="T19" fmla="*/ 162 h 180"/>
                <a:gd name="T20" fmla="*/ 86 w 214"/>
                <a:gd name="T21"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4" h="180">
                  <a:moveTo>
                    <a:pt x="86" y="171"/>
                  </a:moveTo>
                  <a:cubicBezTo>
                    <a:pt x="129" y="180"/>
                    <a:pt x="171" y="161"/>
                    <a:pt x="193" y="122"/>
                  </a:cubicBezTo>
                  <a:cubicBezTo>
                    <a:pt x="214" y="84"/>
                    <a:pt x="197" y="43"/>
                    <a:pt x="160" y="23"/>
                  </a:cubicBezTo>
                  <a:cubicBezTo>
                    <a:pt x="117" y="0"/>
                    <a:pt x="52" y="7"/>
                    <a:pt x="26" y="52"/>
                  </a:cubicBezTo>
                  <a:cubicBezTo>
                    <a:pt x="0" y="98"/>
                    <a:pt x="40" y="157"/>
                    <a:pt x="86" y="171"/>
                  </a:cubicBezTo>
                  <a:cubicBezTo>
                    <a:pt x="91" y="173"/>
                    <a:pt x="94" y="164"/>
                    <a:pt x="88" y="162"/>
                  </a:cubicBezTo>
                  <a:cubicBezTo>
                    <a:pt x="41" y="148"/>
                    <a:pt x="8" y="87"/>
                    <a:pt x="42" y="45"/>
                  </a:cubicBezTo>
                  <a:cubicBezTo>
                    <a:pt x="70" y="10"/>
                    <a:pt x="130" y="15"/>
                    <a:pt x="164" y="36"/>
                  </a:cubicBezTo>
                  <a:cubicBezTo>
                    <a:pt x="196" y="56"/>
                    <a:pt x="200" y="94"/>
                    <a:pt x="181" y="124"/>
                  </a:cubicBezTo>
                  <a:cubicBezTo>
                    <a:pt x="162" y="156"/>
                    <a:pt x="124" y="170"/>
                    <a:pt x="88" y="162"/>
                  </a:cubicBezTo>
                  <a:cubicBezTo>
                    <a:pt x="83" y="161"/>
                    <a:pt x="80" y="170"/>
                    <a:pt x="86" y="17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00"/>
            <p:cNvSpPr/>
            <p:nvPr/>
          </p:nvSpPr>
          <p:spPr bwMode="auto">
            <a:xfrm>
              <a:off x="4419600" y="5113338"/>
              <a:ext cx="103188" cy="88900"/>
            </a:xfrm>
            <a:custGeom>
              <a:avLst/>
              <a:gdLst>
                <a:gd name="T0" fmla="*/ 3 w 33"/>
                <a:gd name="T1" fmla="*/ 15 h 28"/>
                <a:gd name="T2" fmla="*/ 2 w 33"/>
                <a:gd name="T3" fmla="*/ 21 h 28"/>
                <a:gd name="T4" fmla="*/ 11 w 33"/>
                <a:gd name="T5" fmla="*/ 20 h 28"/>
                <a:gd name="T6" fmla="*/ 14 w 33"/>
                <a:gd name="T7" fmla="*/ 5 h 28"/>
                <a:gd name="T8" fmla="*/ 10 w 33"/>
                <a:gd name="T9" fmla="*/ 9 h 28"/>
                <a:gd name="T10" fmla="*/ 23 w 33"/>
                <a:gd name="T11" fmla="*/ 10 h 28"/>
                <a:gd name="T12" fmla="*/ 27 w 33"/>
                <a:gd name="T13" fmla="*/ 2 h 28"/>
                <a:gd name="T14" fmla="*/ 10 w 33"/>
                <a:gd name="T15" fmla="*/ 0 h 28"/>
                <a:gd name="T16" fmla="*/ 5 w 33"/>
                <a:gd name="T17" fmla="*/ 3 h 28"/>
                <a:gd name="T18" fmla="*/ 2 w 33"/>
                <a:gd name="T19" fmla="*/ 23 h 28"/>
                <a:gd name="T20" fmla="*/ 11 w 33"/>
                <a:gd name="T21" fmla="*/ 21 h 28"/>
                <a:gd name="T22" fmla="*/ 12 w 33"/>
                <a:gd name="T23" fmla="*/ 15 h 28"/>
                <a:gd name="T24" fmla="*/ 3 w 33"/>
                <a:gd name="T25" fmla="*/ 1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28">
                  <a:moveTo>
                    <a:pt x="3" y="15"/>
                  </a:moveTo>
                  <a:cubicBezTo>
                    <a:pt x="3" y="17"/>
                    <a:pt x="2" y="19"/>
                    <a:pt x="2" y="21"/>
                  </a:cubicBezTo>
                  <a:cubicBezTo>
                    <a:pt x="5" y="21"/>
                    <a:pt x="8" y="21"/>
                    <a:pt x="11" y="20"/>
                  </a:cubicBezTo>
                  <a:cubicBezTo>
                    <a:pt x="9" y="15"/>
                    <a:pt x="12" y="10"/>
                    <a:pt x="14" y="5"/>
                  </a:cubicBezTo>
                  <a:cubicBezTo>
                    <a:pt x="13" y="7"/>
                    <a:pt x="11" y="8"/>
                    <a:pt x="10" y="9"/>
                  </a:cubicBezTo>
                  <a:cubicBezTo>
                    <a:pt x="14" y="9"/>
                    <a:pt x="19" y="8"/>
                    <a:pt x="23" y="10"/>
                  </a:cubicBezTo>
                  <a:cubicBezTo>
                    <a:pt x="28" y="12"/>
                    <a:pt x="33" y="4"/>
                    <a:pt x="27" y="2"/>
                  </a:cubicBezTo>
                  <a:cubicBezTo>
                    <a:pt x="22" y="0"/>
                    <a:pt x="16" y="0"/>
                    <a:pt x="10" y="0"/>
                  </a:cubicBezTo>
                  <a:cubicBezTo>
                    <a:pt x="8" y="0"/>
                    <a:pt x="6" y="1"/>
                    <a:pt x="5" y="3"/>
                  </a:cubicBezTo>
                  <a:cubicBezTo>
                    <a:pt x="3" y="10"/>
                    <a:pt x="0" y="15"/>
                    <a:pt x="2" y="23"/>
                  </a:cubicBezTo>
                  <a:cubicBezTo>
                    <a:pt x="3" y="28"/>
                    <a:pt x="10" y="26"/>
                    <a:pt x="11" y="21"/>
                  </a:cubicBezTo>
                  <a:cubicBezTo>
                    <a:pt x="11" y="19"/>
                    <a:pt x="12" y="17"/>
                    <a:pt x="12" y="15"/>
                  </a:cubicBezTo>
                  <a:cubicBezTo>
                    <a:pt x="13" y="9"/>
                    <a:pt x="4" y="9"/>
                    <a:pt x="3" y="1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01"/>
            <p:cNvSpPr/>
            <p:nvPr/>
          </p:nvSpPr>
          <p:spPr bwMode="auto">
            <a:xfrm>
              <a:off x="4432300" y="5119688"/>
              <a:ext cx="141288" cy="155575"/>
            </a:xfrm>
            <a:custGeom>
              <a:avLst/>
              <a:gdLst>
                <a:gd name="T0" fmla="*/ 4 w 45"/>
                <a:gd name="T1" fmla="*/ 11 h 49"/>
                <a:gd name="T2" fmla="*/ 33 w 45"/>
                <a:gd name="T3" fmla="*/ 46 h 49"/>
                <a:gd name="T4" fmla="*/ 40 w 45"/>
                <a:gd name="T5" fmla="*/ 47 h 49"/>
                <a:gd name="T6" fmla="*/ 44 w 45"/>
                <a:gd name="T7" fmla="*/ 35 h 49"/>
                <a:gd name="T8" fmla="*/ 37 w 45"/>
                <a:gd name="T9" fmla="*/ 32 h 49"/>
                <a:gd name="T10" fmla="*/ 33 w 45"/>
                <a:gd name="T11" fmla="*/ 35 h 49"/>
                <a:gd name="T12" fmla="*/ 40 w 45"/>
                <a:gd name="T13" fmla="*/ 41 h 49"/>
                <a:gd name="T14" fmla="*/ 43 w 45"/>
                <a:gd name="T15" fmla="*/ 38 h 49"/>
                <a:gd name="T16" fmla="*/ 35 w 45"/>
                <a:gd name="T17" fmla="*/ 35 h 49"/>
                <a:gd name="T18" fmla="*/ 33 w 45"/>
                <a:gd name="T19" fmla="*/ 40 h 49"/>
                <a:gd name="T20" fmla="*/ 40 w 45"/>
                <a:gd name="T21" fmla="*/ 41 h 49"/>
                <a:gd name="T22" fmla="*/ 11 w 45"/>
                <a:gd name="T23" fmla="*/ 4 h 49"/>
                <a:gd name="T24" fmla="*/ 4 w 45"/>
                <a:gd name="T25" fmla="*/ 1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9">
                  <a:moveTo>
                    <a:pt x="4" y="11"/>
                  </a:moveTo>
                  <a:cubicBezTo>
                    <a:pt x="14" y="22"/>
                    <a:pt x="26" y="32"/>
                    <a:pt x="33" y="46"/>
                  </a:cubicBezTo>
                  <a:cubicBezTo>
                    <a:pt x="34" y="48"/>
                    <a:pt x="38" y="49"/>
                    <a:pt x="40" y="47"/>
                  </a:cubicBezTo>
                  <a:cubicBezTo>
                    <a:pt x="43" y="43"/>
                    <a:pt x="44" y="39"/>
                    <a:pt x="44" y="35"/>
                  </a:cubicBezTo>
                  <a:cubicBezTo>
                    <a:pt x="45" y="31"/>
                    <a:pt x="39" y="29"/>
                    <a:pt x="37" y="32"/>
                  </a:cubicBezTo>
                  <a:cubicBezTo>
                    <a:pt x="36" y="33"/>
                    <a:pt x="34" y="34"/>
                    <a:pt x="33" y="35"/>
                  </a:cubicBezTo>
                  <a:cubicBezTo>
                    <a:pt x="29" y="39"/>
                    <a:pt x="36" y="45"/>
                    <a:pt x="40" y="41"/>
                  </a:cubicBezTo>
                  <a:cubicBezTo>
                    <a:pt x="41" y="40"/>
                    <a:pt x="42" y="39"/>
                    <a:pt x="43" y="38"/>
                  </a:cubicBezTo>
                  <a:cubicBezTo>
                    <a:pt x="40" y="37"/>
                    <a:pt x="38" y="36"/>
                    <a:pt x="35" y="35"/>
                  </a:cubicBezTo>
                  <a:cubicBezTo>
                    <a:pt x="35" y="37"/>
                    <a:pt x="34" y="38"/>
                    <a:pt x="33" y="40"/>
                  </a:cubicBezTo>
                  <a:cubicBezTo>
                    <a:pt x="36" y="40"/>
                    <a:pt x="38" y="41"/>
                    <a:pt x="40" y="41"/>
                  </a:cubicBezTo>
                  <a:cubicBezTo>
                    <a:pt x="34" y="27"/>
                    <a:pt x="21" y="16"/>
                    <a:pt x="11" y="4"/>
                  </a:cubicBezTo>
                  <a:cubicBezTo>
                    <a:pt x="7" y="0"/>
                    <a:pt x="0" y="6"/>
                    <a:pt x="4"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02"/>
            <p:cNvSpPr/>
            <p:nvPr/>
          </p:nvSpPr>
          <p:spPr bwMode="auto">
            <a:xfrm>
              <a:off x="4422775" y="5227638"/>
              <a:ext cx="157163" cy="146050"/>
            </a:xfrm>
            <a:custGeom>
              <a:avLst/>
              <a:gdLst>
                <a:gd name="T0" fmla="*/ 41 w 50"/>
                <a:gd name="T1" fmla="*/ 4 h 46"/>
                <a:gd name="T2" fmla="*/ 4 w 50"/>
                <a:gd name="T3" fmla="*/ 35 h 46"/>
                <a:gd name="T4" fmla="*/ 10 w 50"/>
                <a:gd name="T5" fmla="*/ 42 h 46"/>
                <a:gd name="T6" fmla="*/ 45 w 50"/>
                <a:gd name="T7" fmla="*/ 11 h 46"/>
                <a:gd name="T8" fmla="*/ 41 w 50"/>
                <a:gd name="T9" fmla="*/ 4 h 46"/>
              </a:gdLst>
              <a:ahLst/>
              <a:cxnLst>
                <a:cxn ang="0">
                  <a:pos x="T0" y="T1"/>
                </a:cxn>
                <a:cxn ang="0">
                  <a:pos x="T2" y="T3"/>
                </a:cxn>
                <a:cxn ang="0">
                  <a:pos x="T4" y="T5"/>
                </a:cxn>
                <a:cxn ang="0">
                  <a:pos x="T6" y="T7"/>
                </a:cxn>
                <a:cxn ang="0">
                  <a:pos x="T8" y="T9"/>
                </a:cxn>
              </a:cxnLst>
              <a:rect l="0" t="0" r="r" b="b"/>
              <a:pathLst>
                <a:path w="50" h="46">
                  <a:moveTo>
                    <a:pt x="41" y="4"/>
                  </a:moveTo>
                  <a:cubicBezTo>
                    <a:pt x="27" y="13"/>
                    <a:pt x="15" y="24"/>
                    <a:pt x="4" y="35"/>
                  </a:cubicBezTo>
                  <a:cubicBezTo>
                    <a:pt x="0" y="39"/>
                    <a:pt x="6" y="46"/>
                    <a:pt x="10" y="42"/>
                  </a:cubicBezTo>
                  <a:cubicBezTo>
                    <a:pt x="21" y="31"/>
                    <a:pt x="33" y="21"/>
                    <a:pt x="45" y="11"/>
                  </a:cubicBezTo>
                  <a:cubicBezTo>
                    <a:pt x="50" y="8"/>
                    <a:pt x="45" y="0"/>
                    <a:pt x="41" y="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03"/>
            <p:cNvSpPr/>
            <p:nvPr/>
          </p:nvSpPr>
          <p:spPr bwMode="auto">
            <a:xfrm>
              <a:off x="4406900" y="5265738"/>
              <a:ext cx="106363" cy="117475"/>
            </a:xfrm>
            <a:custGeom>
              <a:avLst/>
              <a:gdLst>
                <a:gd name="T0" fmla="*/ 2 w 34"/>
                <a:gd name="T1" fmla="*/ 6 h 37"/>
                <a:gd name="T2" fmla="*/ 1 w 34"/>
                <a:gd name="T3" fmla="*/ 25 h 37"/>
                <a:gd name="T4" fmla="*/ 5 w 34"/>
                <a:gd name="T5" fmla="*/ 31 h 37"/>
                <a:gd name="T6" fmla="*/ 26 w 34"/>
                <a:gd name="T7" fmla="*/ 36 h 37"/>
                <a:gd name="T8" fmla="*/ 29 w 34"/>
                <a:gd name="T9" fmla="*/ 27 h 37"/>
                <a:gd name="T10" fmla="*/ 5 w 34"/>
                <a:gd name="T11" fmla="*/ 22 h 37"/>
                <a:gd name="T12" fmla="*/ 9 w 34"/>
                <a:gd name="T13" fmla="*/ 28 h 37"/>
                <a:gd name="T14" fmla="*/ 11 w 34"/>
                <a:gd name="T15" fmla="*/ 6 h 37"/>
                <a:gd name="T16" fmla="*/ 2 w 34"/>
                <a:gd name="T17"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37">
                  <a:moveTo>
                    <a:pt x="2" y="6"/>
                  </a:moveTo>
                  <a:cubicBezTo>
                    <a:pt x="2" y="12"/>
                    <a:pt x="2" y="19"/>
                    <a:pt x="1" y="25"/>
                  </a:cubicBezTo>
                  <a:cubicBezTo>
                    <a:pt x="0" y="28"/>
                    <a:pt x="2" y="31"/>
                    <a:pt x="5" y="31"/>
                  </a:cubicBezTo>
                  <a:cubicBezTo>
                    <a:pt x="12" y="31"/>
                    <a:pt x="19" y="34"/>
                    <a:pt x="26" y="36"/>
                  </a:cubicBezTo>
                  <a:cubicBezTo>
                    <a:pt x="32" y="37"/>
                    <a:pt x="34" y="29"/>
                    <a:pt x="29" y="27"/>
                  </a:cubicBezTo>
                  <a:cubicBezTo>
                    <a:pt x="21" y="25"/>
                    <a:pt x="13" y="22"/>
                    <a:pt x="5" y="22"/>
                  </a:cubicBezTo>
                  <a:cubicBezTo>
                    <a:pt x="7" y="24"/>
                    <a:pt x="8" y="26"/>
                    <a:pt x="9" y="28"/>
                  </a:cubicBezTo>
                  <a:cubicBezTo>
                    <a:pt x="11" y="20"/>
                    <a:pt x="11" y="13"/>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104"/>
            <p:cNvSpPr/>
            <p:nvPr/>
          </p:nvSpPr>
          <p:spPr bwMode="auto">
            <a:xfrm>
              <a:off x="4260850" y="5233988"/>
              <a:ext cx="92075" cy="38100"/>
            </a:xfrm>
            <a:custGeom>
              <a:avLst/>
              <a:gdLst>
                <a:gd name="T0" fmla="*/ 5 w 29"/>
                <a:gd name="T1" fmla="*/ 10 h 12"/>
                <a:gd name="T2" fmla="*/ 23 w 29"/>
                <a:gd name="T3" fmla="*/ 10 h 12"/>
                <a:gd name="T4" fmla="*/ 21 w 29"/>
                <a:gd name="T5" fmla="*/ 1 h 12"/>
                <a:gd name="T6" fmla="*/ 8 w 29"/>
                <a:gd name="T7" fmla="*/ 1 h 12"/>
                <a:gd name="T8" fmla="*/ 5 w 29"/>
                <a:gd name="T9" fmla="*/ 10 h 12"/>
              </a:gdLst>
              <a:ahLst/>
              <a:cxnLst>
                <a:cxn ang="0">
                  <a:pos x="T0" y="T1"/>
                </a:cxn>
                <a:cxn ang="0">
                  <a:pos x="T2" y="T3"/>
                </a:cxn>
                <a:cxn ang="0">
                  <a:pos x="T4" y="T5"/>
                </a:cxn>
                <a:cxn ang="0">
                  <a:pos x="T6" y="T7"/>
                </a:cxn>
                <a:cxn ang="0">
                  <a:pos x="T8" y="T9"/>
                </a:cxn>
              </a:cxnLst>
              <a:rect l="0" t="0" r="r" b="b"/>
              <a:pathLst>
                <a:path w="29" h="12">
                  <a:moveTo>
                    <a:pt x="5" y="10"/>
                  </a:moveTo>
                  <a:cubicBezTo>
                    <a:pt x="11" y="12"/>
                    <a:pt x="17" y="12"/>
                    <a:pt x="23" y="10"/>
                  </a:cubicBezTo>
                  <a:cubicBezTo>
                    <a:pt x="29" y="8"/>
                    <a:pt x="26" y="0"/>
                    <a:pt x="21" y="1"/>
                  </a:cubicBezTo>
                  <a:cubicBezTo>
                    <a:pt x="16" y="3"/>
                    <a:pt x="12" y="3"/>
                    <a:pt x="8" y="1"/>
                  </a:cubicBezTo>
                  <a:cubicBezTo>
                    <a:pt x="2" y="0"/>
                    <a:pt x="0" y="8"/>
                    <a:pt x="5"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05"/>
            <p:cNvSpPr/>
            <p:nvPr/>
          </p:nvSpPr>
          <p:spPr bwMode="auto">
            <a:xfrm>
              <a:off x="4510088" y="5021263"/>
              <a:ext cx="28575" cy="63500"/>
            </a:xfrm>
            <a:custGeom>
              <a:avLst/>
              <a:gdLst>
                <a:gd name="T0" fmla="*/ 0 w 9"/>
                <a:gd name="T1" fmla="*/ 6 h 20"/>
                <a:gd name="T2" fmla="*/ 0 w 9"/>
                <a:gd name="T3" fmla="*/ 14 h 20"/>
                <a:gd name="T4" fmla="*/ 9 w 9"/>
                <a:gd name="T5" fmla="*/ 14 h 20"/>
                <a:gd name="T6" fmla="*/ 9 w 9"/>
                <a:gd name="T7" fmla="*/ 6 h 20"/>
                <a:gd name="T8" fmla="*/ 0 w 9"/>
                <a:gd name="T9" fmla="*/ 6 h 20"/>
              </a:gdLst>
              <a:ahLst/>
              <a:cxnLst>
                <a:cxn ang="0">
                  <a:pos x="T0" y="T1"/>
                </a:cxn>
                <a:cxn ang="0">
                  <a:pos x="T2" y="T3"/>
                </a:cxn>
                <a:cxn ang="0">
                  <a:pos x="T4" y="T5"/>
                </a:cxn>
                <a:cxn ang="0">
                  <a:pos x="T6" y="T7"/>
                </a:cxn>
                <a:cxn ang="0">
                  <a:pos x="T8" y="T9"/>
                </a:cxn>
              </a:cxnLst>
              <a:rect l="0" t="0" r="r" b="b"/>
              <a:pathLst>
                <a:path w="9" h="20">
                  <a:moveTo>
                    <a:pt x="0" y="6"/>
                  </a:moveTo>
                  <a:cubicBezTo>
                    <a:pt x="0" y="9"/>
                    <a:pt x="0" y="12"/>
                    <a:pt x="0" y="14"/>
                  </a:cubicBezTo>
                  <a:cubicBezTo>
                    <a:pt x="0" y="20"/>
                    <a:pt x="9" y="20"/>
                    <a:pt x="9" y="14"/>
                  </a:cubicBezTo>
                  <a:cubicBezTo>
                    <a:pt x="9" y="12"/>
                    <a:pt x="9" y="9"/>
                    <a:pt x="9" y="6"/>
                  </a:cubicBezTo>
                  <a:cubicBezTo>
                    <a:pt x="9" y="0"/>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06"/>
            <p:cNvSpPr/>
            <p:nvPr/>
          </p:nvSpPr>
          <p:spPr bwMode="auto">
            <a:xfrm>
              <a:off x="4732338" y="5214938"/>
              <a:ext cx="98425" cy="38100"/>
            </a:xfrm>
            <a:custGeom>
              <a:avLst/>
              <a:gdLst>
                <a:gd name="T0" fmla="*/ 25 w 31"/>
                <a:gd name="T1" fmla="*/ 0 h 12"/>
                <a:gd name="T2" fmla="*/ 5 w 31"/>
                <a:gd name="T3" fmla="*/ 2 h 12"/>
                <a:gd name="T4" fmla="*/ 8 w 31"/>
                <a:gd name="T5" fmla="*/ 11 h 12"/>
                <a:gd name="T6" fmla="*/ 25 w 31"/>
                <a:gd name="T7" fmla="*/ 9 h 12"/>
                <a:gd name="T8" fmla="*/ 25 w 31"/>
                <a:gd name="T9" fmla="*/ 0 h 12"/>
              </a:gdLst>
              <a:ahLst/>
              <a:cxnLst>
                <a:cxn ang="0">
                  <a:pos x="T0" y="T1"/>
                </a:cxn>
                <a:cxn ang="0">
                  <a:pos x="T2" y="T3"/>
                </a:cxn>
                <a:cxn ang="0">
                  <a:pos x="T4" y="T5"/>
                </a:cxn>
                <a:cxn ang="0">
                  <a:pos x="T6" y="T7"/>
                </a:cxn>
                <a:cxn ang="0">
                  <a:pos x="T8" y="T9"/>
                </a:cxn>
              </a:cxnLst>
              <a:rect l="0" t="0" r="r" b="b"/>
              <a:pathLst>
                <a:path w="31" h="12">
                  <a:moveTo>
                    <a:pt x="25" y="0"/>
                  </a:moveTo>
                  <a:cubicBezTo>
                    <a:pt x="18" y="0"/>
                    <a:pt x="12" y="1"/>
                    <a:pt x="5" y="2"/>
                  </a:cubicBezTo>
                  <a:cubicBezTo>
                    <a:pt x="0" y="3"/>
                    <a:pt x="2" y="12"/>
                    <a:pt x="8" y="11"/>
                  </a:cubicBezTo>
                  <a:cubicBezTo>
                    <a:pt x="13" y="9"/>
                    <a:pt x="19" y="9"/>
                    <a:pt x="25" y="9"/>
                  </a:cubicBezTo>
                  <a:cubicBezTo>
                    <a:pt x="31" y="9"/>
                    <a:pt x="31" y="0"/>
                    <a:pt x="25" y="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07"/>
            <p:cNvSpPr/>
            <p:nvPr/>
          </p:nvSpPr>
          <p:spPr bwMode="auto">
            <a:xfrm>
              <a:off x="4516438" y="5405438"/>
              <a:ext cx="38100" cy="92075"/>
            </a:xfrm>
            <a:custGeom>
              <a:avLst/>
              <a:gdLst>
                <a:gd name="T0" fmla="*/ 2 w 12"/>
                <a:gd name="T1" fmla="*/ 8 h 29"/>
                <a:gd name="T2" fmla="*/ 3 w 12"/>
                <a:gd name="T3" fmla="*/ 23 h 29"/>
                <a:gd name="T4" fmla="*/ 12 w 12"/>
                <a:gd name="T5" fmla="*/ 23 h 29"/>
                <a:gd name="T6" fmla="*/ 10 w 12"/>
                <a:gd name="T7" fmla="*/ 5 h 29"/>
                <a:gd name="T8" fmla="*/ 2 w 12"/>
                <a:gd name="T9" fmla="*/ 8 h 29"/>
              </a:gdLst>
              <a:ahLst/>
              <a:cxnLst>
                <a:cxn ang="0">
                  <a:pos x="T0" y="T1"/>
                </a:cxn>
                <a:cxn ang="0">
                  <a:pos x="T2" y="T3"/>
                </a:cxn>
                <a:cxn ang="0">
                  <a:pos x="T4" y="T5"/>
                </a:cxn>
                <a:cxn ang="0">
                  <a:pos x="T6" y="T7"/>
                </a:cxn>
                <a:cxn ang="0">
                  <a:pos x="T8" y="T9"/>
                </a:cxn>
              </a:cxnLst>
              <a:rect l="0" t="0" r="r" b="b"/>
              <a:pathLst>
                <a:path w="12" h="29">
                  <a:moveTo>
                    <a:pt x="2" y="8"/>
                  </a:moveTo>
                  <a:cubicBezTo>
                    <a:pt x="3" y="13"/>
                    <a:pt x="3" y="18"/>
                    <a:pt x="3" y="23"/>
                  </a:cubicBezTo>
                  <a:cubicBezTo>
                    <a:pt x="3" y="29"/>
                    <a:pt x="12" y="29"/>
                    <a:pt x="12" y="23"/>
                  </a:cubicBezTo>
                  <a:cubicBezTo>
                    <a:pt x="12" y="17"/>
                    <a:pt x="12" y="11"/>
                    <a:pt x="10" y="5"/>
                  </a:cubicBezTo>
                  <a:cubicBezTo>
                    <a:pt x="9" y="0"/>
                    <a:pt x="0" y="2"/>
                    <a:pt x="2" y="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08"/>
            <p:cNvSpPr/>
            <p:nvPr/>
          </p:nvSpPr>
          <p:spPr bwMode="auto">
            <a:xfrm>
              <a:off x="4267200" y="5726113"/>
              <a:ext cx="560388" cy="112712"/>
            </a:xfrm>
            <a:custGeom>
              <a:avLst/>
              <a:gdLst>
                <a:gd name="T0" fmla="*/ 20 w 177"/>
                <a:gd name="T1" fmla="*/ 23 h 36"/>
                <a:gd name="T2" fmla="*/ 7 w 177"/>
                <a:gd name="T3" fmla="*/ 26 h 36"/>
                <a:gd name="T4" fmla="*/ 13 w 177"/>
                <a:gd name="T5" fmla="*/ 30 h 36"/>
                <a:gd name="T6" fmla="*/ 11 w 177"/>
                <a:gd name="T7" fmla="*/ 18 h 36"/>
                <a:gd name="T8" fmla="*/ 35 w 177"/>
                <a:gd name="T9" fmla="*/ 13 h 36"/>
                <a:gd name="T10" fmla="*/ 78 w 177"/>
                <a:gd name="T11" fmla="*/ 16 h 36"/>
                <a:gd name="T12" fmla="*/ 172 w 177"/>
                <a:gd name="T13" fmla="*/ 13 h 36"/>
                <a:gd name="T14" fmla="*/ 168 w 177"/>
                <a:gd name="T15" fmla="*/ 9 h 36"/>
                <a:gd name="T16" fmla="*/ 168 w 177"/>
                <a:gd name="T17" fmla="*/ 28 h 36"/>
                <a:gd name="T18" fmla="*/ 172 w 177"/>
                <a:gd name="T19" fmla="*/ 23 h 36"/>
                <a:gd name="T20" fmla="*/ 154 w 177"/>
                <a:gd name="T21" fmla="*/ 26 h 36"/>
                <a:gd name="T22" fmla="*/ 156 w 177"/>
                <a:gd name="T23" fmla="*/ 35 h 36"/>
                <a:gd name="T24" fmla="*/ 172 w 177"/>
                <a:gd name="T25" fmla="*/ 32 h 36"/>
                <a:gd name="T26" fmla="*/ 177 w 177"/>
                <a:gd name="T27" fmla="*/ 28 h 36"/>
                <a:gd name="T28" fmla="*/ 177 w 177"/>
                <a:gd name="T29" fmla="*/ 9 h 36"/>
                <a:gd name="T30" fmla="*/ 172 w 177"/>
                <a:gd name="T31" fmla="*/ 4 h 36"/>
                <a:gd name="T32" fmla="*/ 48 w 177"/>
                <a:gd name="T33" fmla="*/ 6 h 36"/>
                <a:gd name="T34" fmla="*/ 6 w 177"/>
                <a:gd name="T35" fmla="*/ 8 h 36"/>
                <a:gd name="T36" fmla="*/ 4 w 177"/>
                <a:gd name="T37" fmla="*/ 30 h 36"/>
                <a:gd name="T38" fmla="*/ 10 w 177"/>
                <a:gd name="T39" fmla="*/ 35 h 36"/>
                <a:gd name="T40" fmla="*/ 23 w 177"/>
                <a:gd name="T41" fmla="*/ 32 h 36"/>
                <a:gd name="T42" fmla="*/ 20 w 177"/>
                <a:gd name="T43"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7" h="36">
                  <a:moveTo>
                    <a:pt x="20" y="23"/>
                  </a:moveTo>
                  <a:cubicBezTo>
                    <a:pt x="16" y="25"/>
                    <a:pt x="12" y="25"/>
                    <a:pt x="7" y="26"/>
                  </a:cubicBezTo>
                  <a:cubicBezTo>
                    <a:pt x="9" y="27"/>
                    <a:pt x="11" y="29"/>
                    <a:pt x="13" y="30"/>
                  </a:cubicBezTo>
                  <a:cubicBezTo>
                    <a:pt x="13" y="26"/>
                    <a:pt x="12" y="22"/>
                    <a:pt x="11" y="18"/>
                  </a:cubicBezTo>
                  <a:cubicBezTo>
                    <a:pt x="10" y="10"/>
                    <a:pt x="32" y="13"/>
                    <a:pt x="35" y="13"/>
                  </a:cubicBezTo>
                  <a:cubicBezTo>
                    <a:pt x="49" y="14"/>
                    <a:pt x="64" y="16"/>
                    <a:pt x="78" y="16"/>
                  </a:cubicBezTo>
                  <a:cubicBezTo>
                    <a:pt x="110" y="18"/>
                    <a:pt x="141" y="14"/>
                    <a:pt x="172" y="13"/>
                  </a:cubicBezTo>
                  <a:cubicBezTo>
                    <a:pt x="171" y="12"/>
                    <a:pt x="169" y="10"/>
                    <a:pt x="168" y="9"/>
                  </a:cubicBezTo>
                  <a:cubicBezTo>
                    <a:pt x="168" y="15"/>
                    <a:pt x="167" y="21"/>
                    <a:pt x="168" y="28"/>
                  </a:cubicBezTo>
                  <a:cubicBezTo>
                    <a:pt x="169" y="26"/>
                    <a:pt x="171" y="25"/>
                    <a:pt x="172" y="23"/>
                  </a:cubicBezTo>
                  <a:cubicBezTo>
                    <a:pt x="166" y="24"/>
                    <a:pt x="160" y="25"/>
                    <a:pt x="154" y="26"/>
                  </a:cubicBezTo>
                  <a:cubicBezTo>
                    <a:pt x="148" y="27"/>
                    <a:pt x="151" y="36"/>
                    <a:pt x="156" y="35"/>
                  </a:cubicBezTo>
                  <a:cubicBezTo>
                    <a:pt x="162" y="34"/>
                    <a:pt x="167" y="33"/>
                    <a:pt x="172" y="32"/>
                  </a:cubicBezTo>
                  <a:cubicBezTo>
                    <a:pt x="175" y="32"/>
                    <a:pt x="177" y="30"/>
                    <a:pt x="177" y="28"/>
                  </a:cubicBezTo>
                  <a:cubicBezTo>
                    <a:pt x="176" y="21"/>
                    <a:pt x="177" y="15"/>
                    <a:pt x="177" y="9"/>
                  </a:cubicBezTo>
                  <a:cubicBezTo>
                    <a:pt x="177" y="7"/>
                    <a:pt x="175" y="4"/>
                    <a:pt x="172" y="4"/>
                  </a:cubicBezTo>
                  <a:cubicBezTo>
                    <a:pt x="131" y="6"/>
                    <a:pt x="90" y="10"/>
                    <a:pt x="48" y="6"/>
                  </a:cubicBezTo>
                  <a:cubicBezTo>
                    <a:pt x="35" y="4"/>
                    <a:pt x="17" y="0"/>
                    <a:pt x="6" y="8"/>
                  </a:cubicBezTo>
                  <a:cubicBezTo>
                    <a:pt x="0" y="13"/>
                    <a:pt x="3" y="24"/>
                    <a:pt x="4" y="30"/>
                  </a:cubicBezTo>
                  <a:cubicBezTo>
                    <a:pt x="4" y="33"/>
                    <a:pt x="7" y="35"/>
                    <a:pt x="10" y="35"/>
                  </a:cubicBezTo>
                  <a:cubicBezTo>
                    <a:pt x="14" y="34"/>
                    <a:pt x="18" y="34"/>
                    <a:pt x="23" y="32"/>
                  </a:cubicBezTo>
                  <a:cubicBezTo>
                    <a:pt x="28" y="30"/>
                    <a:pt x="26" y="21"/>
                    <a:pt x="20" y="23"/>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09"/>
            <p:cNvSpPr/>
            <p:nvPr/>
          </p:nvSpPr>
          <p:spPr bwMode="auto">
            <a:xfrm>
              <a:off x="4513263" y="5816600"/>
              <a:ext cx="47625" cy="323850"/>
            </a:xfrm>
            <a:custGeom>
              <a:avLst/>
              <a:gdLst>
                <a:gd name="T0" fmla="*/ 2 w 15"/>
                <a:gd name="T1" fmla="*/ 6 h 102"/>
                <a:gd name="T2" fmla="*/ 5 w 15"/>
                <a:gd name="T3" fmla="*/ 96 h 102"/>
                <a:gd name="T4" fmla="*/ 14 w 15"/>
                <a:gd name="T5" fmla="*/ 94 h 102"/>
                <a:gd name="T6" fmla="*/ 11 w 15"/>
                <a:gd name="T7" fmla="*/ 6 h 102"/>
                <a:gd name="T8" fmla="*/ 2 w 15"/>
                <a:gd name="T9" fmla="*/ 6 h 102"/>
              </a:gdLst>
              <a:ahLst/>
              <a:cxnLst>
                <a:cxn ang="0">
                  <a:pos x="T0" y="T1"/>
                </a:cxn>
                <a:cxn ang="0">
                  <a:pos x="T2" y="T3"/>
                </a:cxn>
                <a:cxn ang="0">
                  <a:pos x="T4" y="T5"/>
                </a:cxn>
                <a:cxn ang="0">
                  <a:pos x="T6" y="T7"/>
                </a:cxn>
                <a:cxn ang="0">
                  <a:pos x="T8" y="T9"/>
                </a:cxn>
              </a:cxnLst>
              <a:rect l="0" t="0" r="r" b="b"/>
              <a:pathLst>
                <a:path w="15" h="102">
                  <a:moveTo>
                    <a:pt x="2" y="6"/>
                  </a:moveTo>
                  <a:cubicBezTo>
                    <a:pt x="2" y="35"/>
                    <a:pt x="0" y="67"/>
                    <a:pt x="5" y="96"/>
                  </a:cubicBezTo>
                  <a:cubicBezTo>
                    <a:pt x="6" y="102"/>
                    <a:pt x="15" y="99"/>
                    <a:pt x="14" y="94"/>
                  </a:cubicBezTo>
                  <a:cubicBezTo>
                    <a:pt x="9" y="66"/>
                    <a:pt x="11" y="34"/>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12"/>
            <p:cNvSpPr/>
            <p:nvPr/>
          </p:nvSpPr>
          <p:spPr bwMode="auto">
            <a:xfrm>
              <a:off x="5116513" y="5548313"/>
              <a:ext cx="88900" cy="31750"/>
            </a:xfrm>
            <a:custGeom>
              <a:avLst/>
              <a:gdLst>
                <a:gd name="T0" fmla="*/ 22 w 28"/>
                <a:gd name="T1" fmla="*/ 1 h 10"/>
                <a:gd name="T2" fmla="*/ 6 w 28"/>
                <a:gd name="T3" fmla="*/ 1 h 10"/>
                <a:gd name="T4" fmla="*/ 6 w 28"/>
                <a:gd name="T5" fmla="*/ 10 h 10"/>
                <a:gd name="T6" fmla="*/ 24 w 28"/>
                <a:gd name="T7" fmla="*/ 9 h 10"/>
                <a:gd name="T8" fmla="*/ 27 w 28"/>
                <a:gd name="T9" fmla="*/ 4 h 10"/>
                <a:gd name="T10" fmla="*/ 22 w 28"/>
                <a:gd name="T11" fmla="*/ 1 h 10"/>
              </a:gdLst>
              <a:ahLst/>
              <a:cxnLst>
                <a:cxn ang="0">
                  <a:pos x="T0" y="T1"/>
                </a:cxn>
                <a:cxn ang="0">
                  <a:pos x="T2" y="T3"/>
                </a:cxn>
                <a:cxn ang="0">
                  <a:pos x="T4" y="T5"/>
                </a:cxn>
                <a:cxn ang="0">
                  <a:pos x="T6" y="T7"/>
                </a:cxn>
                <a:cxn ang="0">
                  <a:pos x="T8" y="T9"/>
                </a:cxn>
                <a:cxn ang="0">
                  <a:pos x="T10" y="T11"/>
                </a:cxn>
              </a:cxnLst>
              <a:rect l="0" t="0" r="r" b="b"/>
              <a:pathLst>
                <a:path w="28" h="10">
                  <a:moveTo>
                    <a:pt x="22" y="1"/>
                  </a:moveTo>
                  <a:cubicBezTo>
                    <a:pt x="16" y="1"/>
                    <a:pt x="11" y="1"/>
                    <a:pt x="6" y="1"/>
                  </a:cubicBezTo>
                  <a:cubicBezTo>
                    <a:pt x="0" y="1"/>
                    <a:pt x="0" y="10"/>
                    <a:pt x="6" y="10"/>
                  </a:cubicBezTo>
                  <a:cubicBezTo>
                    <a:pt x="12" y="10"/>
                    <a:pt x="18" y="10"/>
                    <a:pt x="24" y="9"/>
                  </a:cubicBezTo>
                  <a:cubicBezTo>
                    <a:pt x="26" y="9"/>
                    <a:pt x="28" y="6"/>
                    <a:pt x="27" y="4"/>
                  </a:cubicBezTo>
                  <a:cubicBezTo>
                    <a:pt x="26" y="1"/>
                    <a:pt x="24" y="0"/>
                    <a:pt x="22" y="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13"/>
            <p:cNvSpPr/>
            <p:nvPr/>
          </p:nvSpPr>
          <p:spPr bwMode="auto">
            <a:xfrm>
              <a:off x="3790950" y="5364163"/>
              <a:ext cx="101600" cy="44450"/>
            </a:xfrm>
            <a:custGeom>
              <a:avLst/>
              <a:gdLst>
                <a:gd name="T0" fmla="*/ 27 w 32"/>
                <a:gd name="T1" fmla="*/ 11 h 14"/>
                <a:gd name="T2" fmla="*/ 29 w 32"/>
                <a:gd name="T3" fmla="*/ 10 h 14"/>
                <a:gd name="T4" fmla="*/ 31 w 32"/>
                <a:gd name="T5" fmla="*/ 8 h 14"/>
                <a:gd name="T6" fmla="*/ 28 w 32"/>
                <a:gd name="T7" fmla="*/ 2 h 14"/>
                <a:gd name="T8" fmla="*/ 6 w 32"/>
                <a:gd name="T9" fmla="*/ 2 h 14"/>
                <a:gd name="T10" fmla="*/ 6 w 32"/>
                <a:gd name="T11" fmla="*/ 11 h 14"/>
                <a:gd name="T12" fmla="*/ 26 w 32"/>
                <a:gd name="T13" fmla="*/ 10 h 14"/>
                <a:gd name="T14" fmla="*/ 23 w 32"/>
                <a:gd name="T15" fmla="*/ 4 h 14"/>
                <a:gd name="T16" fmla="*/ 23 w 32"/>
                <a:gd name="T17" fmla="*/ 4 h 14"/>
                <a:gd name="T18" fmla="*/ 27 w 32"/>
                <a:gd name="T19" fmla="*/ 2 h 14"/>
                <a:gd name="T20" fmla="*/ 23 w 32"/>
                <a:gd name="T21" fmla="*/ 3 h 14"/>
                <a:gd name="T22" fmla="*/ 27 w 32"/>
                <a:gd name="T23"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14">
                  <a:moveTo>
                    <a:pt x="27" y="11"/>
                  </a:moveTo>
                  <a:cubicBezTo>
                    <a:pt x="25" y="12"/>
                    <a:pt x="29" y="11"/>
                    <a:pt x="29" y="10"/>
                  </a:cubicBezTo>
                  <a:cubicBezTo>
                    <a:pt x="30" y="10"/>
                    <a:pt x="30" y="9"/>
                    <a:pt x="31" y="8"/>
                  </a:cubicBezTo>
                  <a:cubicBezTo>
                    <a:pt x="32" y="6"/>
                    <a:pt x="31" y="3"/>
                    <a:pt x="28" y="2"/>
                  </a:cubicBezTo>
                  <a:cubicBezTo>
                    <a:pt x="21" y="0"/>
                    <a:pt x="13" y="1"/>
                    <a:pt x="6" y="2"/>
                  </a:cubicBezTo>
                  <a:cubicBezTo>
                    <a:pt x="0" y="2"/>
                    <a:pt x="0" y="11"/>
                    <a:pt x="6" y="11"/>
                  </a:cubicBezTo>
                  <a:cubicBezTo>
                    <a:pt x="13" y="10"/>
                    <a:pt x="19" y="9"/>
                    <a:pt x="26" y="10"/>
                  </a:cubicBezTo>
                  <a:cubicBezTo>
                    <a:pt x="25" y="8"/>
                    <a:pt x="24" y="6"/>
                    <a:pt x="23" y="4"/>
                  </a:cubicBezTo>
                  <a:cubicBezTo>
                    <a:pt x="23" y="4"/>
                    <a:pt x="23" y="4"/>
                    <a:pt x="23" y="4"/>
                  </a:cubicBezTo>
                  <a:cubicBezTo>
                    <a:pt x="24" y="4"/>
                    <a:pt x="25" y="3"/>
                    <a:pt x="27" y="2"/>
                  </a:cubicBezTo>
                  <a:cubicBezTo>
                    <a:pt x="25" y="2"/>
                    <a:pt x="24" y="3"/>
                    <a:pt x="23" y="3"/>
                  </a:cubicBezTo>
                  <a:cubicBezTo>
                    <a:pt x="17" y="6"/>
                    <a:pt x="22" y="14"/>
                    <a:pt x="27"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14"/>
            <p:cNvSpPr/>
            <p:nvPr/>
          </p:nvSpPr>
          <p:spPr bwMode="auto">
            <a:xfrm>
              <a:off x="3800475" y="5735638"/>
              <a:ext cx="92075" cy="41275"/>
            </a:xfrm>
            <a:custGeom>
              <a:avLst/>
              <a:gdLst>
                <a:gd name="T0" fmla="*/ 23 w 29"/>
                <a:gd name="T1" fmla="*/ 2 h 13"/>
                <a:gd name="T2" fmla="*/ 6 w 29"/>
                <a:gd name="T3" fmla="*/ 1 h 13"/>
                <a:gd name="T4" fmla="*/ 6 w 29"/>
                <a:gd name="T5" fmla="*/ 10 h 13"/>
                <a:gd name="T6" fmla="*/ 21 w 29"/>
                <a:gd name="T7" fmla="*/ 11 h 13"/>
                <a:gd name="T8" fmla="*/ 23 w 29"/>
                <a:gd name="T9" fmla="*/ 2 h 13"/>
              </a:gdLst>
              <a:ahLst/>
              <a:cxnLst>
                <a:cxn ang="0">
                  <a:pos x="T0" y="T1"/>
                </a:cxn>
                <a:cxn ang="0">
                  <a:pos x="T2" y="T3"/>
                </a:cxn>
                <a:cxn ang="0">
                  <a:pos x="T4" y="T5"/>
                </a:cxn>
                <a:cxn ang="0">
                  <a:pos x="T6" y="T7"/>
                </a:cxn>
                <a:cxn ang="0">
                  <a:pos x="T8" y="T9"/>
                </a:cxn>
              </a:cxnLst>
              <a:rect l="0" t="0" r="r" b="b"/>
              <a:pathLst>
                <a:path w="29" h="13">
                  <a:moveTo>
                    <a:pt x="23" y="2"/>
                  </a:moveTo>
                  <a:cubicBezTo>
                    <a:pt x="18" y="0"/>
                    <a:pt x="12" y="1"/>
                    <a:pt x="6" y="1"/>
                  </a:cubicBezTo>
                  <a:cubicBezTo>
                    <a:pt x="0" y="1"/>
                    <a:pt x="0" y="10"/>
                    <a:pt x="6" y="10"/>
                  </a:cubicBezTo>
                  <a:cubicBezTo>
                    <a:pt x="11" y="10"/>
                    <a:pt x="16" y="9"/>
                    <a:pt x="21" y="11"/>
                  </a:cubicBezTo>
                  <a:cubicBezTo>
                    <a:pt x="26" y="13"/>
                    <a:pt x="29" y="4"/>
                    <a:pt x="23" y="2"/>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15"/>
            <p:cNvSpPr/>
            <p:nvPr/>
          </p:nvSpPr>
          <p:spPr bwMode="auto">
            <a:xfrm>
              <a:off x="4425950" y="3762375"/>
              <a:ext cx="58738" cy="442912"/>
            </a:xfrm>
            <a:custGeom>
              <a:avLst/>
              <a:gdLst>
                <a:gd name="T0" fmla="*/ 18 w 19"/>
                <a:gd name="T1" fmla="*/ 132 h 140"/>
                <a:gd name="T2" fmla="*/ 16 w 19"/>
                <a:gd name="T3" fmla="*/ 102 h 140"/>
                <a:gd name="T4" fmla="*/ 14 w 19"/>
                <a:gd name="T5" fmla="*/ 69 h 140"/>
                <a:gd name="T6" fmla="*/ 9 w 19"/>
                <a:gd name="T7" fmla="*/ 37 h 140"/>
                <a:gd name="T8" fmla="*/ 9 w 19"/>
                <a:gd name="T9" fmla="*/ 6 h 140"/>
                <a:gd name="T10" fmla="*/ 1 w 19"/>
                <a:gd name="T11" fmla="*/ 8 h 140"/>
                <a:gd name="T12" fmla="*/ 1 w 19"/>
                <a:gd name="T13" fmla="*/ 44 h 140"/>
                <a:gd name="T14" fmla="*/ 5 w 19"/>
                <a:gd name="T15" fmla="*/ 76 h 140"/>
                <a:gd name="T16" fmla="*/ 8 w 19"/>
                <a:gd name="T17" fmla="*/ 108 h 140"/>
                <a:gd name="T18" fmla="*/ 9 w 19"/>
                <a:gd name="T19" fmla="*/ 134 h 140"/>
                <a:gd name="T20" fmla="*/ 18 w 19"/>
                <a:gd name="T21" fmla="*/ 13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40">
                  <a:moveTo>
                    <a:pt x="18" y="132"/>
                  </a:moveTo>
                  <a:cubicBezTo>
                    <a:pt x="16" y="123"/>
                    <a:pt x="17" y="111"/>
                    <a:pt x="16" y="102"/>
                  </a:cubicBezTo>
                  <a:cubicBezTo>
                    <a:pt x="15" y="91"/>
                    <a:pt x="14" y="80"/>
                    <a:pt x="14" y="69"/>
                  </a:cubicBezTo>
                  <a:cubicBezTo>
                    <a:pt x="13" y="58"/>
                    <a:pt x="11" y="48"/>
                    <a:pt x="9" y="37"/>
                  </a:cubicBezTo>
                  <a:cubicBezTo>
                    <a:pt x="8" y="27"/>
                    <a:pt x="11" y="17"/>
                    <a:pt x="9" y="6"/>
                  </a:cubicBezTo>
                  <a:cubicBezTo>
                    <a:pt x="8" y="0"/>
                    <a:pt x="0" y="3"/>
                    <a:pt x="1" y="8"/>
                  </a:cubicBezTo>
                  <a:cubicBezTo>
                    <a:pt x="3" y="20"/>
                    <a:pt x="0" y="32"/>
                    <a:pt x="1" y="44"/>
                  </a:cubicBezTo>
                  <a:cubicBezTo>
                    <a:pt x="2" y="54"/>
                    <a:pt x="5" y="65"/>
                    <a:pt x="5" y="76"/>
                  </a:cubicBezTo>
                  <a:cubicBezTo>
                    <a:pt x="6" y="87"/>
                    <a:pt x="7" y="97"/>
                    <a:pt x="8" y="108"/>
                  </a:cubicBezTo>
                  <a:cubicBezTo>
                    <a:pt x="9" y="117"/>
                    <a:pt x="7" y="126"/>
                    <a:pt x="9" y="134"/>
                  </a:cubicBezTo>
                  <a:cubicBezTo>
                    <a:pt x="10" y="140"/>
                    <a:pt x="19" y="138"/>
                    <a:pt x="18" y="13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116"/>
            <p:cNvSpPr/>
            <p:nvPr/>
          </p:nvSpPr>
          <p:spPr bwMode="auto">
            <a:xfrm>
              <a:off x="4422775" y="3759200"/>
              <a:ext cx="700088" cy="322262"/>
            </a:xfrm>
            <a:custGeom>
              <a:avLst/>
              <a:gdLst>
                <a:gd name="T0" fmla="*/ 5 w 221"/>
                <a:gd name="T1" fmla="*/ 11 h 102"/>
                <a:gd name="T2" fmla="*/ 89 w 221"/>
                <a:gd name="T3" fmla="*/ 20 h 102"/>
                <a:gd name="T4" fmla="*/ 150 w 221"/>
                <a:gd name="T5" fmla="*/ 34 h 102"/>
                <a:gd name="T6" fmla="*/ 214 w 221"/>
                <a:gd name="T7" fmla="*/ 46 h 102"/>
                <a:gd name="T8" fmla="*/ 212 w 221"/>
                <a:gd name="T9" fmla="*/ 38 h 102"/>
                <a:gd name="T10" fmla="*/ 157 w 221"/>
                <a:gd name="T11" fmla="*/ 55 h 102"/>
                <a:gd name="T12" fmla="*/ 111 w 221"/>
                <a:gd name="T13" fmla="*/ 71 h 102"/>
                <a:gd name="T14" fmla="*/ 59 w 221"/>
                <a:gd name="T15" fmla="*/ 87 h 102"/>
                <a:gd name="T16" fmla="*/ 12 w 221"/>
                <a:gd name="T17" fmla="*/ 91 h 102"/>
                <a:gd name="T18" fmla="*/ 14 w 221"/>
                <a:gd name="T19" fmla="*/ 100 h 102"/>
                <a:gd name="T20" fmla="*/ 61 w 221"/>
                <a:gd name="T21" fmla="*/ 96 h 102"/>
                <a:gd name="T22" fmla="*/ 119 w 221"/>
                <a:gd name="T23" fmla="*/ 77 h 102"/>
                <a:gd name="T24" fmla="*/ 217 w 221"/>
                <a:gd name="T25" fmla="*/ 46 h 102"/>
                <a:gd name="T26" fmla="*/ 214 w 221"/>
                <a:gd name="T27" fmla="*/ 37 h 102"/>
                <a:gd name="T28" fmla="*/ 100 w 221"/>
                <a:gd name="T29" fmla="*/ 11 h 102"/>
                <a:gd name="T30" fmla="*/ 9 w 221"/>
                <a:gd name="T31" fmla="*/ 3 h 102"/>
                <a:gd name="T32" fmla="*/ 5 w 221"/>
                <a:gd name="T33" fmla="*/ 1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1" h="102">
                  <a:moveTo>
                    <a:pt x="5" y="11"/>
                  </a:moveTo>
                  <a:cubicBezTo>
                    <a:pt x="28" y="29"/>
                    <a:pt x="62" y="20"/>
                    <a:pt x="89" y="20"/>
                  </a:cubicBezTo>
                  <a:cubicBezTo>
                    <a:pt x="109" y="20"/>
                    <a:pt x="131" y="28"/>
                    <a:pt x="150" y="34"/>
                  </a:cubicBezTo>
                  <a:cubicBezTo>
                    <a:pt x="171" y="40"/>
                    <a:pt x="193" y="44"/>
                    <a:pt x="214" y="46"/>
                  </a:cubicBezTo>
                  <a:cubicBezTo>
                    <a:pt x="214" y="43"/>
                    <a:pt x="213" y="41"/>
                    <a:pt x="212" y="38"/>
                  </a:cubicBezTo>
                  <a:cubicBezTo>
                    <a:pt x="195" y="49"/>
                    <a:pt x="177" y="52"/>
                    <a:pt x="157" y="55"/>
                  </a:cubicBezTo>
                  <a:cubicBezTo>
                    <a:pt x="141" y="58"/>
                    <a:pt x="126" y="64"/>
                    <a:pt x="111" y="71"/>
                  </a:cubicBezTo>
                  <a:cubicBezTo>
                    <a:pt x="94" y="77"/>
                    <a:pt x="76" y="82"/>
                    <a:pt x="59" y="87"/>
                  </a:cubicBezTo>
                  <a:cubicBezTo>
                    <a:pt x="43" y="91"/>
                    <a:pt x="27" y="86"/>
                    <a:pt x="12" y="91"/>
                  </a:cubicBezTo>
                  <a:cubicBezTo>
                    <a:pt x="7" y="93"/>
                    <a:pt x="9" y="102"/>
                    <a:pt x="14" y="100"/>
                  </a:cubicBezTo>
                  <a:cubicBezTo>
                    <a:pt x="29" y="95"/>
                    <a:pt x="46" y="100"/>
                    <a:pt x="61" y="96"/>
                  </a:cubicBezTo>
                  <a:cubicBezTo>
                    <a:pt x="81" y="91"/>
                    <a:pt x="100" y="85"/>
                    <a:pt x="119" y="77"/>
                  </a:cubicBezTo>
                  <a:cubicBezTo>
                    <a:pt x="151" y="64"/>
                    <a:pt x="187" y="65"/>
                    <a:pt x="217" y="46"/>
                  </a:cubicBezTo>
                  <a:cubicBezTo>
                    <a:pt x="221" y="43"/>
                    <a:pt x="219" y="38"/>
                    <a:pt x="214" y="37"/>
                  </a:cubicBezTo>
                  <a:cubicBezTo>
                    <a:pt x="175" y="34"/>
                    <a:pt x="139" y="18"/>
                    <a:pt x="100" y="11"/>
                  </a:cubicBezTo>
                  <a:cubicBezTo>
                    <a:pt x="71" y="6"/>
                    <a:pt x="35" y="23"/>
                    <a:pt x="9" y="3"/>
                  </a:cubicBezTo>
                  <a:cubicBezTo>
                    <a:pt x="5" y="0"/>
                    <a:pt x="0" y="7"/>
                    <a:pt x="5"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117"/>
            <p:cNvSpPr/>
            <p:nvPr/>
          </p:nvSpPr>
          <p:spPr bwMode="auto">
            <a:xfrm>
              <a:off x="3157538" y="4973638"/>
              <a:ext cx="60325" cy="412750"/>
            </a:xfrm>
            <a:custGeom>
              <a:avLst/>
              <a:gdLst>
                <a:gd name="T0" fmla="*/ 13 w 19"/>
                <a:gd name="T1" fmla="*/ 125 h 130"/>
                <a:gd name="T2" fmla="*/ 10 w 19"/>
                <a:gd name="T3" fmla="*/ 69 h 130"/>
                <a:gd name="T4" fmla="*/ 10 w 19"/>
                <a:gd name="T5" fmla="*/ 6 h 130"/>
                <a:gd name="T6" fmla="*/ 2 w 19"/>
                <a:gd name="T7" fmla="*/ 8 h 130"/>
                <a:gd name="T8" fmla="*/ 1 w 19"/>
                <a:gd name="T9" fmla="*/ 63 h 130"/>
                <a:gd name="T10" fmla="*/ 5 w 19"/>
                <a:gd name="T11" fmla="*/ 123 h 130"/>
                <a:gd name="T12" fmla="*/ 13 w 19"/>
                <a:gd name="T13" fmla="*/ 125 h 130"/>
              </a:gdLst>
              <a:ahLst/>
              <a:cxnLst>
                <a:cxn ang="0">
                  <a:pos x="T0" y="T1"/>
                </a:cxn>
                <a:cxn ang="0">
                  <a:pos x="T2" y="T3"/>
                </a:cxn>
                <a:cxn ang="0">
                  <a:pos x="T4" y="T5"/>
                </a:cxn>
                <a:cxn ang="0">
                  <a:pos x="T6" y="T7"/>
                </a:cxn>
                <a:cxn ang="0">
                  <a:pos x="T8" y="T9"/>
                </a:cxn>
                <a:cxn ang="0">
                  <a:pos x="T10" y="T11"/>
                </a:cxn>
                <a:cxn ang="0">
                  <a:pos x="T12" y="T13"/>
                </a:cxn>
              </a:cxnLst>
              <a:rect l="0" t="0" r="r" b="b"/>
              <a:pathLst>
                <a:path w="19" h="130">
                  <a:moveTo>
                    <a:pt x="13" y="125"/>
                  </a:moveTo>
                  <a:cubicBezTo>
                    <a:pt x="19" y="106"/>
                    <a:pt x="11" y="88"/>
                    <a:pt x="10" y="69"/>
                  </a:cubicBezTo>
                  <a:cubicBezTo>
                    <a:pt x="10" y="48"/>
                    <a:pt x="15" y="27"/>
                    <a:pt x="10" y="6"/>
                  </a:cubicBezTo>
                  <a:cubicBezTo>
                    <a:pt x="9" y="0"/>
                    <a:pt x="0" y="3"/>
                    <a:pt x="2" y="8"/>
                  </a:cubicBezTo>
                  <a:cubicBezTo>
                    <a:pt x="6" y="26"/>
                    <a:pt x="3" y="45"/>
                    <a:pt x="1" y="63"/>
                  </a:cubicBezTo>
                  <a:cubicBezTo>
                    <a:pt x="0" y="83"/>
                    <a:pt x="10" y="103"/>
                    <a:pt x="5" y="123"/>
                  </a:cubicBezTo>
                  <a:cubicBezTo>
                    <a:pt x="3" y="128"/>
                    <a:pt x="12" y="130"/>
                    <a:pt x="13" y="12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118"/>
            <p:cNvSpPr/>
            <p:nvPr/>
          </p:nvSpPr>
          <p:spPr bwMode="auto">
            <a:xfrm>
              <a:off x="2840038" y="4976813"/>
              <a:ext cx="365125" cy="206375"/>
            </a:xfrm>
            <a:custGeom>
              <a:avLst/>
              <a:gdLst>
                <a:gd name="T0" fmla="*/ 100 w 115"/>
                <a:gd name="T1" fmla="*/ 2 h 65"/>
                <a:gd name="T2" fmla="*/ 4 w 115"/>
                <a:gd name="T3" fmla="*/ 39 h 65"/>
                <a:gd name="T4" fmla="*/ 5 w 115"/>
                <a:gd name="T5" fmla="*/ 47 h 65"/>
                <a:gd name="T6" fmla="*/ 109 w 115"/>
                <a:gd name="T7" fmla="*/ 64 h 65"/>
                <a:gd name="T8" fmla="*/ 109 w 115"/>
                <a:gd name="T9" fmla="*/ 55 h 65"/>
                <a:gd name="T10" fmla="*/ 8 w 115"/>
                <a:gd name="T11" fmla="*/ 39 h 65"/>
                <a:gd name="T12" fmla="*/ 9 w 115"/>
                <a:gd name="T13" fmla="*/ 47 h 65"/>
                <a:gd name="T14" fmla="*/ 103 w 115"/>
                <a:gd name="T15" fmla="*/ 11 h 65"/>
                <a:gd name="T16" fmla="*/ 100 w 115"/>
                <a:gd name="T1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65">
                  <a:moveTo>
                    <a:pt x="100" y="2"/>
                  </a:moveTo>
                  <a:cubicBezTo>
                    <a:pt x="68" y="14"/>
                    <a:pt x="36" y="25"/>
                    <a:pt x="4" y="39"/>
                  </a:cubicBezTo>
                  <a:cubicBezTo>
                    <a:pt x="0" y="41"/>
                    <a:pt x="2" y="46"/>
                    <a:pt x="5" y="47"/>
                  </a:cubicBezTo>
                  <a:cubicBezTo>
                    <a:pt x="39" y="56"/>
                    <a:pt x="74" y="62"/>
                    <a:pt x="109" y="64"/>
                  </a:cubicBezTo>
                  <a:cubicBezTo>
                    <a:pt x="115" y="65"/>
                    <a:pt x="115" y="56"/>
                    <a:pt x="109" y="55"/>
                  </a:cubicBezTo>
                  <a:cubicBezTo>
                    <a:pt x="75" y="53"/>
                    <a:pt x="41" y="47"/>
                    <a:pt x="8" y="39"/>
                  </a:cubicBezTo>
                  <a:cubicBezTo>
                    <a:pt x="8" y="41"/>
                    <a:pt x="8" y="44"/>
                    <a:pt x="9" y="47"/>
                  </a:cubicBezTo>
                  <a:cubicBezTo>
                    <a:pt x="39" y="33"/>
                    <a:pt x="71" y="23"/>
                    <a:pt x="103" y="11"/>
                  </a:cubicBezTo>
                  <a:cubicBezTo>
                    <a:pt x="108" y="8"/>
                    <a:pt x="106" y="0"/>
                    <a:pt x="100" y="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119"/>
            <p:cNvSpPr/>
            <p:nvPr/>
          </p:nvSpPr>
          <p:spPr bwMode="auto">
            <a:xfrm>
              <a:off x="5775325" y="5065713"/>
              <a:ext cx="57150" cy="361950"/>
            </a:xfrm>
            <a:custGeom>
              <a:avLst/>
              <a:gdLst>
                <a:gd name="T0" fmla="*/ 16 w 18"/>
                <a:gd name="T1" fmla="*/ 108 h 114"/>
                <a:gd name="T2" fmla="*/ 11 w 18"/>
                <a:gd name="T3" fmla="*/ 66 h 114"/>
                <a:gd name="T4" fmla="*/ 9 w 18"/>
                <a:gd name="T5" fmla="*/ 6 h 114"/>
                <a:gd name="T6" fmla="*/ 1 w 18"/>
                <a:gd name="T7" fmla="*/ 9 h 114"/>
                <a:gd name="T8" fmla="*/ 2 w 18"/>
                <a:gd name="T9" fmla="*/ 59 h 114"/>
                <a:gd name="T10" fmla="*/ 7 w 18"/>
                <a:gd name="T11" fmla="*/ 106 h 114"/>
                <a:gd name="T12" fmla="*/ 16 w 18"/>
                <a:gd name="T13" fmla="*/ 108 h 114"/>
              </a:gdLst>
              <a:ahLst/>
              <a:cxnLst>
                <a:cxn ang="0">
                  <a:pos x="T0" y="T1"/>
                </a:cxn>
                <a:cxn ang="0">
                  <a:pos x="T2" y="T3"/>
                </a:cxn>
                <a:cxn ang="0">
                  <a:pos x="T4" y="T5"/>
                </a:cxn>
                <a:cxn ang="0">
                  <a:pos x="T6" y="T7"/>
                </a:cxn>
                <a:cxn ang="0">
                  <a:pos x="T8" y="T9"/>
                </a:cxn>
                <a:cxn ang="0">
                  <a:pos x="T10" y="T11"/>
                </a:cxn>
                <a:cxn ang="0">
                  <a:pos x="T12" y="T13"/>
                </a:cxn>
              </a:cxnLst>
              <a:rect l="0" t="0" r="r" b="b"/>
              <a:pathLst>
                <a:path w="18" h="114">
                  <a:moveTo>
                    <a:pt x="16" y="108"/>
                  </a:moveTo>
                  <a:cubicBezTo>
                    <a:pt x="18" y="94"/>
                    <a:pt x="11" y="80"/>
                    <a:pt x="11" y="66"/>
                  </a:cubicBezTo>
                  <a:cubicBezTo>
                    <a:pt x="10" y="46"/>
                    <a:pt x="14" y="26"/>
                    <a:pt x="9" y="6"/>
                  </a:cubicBezTo>
                  <a:cubicBezTo>
                    <a:pt x="8" y="0"/>
                    <a:pt x="0" y="3"/>
                    <a:pt x="1" y="9"/>
                  </a:cubicBezTo>
                  <a:cubicBezTo>
                    <a:pt x="5" y="25"/>
                    <a:pt x="3" y="42"/>
                    <a:pt x="2" y="59"/>
                  </a:cubicBezTo>
                  <a:cubicBezTo>
                    <a:pt x="1" y="74"/>
                    <a:pt x="9" y="91"/>
                    <a:pt x="7" y="106"/>
                  </a:cubicBezTo>
                  <a:cubicBezTo>
                    <a:pt x="6" y="111"/>
                    <a:pt x="15" y="114"/>
                    <a:pt x="16" y="10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120"/>
            <p:cNvSpPr/>
            <p:nvPr/>
          </p:nvSpPr>
          <p:spPr bwMode="auto">
            <a:xfrm>
              <a:off x="5778500" y="5059363"/>
              <a:ext cx="346075" cy="203200"/>
            </a:xfrm>
            <a:custGeom>
              <a:avLst/>
              <a:gdLst>
                <a:gd name="T0" fmla="*/ 7 w 109"/>
                <a:gd name="T1" fmla="*/ 12 h 64"/>
                <a:gd name="T2" fmla="*/ 103 w 109"/>
                <a:gd name="T3" fmla="*/ 31 h 64"/>
                <a:gd name="T4" fmla="*/ 103 w 109"/>
                <a:gd name="T5" fmla="*/ 22 h 64"/>
                <a:gd name="T6" fmla="*/ 6 w 109"/>
                <a:gd name="T7" fmla="*/ 54 h 64"/>
                <a:gd name="T8" fmla="*/ 8 w 109"/>
                <a:gd name="T9" fmla="*/ 63 h 64"/>
                <a:gd name="T10" fmla="*/ 105 w 109"/>
                <a:gd name="T11" fmla="*/ 31 h 64"/>
                <a:gd name="T12" fmla="*/ 105 w 109"/>
                <a:gd name="T13" fmla="*/ 22 h 64"/>
                <a:gd name="T14" fmla="*/ 7 w 109"/>
                <a:gd name="T15" fmla="*/ 3 h 64"/>
                <a:gd name="T16" fmla="*/ 7 w 109"/>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64">
                  <a:moveTo>
                    <a:pt x="7" y="12"/>
                  </a:moveTo>
                  <a:cubicBezTo>
                    <a:pt x="40" y="10"/>
                    <a:pt x="71" y="23"/>
                    <a:pt x="103" y="31"/>
                  </a:cubicBezTo>
                  <a:cubicBezTo>
                    <a:pt x="103" y="28"/>
                    <a:pt x="103" y="25"/>
                    <a:pt x="103" y="22"/>
                  </a:cubicBezTo>
                  <a:cubicBezTo>
                    <a:pt x="69" y="27"/>
                    <a:pt x="39" y="45"/>
                    <a:pt x="6" y="54"/>
                  </a:cubicBezTo>
                  <a:cubicBezTo>
                    <a:pt x="0" y="56"/>
                    <a:pt x="3" y="64"/>
                    <a:pt x="8" y="63"/>
                  </a:cubicBezTo>
                  <a:cubicBezTo>
                    <a:pt x="41" y="54"/>
                    <a:pt x="71" y="36"/>
                    <a:pt x="105" y="31"/>
                  </a:cubicBezTo>
                  <a:cubicBezTo>
                    <a:pt x="109" y="30"/>
                    <a:pt x="109" y="23"/>
                    <a:pt x="105" y="22"/>
                  </a:cubicBezTo>
                  <a:cubicBezTo>
                    <a:pt x="73" y="14"/>
                    <a:pt x="41" y="0"/>
                    <a:pt x="7" y="3"/>
                  </a:cubicBezTo>
                  <a:cubicBezTo>
                    <a:pt x="1" y="4"/>
                    <a:pt x="1" y="13"/>
                    <a:pt x="7" y="1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 name="组合 4"/>
          <p:cNvGrpSpPr/>
          <p:nvPr/>
        </p:nvGrpSpPr>
        <p:grpSpPr>
          <a:xfrm>
            <a:off x="566809" y="2229495"/>
            <a:ext cx="836766" cy="836766"/>
            <a:chOff x="2886353" y="3300603"/>
            <a:chExt cx="836766" cy="836766"/>
          </a:xfrm>
        </p:grpSpPr>
        <p:sp>
          <p:nvSpPr>
            <p:cNvPr id="184" name="椭圆 183"/>
            <p:cNvSpPr/>
            <p:nvPr/>
          </p:nvSpPr>
          <p:spPr>
            <a:xfrm>
              <a:off x="2886353"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89" name="KSO_Shape"/>
            <p:cNvSpPr/>
            <p:nvPr/>
          </p:nvSpPr>
          <p:spPr bwMode="auto">
            <a:xfrm>
              <a:off x="3146563" y="3560813"/>
              <a:ext cx="316346" cy="316346"/>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2" name="矩形 191"/>
          <p:cNvSpPr/>
          <p:nvPr/>
        </p:nvSpPr>
        <p:spPr>
          <a:xfrm>
            <a:off x="1663786" y="2038578"/>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4" name="组合 3"/>
          <p:cNvGrpSpPr/>
          <p:nvPr/>
        </p:nvGrpSpPr>
        <p:grpSpPr>
          <a:xfrm>
            <a:off x="566809" y="3917884"/>
            <a:ext cx="836766" cy="836766"/>
            <a:chOff x="6795817" y="3300603"/>
            <a:chExt cx="836766" cy="836766"/>
          </a:xfrm>
        </p:grpSpPr>
        <p:sp>
          <p:nvSpPr>
            <p:cNvPr id="186" name="椭圆 185"/>
            <p:cNvSpPr/>
            <p:nvPr/>
          </p:nvSpPr>
          <p:spPr>
            <a:xfrm>
              <a:off x="6795817"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0" name="KSO_Shape"/>
            <p:cNvSpPr/>
            <p:nvPr/>
          </p:nvSpPr>
          <p:spPr bwMode="auto">
            <a:xfrm>
              <a:off x="7056027" y="3560813"/>
              <a:ext cx="316346" cy="316346"/>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3" name="矩形 192"/>
          <p:cNvSpPr/>
          <p:nvPr/>
        </p:nvSpPr>
        <p:spPr>
          <a:xfrm>
            <a:off x="1663786" y="3726967"/>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3" name="组合 2"/>
          <p:cNvGrpSpPr/>
          <p:nvPr/>
        </p:nvGrpSpPr>
        <p:grpSpPr>
          <a:xfrm>
            <a:off x="566809" y="5606273"/>
            <a:ext cx="836766" cy="836766"/>
            <a:chOff x="10705281" y="3300603"/>
            <a:chExt cx="836766" cy="836766"/>
          </a:xfrm>
        </p:grpSpPr>
        <p:sp>
          <p:nvSpPr>
            <p:cNvPr id="188" name="椭圆 187"/>
            <p:cNvSpPr/>
            <p:nvPr/>
          </p:nvSpPr>
          <p:spPr>
            <a:xfrm>
              <a:off x="10705281"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1" name="KSO_Shape"/>
            <p:cNvSpPr/>
            <p:nvPr/>
          </p:nvSpPr>
          <p:spPr bwMode="auto">
            <a:xfrm>
              <a:off x="10969032" y="3528798"/>
              <a:ext cx="309265" cy="380376"/>
            </a:xfrm>
            <a:custGeom>
              <a:avLst/>
              <a:gdLst>
                <a:gd name="T0" fmla="*/ 1379976 w 3177"/>
                <a:gd name="T1" fmla="*/ 481089 h 3907"/>
                <a:gd name="T2" fmla="*/ 1463834 w 3177"/>
                <a:gd name="T3" fmla="*/ 622559 h 3907"/>
                <a:gd name="T4" fmla="*/ 1104902 w 3177"/>
                <a:gd name="T5" fmla="*/ 1244196 h 3907"/>
                <a:gd name="T6" fmla="*/ 1082325 w 3177"/>
                <a:gd name="T7" fmla="*/ 1244196 h 3907"/>
                <a:gd name="T8" fmla="*/ 1113196 w 3177"/>
                <a:gd name="T9" fmla="*/ 1399029 h 3907"/>
                <a:gd name="T10" fmla="*/ 711874 w 3177"/>
                <a:gd name="T11" fmla="*/ 1800397 h 3907"/>
                <a:gd name="T12" fmla="*/ 310552 w 3177"/>
                <a:gd name="T13" fmla="*/ 1399029 h 3907"/>
                <a:gd name="T14" fmla="*/ 349256 w 3177"/>
                <a:gd name="T15" fmla="*/ 1227145 h 3907"/>
                <a:gd name="T16" fmla="*/ 0 w 3177"/>
                <a:gd name="T17" fmla="*/ 622559 h 3907"/>
                <a:gd name="T18" fmla="*/ 84319 w 3177"/>
                <a:gd name="T19" fmla="*/ 481089 h 3907"/>
                <a:gd name="T20" fmla="*/ 442790 w 3177"/>
                <a:gd name="T21" fmla="*/ 1101804 h 3907"/>
                <a:gd name="T22" fmla="*/ 564892 w 3177"/>
                <a:gd name="T23" fmla="*/ 1025770 h 3907"/>
                <a:gd name="T24" fmla="*/ 221165 w 3177"/>
                <a:gd name="T25" fmla="*/ 430860 h 3907"/>
                <a:gd name="T26" fmla="*/ 102749 w 3177"/>
                <a:gd name="T27" fmla="*/ 430860 h 3907"/>
                <a:gd name="T28" fmla="*/ 183382 w 3177"/>
                <a:gd name="T29" fmla="*/ 287087 h 3907"/>
                <a:gd name="T30" fmla="*/ 1222396 w 3177"/>
                <a:gd name="T31" fmla="*/ 287087 h 3907"/>
                <a:gd name="T32" fmla="*/ 1303029 w 3177"/>
                <a:gd name="T33" fmla="*/ 430860 h 3907"/>
                <a:gd name="T34" fmla="*/ 1242669 w 3177"/>
                <a:gd name="T35" fmla="*/ 430860 h 3907"/>
                <a:gd name="T36" fmla="*/ 891110 w 3177"/>
                <a:gd name="T37" fmla="*/ 1040055 h 3907"/>
                <a:gd name="T38" fmla="*/ 1006760 w 3177"/>
                <a:gd name="T39" fmla="*/ 1127149 h 3907"/>
                <a:gd name="T40" fmla="*/ 1379976 w 3177"/>
                <a:gd name="T41" fmla="*/ 481089 h 3907"/>
                <a:gd name="T42" fmla="*/ 570421 w 3177"/>
                <a:gd name="T43" fmla="*/ 1322534 h 3907"/>
                <a:gd name="T44" fmla="*/ 665337 w 3177"/>
                <a:gd name="T45" fmla="*/ 1322534 h 3907"/>
                <a:gd name="T46" fmla="*/ 665337 w 3177"/>
                <a:gd name="T47" fmla="*/ 1650633 h 3907"/>
                <a:gd name="T48" fmla="*/ 806330 w 3177"/>
                <a:gd name="T49" fmla="*/ 1650633 h 3907"/>
                <a:gd name="T50" fmla="*/ 806330 w 3177"/>
                <a:gd name="T51" fmla="*/ 1148807 h 3907"/>
                <a:gd name="T52" fmla="*/ 702198 w 3177"/>
                <a:gd name="T53" fmla="*/ 1148807 h 3907"/>
                <a:gd name="T54" fmla="*/ 660730 w 3177"/>
                <a:gd name="T55" fmla="*/ 1223459 h 3907"/>
                <a:gd name="T56" fmla="*/ 570421 w 3177"/>
                <a:gd name="T57" fmla="*/ 1240048 h 3907"/>
                <a:gd name="T58" fmla="*/ 570421 w 3177"/>
                <a:gd name="T59" fmla="*/ 1322534 h 3907"/>
                <a:gd name="T60" fmla="*/ 1077256 w 3177"/>
                <a:gd name="T61" fmla="*/ 430860 h 3907"/>
                <a:gd name="T62" fmla="*/ 387038 w 3177"/>
                <a:gd name="T63" fmla="*/ 430860 h 3907"/>
                <a:gd name="T64" fmla="*/ 714178 w 3177"/>
                <a:gd name="T65" fmla="*/ 997660 h 3907"/>
                <a:gd name="T66" fmla="*/ 748735 w 3177"/>
                <a:gd name="T67" fmla="*/ 999504 h 3907"/>
                <a:gd name="T68" fmla="*/ 1077256 w 3177"/>
                <a:gd name="T69" fmla="*/ 430860 h 3907"/>
                <a:gd name="T70" fmla="*/ 343727 w 3177"/>
                <a:gd name="T71" fmla="*/ 0 h 3907"/>
                <a:gd name="T72" fmla="*/ 1062051 w 3177"/>
                <a:gd name="T73" fmla="*/ 0 h 3907"/>
                <a:gd name="T74" fmla="*/ 1142224 w 3177"/>
                <a:gd name="T75" fmla="*/ 143313 h 3907"/>
                <a:gd name="T76" fmla="*/ 263555 w 3177"/>
                <a:gd name="T77" fmla="*/ 143313 h 3907"/>
                <a:gd name="T78" fmla="*/ 343727 w 3177"/>
                <a:gd name="T79" fmla="*/ 0 h 390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7" h="3907">
                  <a:moveTo>
                    <a:pt x="2995" y="1044"/>
                  </a:moveTo>
                  <a:cubicBezTo>
                    <a:pt x="3177" y="1351"/>
                    <a:pt x="3177" y="1351"/>
                    <a:pt x="3177" y="1351"/>
                  </a:cubicBezTo>
                  <a:cubicBezTo>
                    <a:pt x="2398" y="2700"/>
                    <a:pt x="2398" y="2700"/>
                    <a:pt x="2398" y="2700"/>
                  </a:cubicBezTo>
                  <a:cubicBezTo>
                    <a:pt x="2349" y="2700"/>
                    <a:pt x="2349" y="2700"/>
                    <a:pt x="2349" y="2700"/>
                  </a:cubicBezTo>
                  <a:cubicBezTo>
                    <a:pt x="2392" y="2803"/>
                    <a:pt x="2416" y="2917"/>
                    <a:pt x="2416" y="3036"/>
                  </a:cubicBezTo>
                  <a:cubicBezTo>
                    <a:pt x="2416" y="3517"/>
                    <a:pt x="2026" y="3907"/>
                    <a:pt x="1545" y="3907"/>
                  </a:cubicBezTo>
                  <a:cubicBezTo>
                    <a:pt x="1064" y="3907"/>
                    <a:pt x="674" y="3517"/>
                    <a:pt x="674" y="3036"/>
                  </a:cubicBezTo>
                  <a:cubicBezTo>
                    <a:pt x="674" y="2902"/>
                    <a:pt x="705" y="2776"/>
                    <a:pt x="758" y="2663"/>
                  </a:cubicBezTo>
                  <a:cubicBezTo>
                    <a:pt x="0" y="1351"/>
                    <a:pt x="0" y="1351"/>
                    <a:pt x="0" y="1351"/>
                  </a:cubicBezTo>
                  <a:cubicBezTo>
                    <a:pt x="183" y="1044"/>
                    <a:pt x="183" y="1044"/>
                    <a:pt x="183" y="1044"/>
                  </a:cubicBezTo>
                  <a:cubicBezTo>
                    <a:pt x="961" y="2391"/>
                    <a:pt x="961" y="2391"/>
                    <a:pt x="961" y="2391"/>
                  </a:cubicBezTo>
                  <a:cubicBezTo>
                    <a:pt x="1038" y="2321"/>
                    <a:pt x="1127" y="2265"/>
                    <a:pt x="1226" y="2226"/>
                  </a:cubicBezTo>
                  <a:cubicBezTo>
                    <a:pt x="480" y="935"/>
                    <a:pt x="480" y="935"/>
                    <a:pt x="480" y="935"/>
                  </a:cubicBezTo>
                  <a:cubicBezTo>
                    <a:pt x="223" y="935"/>
                    <a:pt x="223" y="935"/>
                    <a:pt x="223" y="935"/>
                  </a:cubicBezTo>
                  <a:cubicBezTo>
                    <a:pt x="398" y="623"/>
                    <a:pt x="398" y="623"/>
                    <a:pt x="398" y="623"/>
                  </a:cubicBezTo>
                  <a:cubicBezTo>
                    <a:pt x="2653" y="623"/>
                    <a:pt x="2653" y="623"/>
                    <a:pt x="2653" y="623"/>
                  </a:cubicBezTo>
                  <a:cubicBezTo>
                    <a:pt x="2828" y="935"/>
                    <a:pt x="2828" y="935"/>
                    <a:pt x="2828" y="935"/>
                  </a:cubicBezTo>
                  <a:cubicBezTo>
                    <a:pt x="2697" y="935"/>
                    <a:pt x="2697" y="935"/>
                    <a:pt x="2697" y="935"/>
                  </a:cubicBezTo>
                  <a:cubicBezTo>
                    <a:pt x="1934" y="2257"/>
                    <a:pt x="1934" y="2257"/>
                    <a:pt x="1934" y="2257"/>
                  </a:cubicBezTo>
                  <a:cubicBezTo>
                    <a:pt x="2029" y="2305"/>
                    <a:pt x="2114" y="2369"/>
                    <a:pt x="2185" y="2446"/>
                  </a:cubicBezTo>
                  <a:lnTo>
                    <a:pt x="2995" y="1044"/>
                  </a:lnTo>
                  <a:close/>
                  <a:moveTo>
                    <a:pt x="1238" y="2870"/>
                  </a:moveTo>
                  <a:cubicBezTo>
                    <a:pt x="1444" y="2870"/>
                    <a:pt x="1444" y="2870"/>
                    <a:pt x="1444" y="2870"/>
                  </a:cubicBezTo>
                  <a:cubicBezTo>
                    <a:pt x="1444" y="3582"/>
                    <a:pt x="1444" y="3582"/>
                    <a:pt x="1444" y="3582"/>
                  </a:cubicBezTo>
                  <a:cubicBezTo>
                    <a:pt x="1750" y="3582"/>
                    <a:pt x="1750" y="3582"/>
                    <a:pt x="1750" y="3582"/>
                  </a:cubicBezTo>
                  <a:cubicBezTo>
                    <a:pt x="1750" y="2493"/>
                    <a:pt x="1750" y="2493"/>
                    <a:pt x="1750" y="2493"/>
                  </a:cubicBezTo>
                  <a:cubicBezTo>
                    <a:pt x="1524" y="2493"/>
                    <a:pt x="1524" y="2493"/>
                    <a:pt x="1524" y="2493"/>
                  </a:cubicBezTo>
                  <a:cubicBezTo>
                    <a:pt x="1506" y="2557"/>
                    <a:pt x="1475" y="2631"/>
                    <a:pt x="1434" y="2655"/>
                  </a:cubicBezTo>
                  <a:cubicBezTo>
                    <a:pt x="1392" y="2678"/>
                    <a:pt x="1327" y="2691"/>
                    <a:pt x="1238" y="2691"/>
                  </a:cubicBezTo>
                  <a:lnTo>
                    <a:pt x="1238" y="2870"/>
                  </a:lnTo>
                  <a:close/>
                  <a:moveTo>
                    <a:pt x="2338" y="935"/>
                  </a:moveTo>
                  <a:cubicBezTo>
                    <a:pt x="840" y="935"/>
                    <a:pt x="840" y="935"/>
                    <a:pt x="840" y="935"/>
                  </a:cubicBezTo>
                  <a:cubicBezTo>
                    <a:pt x="1550" y="2165"/>
                    <a:pt x="1550" y="2165"/>
                    <a:pt x="1550" y="2165"/>
                  </a:cubicBezTo>
                  <a:cubicBezTo>
                    <a:pt x="1576" y="2165"/>
                    <a:pt x="1600" y="2167"/>
                    <a:pt x="1625" y="2169"/>
                  </a:cubicBezTo>
                  <a:lnTo>
                    <a:pt x="2338" y="935"/>
                  </a:lnTo>
                  <a:close/>
                  <a:moveTo>
                    <a:pt x="746" y="0"/>
                  </a:moveTo>
                  <a:cubicBezTo>
                    <a:pt x="2305" y="0"/>
                    <a:pt x="2305" y="0"/>
                    <a:pt x="2305" y="0"/>
                  </a:cubicBezTo>
                  <a:cubicBezTo>
                    <a:pt x="2479" y="311"/>
                    <a:pt x="2479" y="311"/>
                    <a:pt x="2479" y="311"/>
                  </a:cubicBezTo>
                  <a:cubicBezTo>
                    <a:pt x="572" y="311"/>
                    <a:pt x="572" y="311"/>
                    <a:pt x="572" y="311"/>
                  </a:cubicBezTo>
                  <a:lnTo>
                    <a:pt x="746"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4" name="矩形 193"/>
          <p:cNvSpPr/>
          <p:nvPr/>
        </p:nvSpPr>
        <p:spPr>
          <a:xfrm>
            <a:off x="1663786" y="5415356"/>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95" name="文本框 194"/>
          <p:cNvSpPr txBox="1"/>
          <p:nvPr/>
        </p:nvSpPr>
        <p:spPr>
          <a:xfrm>
            <a:off x="8256493" y="3079362"/>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7280</a:t>
            </a:r>
            <a:r>
              <a:rPr lang="zh-CN" altLang="en-US" sz="2800" dirty="0">
                <a:latin typeface="+mj-ea"/>
                <a:ea typeface="+mj-ea"/>
              </a:rPr>
              <a:t>人</a:t>
            </a:r>
            <a:endParaRPr lang="zh-CN" altLang="en-US" sz="4800" dirty="0">
              <a:latin typeface="+mj-ea"/>
              <a:ea typeface="+mj-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0" name="任意多边形: 形状 9"/>
          <p:cNvSpPr/>
          <p:nvPr/>
        </p:nvSpPr>
        <p:spPr>
          <a:xfrm flipH="1">
            <a:off x="792163" y="1898076"/>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1125274" y="1898076"/>
            <a:ext cx="1132182" cy="1132182"/>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2" name="KSO_Shape"/>
          <p:cNvSpPr/>
          <p:nvPr/>
        </p:nvSpPr>
        <p:spPr bwMode="auto">
          <a:xfrm>
            <a:off x="1444924" y="2253800"/>
            <a:ext cx="492881" cy="42073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3" name="타원 108"/>
          <p:cNvSpPr/>
          <p:nvPr/>
        </p:nvSpPr>
        <p:spPr>
          <a:xfrm>
            <a:off x="2528608" y="1898076"/>
            <a:ext cx="3953676" cy="58512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2000" b="1" dirty="0">
                <a:solidFill>
                  <a:schemeClr val="accent1"/>
                </a:solidFill>
                <a:latin typeface="+mj-ea"/>
                <a:ea typeface="+mj-ea"/>
              </a:rPr>
              <a:t>请输入您的小标题</a:t>
            </a:r>
            <a:endParaRPr lang="ko-KR" altLang="en-US" sz="2000" b="1" dirty="0">
              <a:solidFill>
                <a:schemeClr val="accent1"/>
              </a:solidFill>
              <a:latin typeface="+mj-ea"/>
              <a:ea typeface="+mj-ea"/>
            </a:endParaRPr>
          </a:p>
        </p:txBody>
      </p:sp>
      <p:sp>
        <p:nvSpPr>
          <p:cNvPr id="15" name="矩形 14"/>
          <p:cNvSpPr/>
          <p:nvPr/>
        </p:nvSpPr>
        <p:spPr>
          <a:xfrm>
            <a:off x="2528608" y="2483199"/>
            <a:ext cx="4151667" cy="1664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任意多边形: 形状 16"/>
          <p:cNvSpPr/>
          <p:nvPr/>
        </p:nvSpPr>
        <p:spPr>
          <a:xfrm flipH="1">
            <a:off x="5377416" y="4396512"/>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5710527" y="4396512"/>
            <a:ext cx="1132182" cy="1132182"/>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타원 108"/>
          <p:cNvSpPr/>
          <p:nvPr/>
        </p:nvSpPr>
        <p:spPr>
          <a:xfrm>
            <a:off x="7113861" y="4396512"/>
            <a:ext cx="3953676" cy="58512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2000" b="1" dirty="0">
                <a:solidFill>
                  <a:schemeClr val="accent1"/>
                </a:solidFill>
                <a:latin typeface="+mj-ea"/>
                <a:ea typeface="+mj-ea"/>
              </a:rPr>
              <a:t>请输入您的小标题</a:t>
            </a:r>
            <a:endParaRPr lang="ko-KR" altLang="en-US" sz="2000" b="1" dirty="0">
              <a:solidFill>
                <a:schemeClr val="accent1"/>
              </a:solidFill>
              <a:latin typeface="+mj-ea"/>
              <a:ea typeface="+mj-ea"/>
            </a:endParaRPr>
          </a:p>
        </p:txBody>
      </p:sp>
      <p:sp>
        <p:nvSpPr>
          <p:cNvPr id="20" name="矩形 19"/>
          <p:cNvSpPr/>
          <p:nvPr/>
        </p:nvSpPr>
        <p:spPr>
          <a:xfrm>
            <a:off x="7113861" y="4981635"/>
            <a:ext cx="4151667" cy="1664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Freeform 7"/>
          <p:cNvSpPr/>
          <p:nvPr/>
        </p:nvSpPr>
        <p:spPr bwMode="auto">
          <a:xfrm rot="18900000">
            <a:off x="6008787" y="4711236"/>
            <a:ext cx="535662" cy="502735"/>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85239" y="3643238"/>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
        <p:nvSpPr>
          <p:cNvPr id="75" name="文本框 74"/>
          <p:cNvSpPr txBox="1"/>
          <p:nvPr/>
        </p:nvSpPr>
        <p:spPr>
          <a:xfrm>
            <a:off x="8185239" y="5141349"/>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grpSp>
        <p:nvGrpSpPr>
          <p:cNvPr id="5" name="组合 4"/>
          <p:cNvGrpSpPr/>
          <p:nvPr/>
        </p:nvGrpSpPr>
        <p:grpSpPr>
          <a:xfrm>
            <a:off x="943896" y="859249"/>
            <a:ext cx="5076000" cy="5139502"/>
            <a:chOff x="5563633" y="859249"/>
            <a:chExt cx="5076000" cy="5139502"/>
          </a:xfrm>
        </p:grpSpPr>
        <p:sp>
          <p:nvSpPr>
            <p:cNvPr id="16" name="Text Box 8"/>
            <p:cNvSpPr txBox="1">
              <a:spLocks noChangeArrowheads="1"/>
            </p:cNvSpPr>
            <p:nvPr/>
          </p:nvSpPr>
          <p:spPr bwMode="auto">
            <a:xfrm>
              <a:off x="6256772"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5563633" y="1501699"/>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5563634"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6256772"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5563633" y="2625962"/>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5563634" y="1983512"/>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6256772"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5563633" y="3750225"/>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5563634" y="3107775"/>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6256772"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5563633" y="4874488"/>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5563634" y="4232038"/>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6256772"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5563633" y="5998751"/>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5563634" y="5356301"/>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grpSp>
      <p:grpSp>
        <p:nvGrpSpPr>
          <p:cNvPr id="35" name="组合 34"/>
          <p:cNvGrpSpPr/>
          <p:nvPr/>
        </p:nvGrpSpPr>
        <p:grpSpPr>
          <a:xfrm rot="12918611">
            <a:off x="9905078" y="419380"/>
            <a:ext cx="1142380" cy="2890827"/>
            <a:chOff x="8585978" y="4338795"/>
            <a:chExt cx="762600" cy="1929782"/>
          </a:xfrm>
        </p:grpSpPr>
        <p:sp>
          <p:nvSpPr>
            <p:cNvPr id="3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4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5"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9" name="矩形 8"/>
          <p:cNvSpPr/>
          <p:nvPr/>
        </p:nvSpPr>
        <p:spPr>
          <a:xfrm>
            <a:off x="312391"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2" name="矩形 11"/>
          <p:cNvSpPr/>
          <p:nvPr/>
        </p:nvSpPr>
        <p:spPr>
          <a:xfrm>
            <a:off x="3273305"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5" name="矩形 14"/>
          <p:cNvSpPr/>
          <p:nvPr/>
        </p:nvSpPr>
        <p:spPr>
          <a:xfrm>
            <a:off x="6234219"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3" name="Oval 6"/>
          <p:cNvSpPr>
            <a:spLocks noChangeArrowheads="1"/>
          </p:cNvSpPr>
          <p:nvPr/>
        </p:nvSpPr>
        <p:spPr bwMode="auto">
          <a:xfrm>
            <a:off x="1054938"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5" name="Oval 6"/>
          <p:cNvSpPr>
            <a:spLocks noChangeArrowheads="1"/>
          </p:cNvSpPr>
          <p:nvPr/>
        </p:nvSpPr>
        <p:spPr bwMode="auto">
          <a:xfrm>
            <a:off x="4053043"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6" name="Oval 6"/>
          <p:cNvSpPr>
            <a:spLocks noChangeArrowheads="1"/>
          </p:cNvSpPr>
          <p:nvPr/>
        </p:nvSpPr>
        <p:spPr bwMode="auto">
          <a:xfrm>
            <a:off x="7050382"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 name="KSO_Shape"/>
          <p:cNvSpPr/>
          <p:nvPr/>
        </p:nvSpPr>
        <p:spPr>
          <a:xfrm>
            <a:off x="2603434"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21" name="KSO_Shape"/>
          <p:cNvSpPr/>
          <p:nvPr/>
        </p:nvSpPr>
        <p:spPr>
          <a:xfrm>
            <a:off x="5601539"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6" name="矩形 15"/>
          <p:cNvSpPr/>
          <p:nvPr/>
        </p:nvSpPr>
        <p:spPr>
          <a:xfrm>
            <a:off x="9231558"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7" name="Oval 6"/>
          <p:cNvSpPr>
            <a:spLocks noChangeArrowheads="1"/>
          </p:cNvSpPr>
          <p:nvPr/>
        </p:nvSpPr>
        <p:spPr bwMode="auto">
          <a:xfrm>
            <a:off x="10048487"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9" name="KSO_Shape"/>
          <p:cNvSpPr/>
          <p:nvPr/>
        </p:nvSpPr>
        <p:spPr>
          <a:xfrm>
            <a:off x="8598878"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8" name="KSO_Shape"/>
          <p:cNvSpPr/>
          <p:nvPr/>
        </p:nvSpPr>
        <p:spPr bwMode="auto">
          <a:xfrm>
            <a:off x="1285278" y="2847560"/>
            <a:ext cx="590707" cy="509977"/>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7" name="KSO_Shape"/>
          <p:cNvSpPr/>
          <p:nvPr/>
        </p:nvSpPr>
        <p:spPr bwMode="auto">
          <a:xfrm>
            <a:off x="4283383" y="2864789"/>
            <a:ext cx="590707" cy="4755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8" name="KSO_Shape"/>
          <p:cNvSpPr/>
          <p:nvPr/>
        </p:nvSpPr>
        <p:spPr bwMode="auto">
          <a:xfrm>
            <a:off x="7361009" y="2864789"/>
            <a:ext cx="529019" cy="530891"/>
          </a:xfrm>
          <a:custGeom>
            <a:avLst/>
            <a:gdLst>
              <a:gd name="T0" fmla="*/ 1735389 w 3295"/>
              <a:gd name="T1" fmla="*/ 901016 h 3303"/>
              <a:gd name="T2" fmla="*/ 828737 w 3295"/>
              <a:gd name="T3" fmla="*/ 0 h 3303"/>
              <a:gd name="T4" fmla="*/ 2179 w 3295"/>
              <a:gd name="T5" fmla="*/ 0 h 3303"/>
              <a:gd name="T6" fmla="*/ 0 w 3295"/>
              <a:gd name="T7" fmla="*/ 825795 h 3303"/>
              <a:gd name="T8" fmla="*/ 896300 w 3295"/>
              <a:gd name="T9" fmla="*/ 1740438 h 3303"/>
              <a:gd name="T10" fmla="*/ 1107707 w 3295"/>
              <a:gd name="T11" fmla="*/ 1742074 h 3303"/>
              <a:gd name="T12" fmla="*/ 1737024 w 3295"/>
              <a:gd name="T13" fmla="*/ 1112507 h 3303"/>
              <a:gd name="T14" fmla="*/ 1735389 w 3295"/>
              <a:gd name="T15" fmla="*/ 901016 h 3303"/>
              <a:gd name="T16" fmla="*/ 221214 w 3295"/>
              <a:gd name="T17" fmla="*/ 373379 h 3303"/>
              <a:gd name="T18" fmla="*/ 369962 w 3295"/>
              <a:gd name="T19" fmla="*/ 225118 h 3303"/>
              <a:gd name="T20" fmla="*/ 518165 w 3295"/>
              <a:gd name="T21" fmla="*/ 373379 h 3303"/>
              <a:gd name="T22" fmla="*/ 369962 w 3295"/>
              <a:gd name="T23" fmla="*/ 521641 h 3303"/>
              <a:gd name="T24" fmla="*/ 221214 w 3295"/>
              <a:gd name="T25" fmla="*/ 373379 h 3303"/>
              <a:gd name="T26" fmla="*/ 1028702 w 3295"/>
              <a:gd name="T27" fmla="*/ 1408485 h 3303"/>
              <a:gd name="T28" fmla="*/ 451147 w 3295"/>
              <a:gd name="T29" fmla="*/ 831246 h 3303"/>
              <a:gd name="T30" fmla="*/ 503998 w 3295"/>
              <a:gd name="T31" fmla="*/ 778918 h 3303"/>
              <a:gd name="T32" fmla="*/ 1081008 w 3295"/>
              <a:gd name="T33" fmla="*/ 1355612 h 3303"/>
              <a:gd name="T34" fmla="*/ 1028702 w 3295"/>
              <a:gd name="T35" fmla="*/ 1408485 h 3303"/>
              <a:gd name="T36" fmla="*/ 1185622 w 3295"/>
              <a:gd name="T37" fmla="*/ 1250957 h 3303"/>
              <a:gd name="T38" fmla="*/ 608612 w 3295"/>
              <a:gd name="T39" fmla="*/ 673718 h 3303"/>
              <a:gd name="T40" fmla="*/ 661464 w 3295"/>
              <a:gd name="T41" fmla="*/ 621390 h 3303"/>
              <a:gd name="T42" fmla="*/ 1238474 w 3295"/>
              <a:gd name="T43" fmla="*/ 1198629 h 3303"/>
              <a:gd name="T44" fmla="*/ 1185622 w 3295"/>
              <a:gd name="T45" fmla="*/ 1250957 h 3303"/>
              <a:gd name="T46" fmla="*/ 1343088 w 3295"/>
              <a:gd name="T47" fmla="*/ 1093429 h 3303"/>
              <a:gd name="T48" fmla="*/ 766078 w 3295"/>
              <a:gd name="T49" fmla="*/ 516190 h 3303"/>
              <a:gd name="T50" fmla="*/ 818929 w 3295"/>
              <a:gd name="T51" fmla="*/ 463863 h 3303"/>
              <a:gd name="T52" fmla="*/ 1395939 w 3295"/>
              <a:gd name="T53" fmla="*/ 1041102 h 3303"/>
              <a:gd name="T54" fmla="*/ 1343088 w 3295"/>
              <a:gd name="T55" fmla="*/ 1093429 h 33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95" h="3303">
                <a:moveTo>
                  <a:pt x="3185" y="1653"/>
                </a:moveTo>
                <a:cubicBezTo>
                  <a:pt x="1521" y="0"/>
                  <a:pt x="1521" y="0"/>
                  <a:pt x="1521" y="0"/>
                </a:cubicBezTo>
                <a:cubicBezTo>
                  <a:pt x="4" y="0"/>
                  <a:pt x="4" y="0"/>
                  <a:pt x="4" y="0"/>
                </a:cubicBezTo>
                <a:cubicBezTo>
                  <a:pt x="0" y="1515"/>
                  <a:pt x="0" y="1515"/>
                  <a:pt x="0" y="1515"/>
                </a:cubicBezTo>
                <a:cubicBezTo>
                  <a:pt x="1645" y="3193"/>
                  <a:pt x="1645" y="3193"/>
                  <a:pt x="1645" y="3193"/>
                </a:cubicBezTo>
                <a:cubicBezTo>
                  <a:pt x="1753" y="3301"/>
                  <a:pt x="1927" y="3303"/>
                  <a:pt x="2033" y="3196"/>
                </a:cubicBezTo>
                <a:cubicBezTo>
                  <a:pt x="3188" y="2041"/>
                  <a:pt x="3188" y="2041"/>
                  <a:pt x="3188" y="2041"/>
                </a:cubicBezTo>
                <a:cubicBezTo>
                  <a:pt x="3295" y="1934"/>
                  <a:pt x="3294" y="1761"/>
                  <a:pt x="3185" y="1653"/>
                </a:cubicBezTo>
                <a:close/>
                <a:moveTo>
                  <a:pt x="406" y="685"/>
                </a:moveTo>
                <a:cubicBezTo>
                  <a:pt x="406" y="535"/>
                  <a:pt x="528" y="413"/>
                  <a:pt x="679" y="413"/>
                </a:cubicBezTo>
                <a:cubicBezTo>
                  <a:pt x="829" y="413"/>
                  <a:pt x="951" y="535"/>
                  <a:pt x="951" y="685"/>
                </a:cubicBezTo>
                <a:cubicBezTo>
                  <a:pt x="951" y="835"/>
                  <a:pt x="829" y="957"/>
                  <a:pt x="679" y="957"/>
                </a:cubicBezTo>
                <a:cubicBezTo>
                  <a:pt x="528" y="957"/>
                  <a:pt x="406" y="835"/>
                  <a:pt x="406" y="685"/>
                </a:cubicBezTo>
                <a:close/>
                <a:moveTo>
                  <a:pt x="1888" y="2584"/>
                </a:moveTo>
                <a:cubicBezTo>
                  <a:pt x="828" y="1525"/>
                  <a:pt x="828" y="1525"/>
                  <a:pt x="828" y="1525"/>
                </a:cubicBezTo>
                <a:cubicBezTo>
                  <a:pt x="925" y="1429"/>
                  <a:pt x="925" y="1429"/>
                  <a:pt x="925" y="1429"/>
                </a:cubicBezTo>
                <a:cubicBezTo>
                  <a:pt x="1984" y="2487"/>
                  <a:pt x="1984" y="2487"/>
                  <a:pt x="1984" y="2487"/>
                </a:cubicBezTo>
                <a:lnTo>
                  <a:pt x="1888" y="2584"/>
                </a:lnTo>
                <a:close/>
                <a:moveTo>
                  <a:pt x="2176" y="2295"/>
                </a:moveTo>
                <a:cubicBezTo>
                  <a:pt x="1117" y="1236"/>
                  <a:pt x="1117" y="1236"/>
                  <a:pt x="1117" y="1236"/>
                </a:cubicBezTo>
                <a:cubicBezTo>
                  <a:pt x="1214" y="1140"/>
                  <a:pt x="1214" y="1140"/>
                  <a:pt x="1214" y="1140"/>
                </a:cubicBezTo>
                <a:cubicBezTo>
                  <a:pt x="2273" y="2199"/>
                  <a:pt x="2273" y="2199"/>
                  <a:pt x="2273" y="2199"/>
                </a:cubicBezTo>
                <a:lnTo>
                  <a:pt x="2176" y="2295"/>
                </a:lnTo>
                <a:close/>
                <a:moveTo>
                  <a:pt x="2465" y="2006"/>
                </a:moveTo>
                <a:cubicBezTo>
                  <a:pt x="1406" y="947"/>
                  <a:pt x="1406" y="947"/>
                  <a:pt x="1406" y="947"/>
                </a:cubicBezTo>
                <a:cubicBezTo>
                  <a:pt x="1503" y="851"/>
                  <a:pt x="1503" y="851"/>
                  <a:pt x="1503" y="851"/>
                </a:cubicBezTo>
                <a:cubicBezTo>
                  <a:pt x="2562" y="1910"/>
                  <a:pt x="2562" y="1910"/>
                  <a:pt x="2562" y="1910"/>
                </a:cubicBezTo>
                <a:lnTo>
                  <a:pt x="2465" y="200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1" name="KSO_Shape"/>
          <p:cNvSpPr/>
          <p:nvPr/>
        </p:nvSpPr>
        <p:spPr bwMode="auto">
          <a:xfrm>
            <a:off x="10216478" y="2785040"/>
            <a:ext cx="678212" cy="690387"/>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8" name="矩形 27"/>
          <p:cNvSpPr/>
          <p:nvPr/>
        </p:nvSpPr>
        <p:spPr>
          <a:xfrm>
            <a:off x="6683649" y="2276878"/>
            <a:ext cx="4564127" cy="3990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
        <p:nvSpPr>
          <p:cNvPr id="22" name="Freeform 9"/>
          <p:cNvSpPr>
            <a:spLocks noEditPoints="1"/>
          </p:cNvSpPr>
          <p:nvPr/>
        </p:nvSpPr>
        <p:spPr bwMode="auto">
          <a:xfrm>
            <a:off x="3619234" y="4689683"/>
            <a:ext cx="997914" cy="1343753"/>
          </a:xfrm>
          <a:custGeom>
            <a:avLst/>
            <a:gdLst/>
            <a:ahLst/>
            <a:cxnLst>
              <a:cxn ang="0">
                <a:pos x="277" y="222"/>
              </a:cxn>
              <a:cxn ang="0">
                <a:pos x="321" y="75"/>
              </a:cxn>
              <a:cxn ang="0">
                <a:pos x="202" y="2"/>
              </a:cxn>
              <a:cxn ang="0">
                <a:pos x="56" y="20"/>
              </a:cxn>
              <a:cxn ang="0">
                <a:pos x="25" y="126"/>
              </a:cxn>
              <a:cxn ang="0">
                <a:pos x="4" y="485"/>
              </a:cxn>
              <a:cxn ang="0">
                <a:pos x="115" y="509"/>
              </a:cxn>
              <a:cxn ang="0">
                <a:pos x="305" y="496"/>
              </a:cxn>
              <a:cxn ang="0">
                <a:pos x="370" y="315"/>
              </a:cxn>
              <a:cxn ang="0">
                <a:pos x="40" y="46"/>
              </a:cxn>
              <a:cxn ang="0">
                <a:pos x="59" y="117"/>
              </a:cxn>
              <a:cxn ang="0">
                <a:pos x="86" y="103"/>
              </a:cxn>
              <a:cxn ang="0">
                <a:pos x="61" y="138"/>
              </a:cxn>
              <a:cxn ang="0">
                <a:pos x="39" y="103"/>
              </a:cxn>
              <a:cxn ang="0">
                <a:pos x="39" y="115"/>
              </a:cxn>
              <a:cxn ang="0">
                <a:pos x="84" y="48"/>
              </a:cxn>
              <a:cxn ang="0">
                <a:pos x="65" y="54"/>
              </a:cxn>
              <a:cxn ang="0">
                <a:pos x="69" y="44"/>
              </a:cxn>
              <a:cxn ang="0">
                <a:pos x="39" y="204"/>
              </a:cxn>
              <a:cxn ang="0">
                <a:pos x="16" y="395"/>
              </a:cxn>
              <a:cxn ang="0">
                <a:pos x="19" y="466"/>
              </a:cxn>
              <a:cxn ang="0">
                <a:pos x="19" y="486"/>
              </a:cxn>
              <a:cxn ang="0">
                <a:pos x="29" y="477"/>
              </a:cxn>
              <a:cxn ang="0">
                <a:pos x="52" y="492"/>
              </a:cxn>
              <a:cxn ang="0">
                <a:pos x="65" y="452"/>
              </a:cxn>
              <a:cxn ang="0">
                <a:pos x="59" y="406"/>
              </a:cxn>
              <a:cxn ang="0">
                <a:pos x="75" y="365"/>
              </a:cxn>
              <a:cxn ang="0">
                <a:pos x="75" y="365"/>
              </a:cxn>
              <a:cxn ang="0">
                <a:pos x="73" y="305"/>
              </a:cxn>
              <a:cxn ang="0">
                <a:pos x="18" y="374"/>
              </a:cxn>
              <a:cxn ang="0">
                <a:pos x="48" y="300"/>
              </a:cxn>
              <a:cxn ang="0">
                <a:pos x="79" y="248"/>
              </a:cxn>
              <a:cxn ang="0">
                <a:pos x="31" y="254"/>
              </a:cxn>
              <a:cxn ang="0">
                <a:pos x="71" y="237"/>
              </a:cxn>
              <a:cxn ang="0">
                <a:pos x="46" y="214"/>
              </a:cxn>
              <a:cxn ang="0">
                <a:pos x="79" y="197"/>
              </a:cxn>
              <a:cxn ang="0">
                <a:pos x="80" y="151"/>
              </a:cxn>
              <a:cxn ang="0">
                <a:pos x="103" y="454"/>
              </a:cxn>
              <a:cxn ang="0">
                <a:pos x="92" y="490"/>
              </a:cxn>
              <a:cxn ang="0">
                <a:pos x="117" y="498"/>
              </a:cxn>
              <a:cxn ang="0">
                <a:pos x="119" y="490"/>
              </a:cxn>
              <a:cxn ang="0">
                <a:pos x="132" y="498"/>
              </a:cxn>
              <a:cxn ang="0">
                <a:pos x="262" y="498"/>
              </a:cxn>
              <a:cxn ang="0">
                <a:pos x="195" y="485"/>
              </a:cxn>
              <a:cxn ang="0">
                <a:pos x="241" y="464"/>
              </a:cxn>
              <a:cxn ang="0">
                <a:pos x="256" y="481"/>
              </a:cxn>
              <a:cxn ang="0">
                <a:pos x="262" y="498"/>
              </a:cxn>
              <a:cxn ang="0">
                <a:pos x="159" y="467"/>
              </a:cxn>
              <a:cxn ang="0">
                <a:pos x="199" y="456"/>
              </a:cxn>
              <a:cxn ang="0">
                <a:pos x="223" y="460"/>
              </a:cxn>
              <a:cxn ang="0">
                <a:pos x="254" y="469"/>
              </a:cxn>
              <a:cxn ang="0">
                <a:pos x="294" y="490"/>
              </a:cxn>
              <a:cxn ang="0">
                <a:pos x="296" y="481"/>
              </a:cxn>
              <a:cxn ang="0">
                <a:pos x="313" y="445"/>
              </a:cxn>
              <a:cxn ang="0">
                <a:pos x="355" y="408"/>
              </a:cxn>
              <a:cxn ang="0">
                <a:pos x="258" y="439"/>
              </a:cxn>
              <a:cxn ang="0">
                <a:pos x="90" y="231"/>
              </a:cxn>
              <a:cxn ang="0">
                <a:pos x="273" y="29"/>
              </a:cxn>
              <a:cxn ang="0">
                <a:pos x="317" y="151"/>
              </a:cxn>
              <a:cxn ang="0">
                <a:pos x="246" y="225"/>
              </a:cxn>
              <a:cxn ang="0">
                <a:pos x="294" y="241"/>
              </a:cxn>
              <a:cxn ang="0">
                <a:pos x="368" y="370"/>
              </a:cxn>
            </a:cxnLst>
            <a:rect l="0" t="0" r="r" b="b"/>
            <a:pathLst>
              <a:path w="378" h="509">
                <a:moveTo>
                  <a:pt x="363" y="292"/>
                </a:moveTo>
                <a:lnTo>
                  <a:pt x="363" y="292"/>
                </a:lnTo>
                <a:lnTo>
                  <a:pt x="357" y="279"/>
                </a:lnTo>
                <a:lnTo>
                  <a:pt x="349" y="267"/>
                </a:lnTo>
                <a:lnTo>
                  <a:pt x="340" y="256"/>
                </a:lnTo>
                <a:lnTo>
                  <a:pt x="328" y="248"/>
                </a:lnTo>
                <a:lnTo>
                  <a:pt x="317" y="241"/>
                </a:lnTo>
                <a:lnTo>
                  <a:pt x="303" y="233"/>
                </a:lnTo>
                <a:lnTo>
                  <a:pt x="277" y="222"/>
                </a:lnTo>
                <a:lnTo>
                  <a:pt x="277" y="222"/>
                </a:lnTo>
                <a:lnTo>
                  <a:pt x="307" y="199"/>
                </a:lnTo>
                <a:lnTo>
                  <a:pt x="313" y="193"/>
                </a:lnTo>
                <a:lnTo>
                  <a:pt x="317" y="185"/>
                </a:lnTo>
                <a:lnTo>
                  <a:pt x="323" y="178"/>
                </a:lnTo>
                <a:lnTo>
                  <a:pt x="324" y="168"/>
                </a:lnTo>
                <a:lnTo>
                  <a:pt x="324" y="168"/>
                </a:lnTo>
                <a:lnTo>
                  <a:pt x="328" y="134"/>
                </a:lnTo>
                <a:lnTo>
                  <a:pt x="326" y="103"/>
                </a:lnTo>
                <a:lnTo>
                  <a:pt x="324" y="88"/>
                </a:lnTo>
                <a:lnTo>
                  <a:pt x="321" y="75"/>
                </a:lnTo>
                <a:lnTo>
                  <a:pt x="317" y="61"/>
                </a:lnTo>
                <a:lnTo>
                  <a:pt x="311" y="50"/>
                </a:lnTo>
                <a:lnTo>
                  <a:pt x="311" y="50"/>
                </a:lnTo>
                <a:lnTo>
                  <a:pt x="302" y="37"/>
                </a:lnTo>
                <a:lnTo>
                  <a:pt x="288" y="25"/>
                </a:lnTo>
                <a:lnTo>
                  <a:pt x="275" y="18"/>
                </a:lnTo>
                <a:lnTo>
                  <a:pt x="258" y="12"/>
                </a:lnTo>
                <a:lnTo>
                  <a:pt x="241" y="6"/>
                </a:lnTo>
                <a:lnTo>
                  <a:pt x="221" y="4"/>
                </a:lnTo>
                <a:lnTo>
                  <a:pt x="202" y="2"/>
                </a:lnTo>
                <a:lnTo>
                  <a:pt x="181" y="0"/>
                </a:lnTo>
                <a:lnTo>
                  <a:pt x="181" y="0"/>
                </a:lnTo>
                <a:lnTo>
                  <a:pt x="138" y="0"/>
                </a:lnTo>
                <a:lnTo>
                  <a:pt x="113" y="0"/>
                </a:lnTo>
                <a:lnTo>
                  <a:pt x="92" y="2"/>
                </a:lnTo>
                <a:lnTo>
                  <a:pt x="92" y="2"/>
                </a:lnTo>
                <a:lnTo>
                  <a:pt x="82" y="6"/>
                </a:lnTo>
                <a:lnTo>
                  <a:pt x="73" y="10"/>
                </a:lnTo>
                <a:lnTo>
                  <a:pt x="56" y="20"/>
                </a:lnTo>
                <a:lnTo>
                  <a:pt x="56" y="20"/>
                </a:lnTo>
                <a:lnTo>
                  <a:pt x="37" y="31"/>
                </a:lnTo>
                <a:lnTo>
                  <a:pt x="29" y="37"/>
                </a:lnTo>
                <a:lnTo>
                  <a:pt x="25" y="42"/>
                </a:lnTo>
                <a:lnTo>
                  <a:pt x="25" y="42"/>
                </a:lnTo>
                <a:lnTo>
                  <a:pt x="23" y="52"/>
                </a:lnTo>
                <a:lnTo>
                  <a:pt x="23" y="63"/>
                </a:lnTo>
                <a:lnTo>
                  <a:pt x="25" y="90"/>
                </a:lnTo>
                <a:lnTo>
                  <a:pt x="25" y="90"/>
                </a:lnTo>
                <a:lnTo>
                  <a:pt x="25" y="126"/>
                </a:lnTo>
                <a:lnTo>
                  <a:pt x="25" y="126"/>
                </a:lnTo>
                <a:lnTo>
                  <a:pt x="21" y="172"/>
                </a:lnTo>
                <a:lnTo>
                  <a:pt x="18" y="222"/>
                </a:lnTo>
                <a:lnTo>
                  <a:pt x="12" y="321"/>
                </a:lnTo>
                <a:lnTo>
                  <a:pt x="12" y="321"/>
                </a:lnTo>
                <a:lnTo>
                  <a:pt x="6" y="370"/>
                </a:lnTo>
                <a:lnTo>
                  <a:pt x="0" y="416"/>
                </a:lnTo>
                <a:lnTo>
                  <a:pt x="0" y="416"/>
                </a:lnTo>
                <a:lnTo>
                  <a:pt x="0" y="448"/>
                </a:lnTo>
                <a:lnTo>
                  <a:pt x="0" y="469"/>
                </a:lnTo>
                <a:lnTo>
                  <a:pt x="4" y="485"/>
                </a:lnTo>
                <a:lnTo>
                  <a:pt x="4" y="485"/>
                </a:lnTo>
                <a:lnTo>
                  <a:pt x="8" y="494"/>
                </a:lnTo>
                <a:lnTo>
                  <a:pt x="14" y="500"/>
                </a:lnTo>
                <a:lnTo>
                  <a:pt x="19" y="504"/>
                </a:lnTo>
                <a:lnTo>
                  <a:pt x="27" y="506"/>
                </a:lnTo>
                <a:lnTo>
                  <a:pt x="44" y="507"/>
                </a:lnTo>
                <a:lnTo>
                  <a:pt x="63" y="509"/>
                </a:lnTo>
                <a:lnTo>
                  <a:pt x="63" y="509"/>
                </a:lnTo>
                <a:lnTo>
                  <a:pt x="90" y="509"/>
                </a:lnTo>
                <a:lnTo>
                  <a:pt x="115" y="509"/>
                </a:lnTo>
                <a:lnTo>
                  <a:pt x="168" y="506"/>
                </a:lnTo>
                <a:lnTo>
                  <a:pt x="168" y="506"/>
                </a:lnTo>
                <a:lnTo>
                  <a:pt x="185" y="506"/>
                </a:lnTo>
                <a:lnTo>
                  <a:pt x="204" y="507"/>
                </a:lnTo>
                <a:lnTo>
                  <a:pt x="242" y="509"/>
                </a:lnTo>
                <a:lnTo>
                  <a:pt x="260" y="509"/>
                </a:lnTo>
                <a:lnTo>
                  <a:pt x="277" y="507"/>
                </a:lnTo>
                <a:lnTo>
                  <a:pt x="292" y="504"/>
                </a:lnTo>
                <a:lnTo>
                  <a:pt x="305" y="496"/>
                </a:lnTo>
                <a:lnTo>
                  <a:pt x="305" y="496"/>
                </a:lnTo>
                <a:lnTo>
                  <a:pt x="315" y="488"/>
                </a:lnTo>
                <a:lnTo>
                  <a:pt x="326" y="477"/>
                </a:lnTo>
                <a:lnTo>
                  <a:pt x="345" y="450"/>
                </a:lnTo>
                <a:lnTo>
                  <a:pt x="363" y="422"/>
                </a:lnTo>
                <a:lnTo>
                  <a:pt x="374" y="395"/>
                </a:lnTo>
                <a:lnTo>
                  <a:pt x="374" y="395"/>
                </a:lnTo>
                <a:lnTo>
                  <a:pt x="376" y="385"/>
                </a:lnTo>
                <a:lnTo>
                  <a:pt x="378" y="372"/>
                </a:lnTo>
                <a:lnTo>
                  <a:pt x="376" y="344"/>
                </a:lnTo>
                <a:lnTo>
                  <a:pt x="370" y="315"/>
                </a:lnTo>
                <a:lnTo>
                  <a:pt x="363" y="292"/>
                </a:lnTo>
                <a:lnTo>
                  <a:pt x="363" y="292"/>
                </a:lnTo>
                <a:close/>
                <a:moveTo>
                  <a:pt x="88" y="18"/>
                </a:moveTo>
                <a:lnTo>
                  <a:pt x="88" y="27"/>
                </a:lnTo>
                <a:lnTo>
                  <a:pt x="88" y="27"/>
                </a:lnTo>
                <a:lnTo>
                  <a:pt x="75" y="31"/>
                </a:lnTo>
                <a:lnTo>
                  <a:pt x="63" y="37"/>
                </a:lnTo>
                <a:lnTo>
                  <a:pt x="52" y="42"/>
                </a:lnTo>
                <a:lnTo>
                  <a:pt x="40" y="46"/>
                </a:lnTo>
                <a:lnTo>
                  <a:pt x="40" y="46"/>
                </a:lnTo>
                <a:lnTo>
                  <a:pt x="50" y="37"/>
                </a:lnTo>
                <a:lnTo>
                  <a:pt x="61" y="29"/>
                </a:lnTo>
                <a:lnTo>
                  <a:pt x="75" y="23"/>
                </a:lnTo>
                <a:lnTo>
                  <a:pt x="88" y="18"/>
                </a:lnTo>
                <a:lnTo>
                  <a:pt x="88" y="18"/>
                </a:lnTo>
                <a:close/>
                <a:moveTo>
                  <a:pt x="86" y="103"/>
                </a:moveTo>
                <a:lnTo>
                  <a:pt x="86" y="103"/>
                </a:lnTo>
                <a:lnTo>
                  <a:pt x="77" y="107"/>
                </a:lnTo>
                <a:lnTo>
                  <a:pt x="69" y="111"/>
                </a:lnTo>
                <a:lnTo>
                  <a:pt x="59" y="117"/>
                </a:lnTo>
                <a:lnTo>
                  <a:pt x="52" y="121"/>
                </a:lnTo>
                <a:lnTo>
                  <a:pt x="52" y="121"/>
                </a:lnTo>
                <a:lnTo>
                  <a:pt x="58" y="113"/>
                </a:lnTo>
                <a:lnTo>
                  <a:pt x="67" y="105"/>
                </a:lnTo>
                <a:lnTo>
                  <a:pt x="77" y="100"/>
                </a:lnTo>
                <a:lnTo>
                  <a:pt x="84" y="92"/>
                </a:lnTo>
                <a:lnTo>
                  <a:pt x="84" y="92"/>
                </a:lnTo>
                <a:lnTo>
                  <a:pt x="86" y="92"/>
                </a:lnTo>
                <a:lnTo>
                  <a:pt x="86" y="96"/>
                </a:lnTo>
                <a:lnTo>
                  <a:pt x="86" y="103"/>
                </a:lnTo>
                <a:lnTo>
                  <a:pt x="86" y="103"/>
                </a:lnTo>
                <a:close/>
                <a:moveTo>
                  <a:pt x="84" y="132"/>
                </a:moveTo>
                <a:lnTo>
                  <a:pt x="84" y="132"/>
                </a:lnTo>
                <a:lnTo>
                  <a:pt x="73" y="138"/>
                </a:lnTo>
                <a:lnTo>
                  <a:pt x="61" y="145"/>
                </a:lnTo>
                <a:lnTo>
                  <a:pt x="52" y="151"/>
                </a:lnTo>
                <a:lnTo>
                  <a:pt x="40" y="157"/>
                </a:lnTo>
                <a:lnTo>
                  <a:pt x="40" y="157"/>
                </a:lnTo>
                <a:lnTo>
                  <a:pt x="50" y="147"/>
                </a:lnTo>
                <a:lnTo>
                  <a:pt x="61" y="138"/>
                </a:lnTo>
                <a:lnTo>
                  <a:pt x="73" y="128"/>
                </a:lnTo>
                <a:lnTo>
                  <a:pt x="82" y="119"/>
                </a:lnTo>
                <a:lnTo>
                  <a:pt x="82" y="119"/>
                </a:lnTo>
                <a:lnTo>
                  <a:pt x="84" y="119"/>
                </a:lnTo>
                <a:lnTo>
                  <a:pt x="84" y="121"/>
                </a:lnTo>
                <a:lnTo>
                  <a:pt x="84" y="122"/>
                </a:lnTo>
                <a:lnTo>
                  <a:pt x="84" y="128"/>
                </a:lnTo>
                <a:lnTo>
                  <a:pt x="84" y="132"/>
                </a:lnTo>
                <a:lnTo>
                  <a:pt x="84" y="132"/>
                </a:lnTo>
                <a:close/>
                <a:moveTo>
                  <a:pt x="39" y="103"/>
                </a:moveTo>
                <a:lnTo>
                  <a:pt x="39" y="103"/>
                </a:lnTo>
                <a:lnTo>
                  <a:pt x="54" y="96"/>
                </a:lnTo>
                <a:lnTo>
                  <a:pt x="69" y="86"/>
                </a:lnTo>
                <a:lnTo>
                  <a:pt x="69" y="86"/>
                </a:lnTo>
                <a:lnTo>
                  <a:pt x="63" y="94"/>
                </a:lnTo>
                <a:lnTo>
                  <a:pt x="56" y="101"/>
                </a:lnTo>
                <a:lnTo>
                  <a:pt x="46" y="109"/>
                </a:lnTo>
                <a:lnTo>
                  <a:pt x="39" y="119"/>
                </a:lnTo>
                <a:lnTo>
                  <a:pt x="39" y="119"/>
                </a:lnTo>
                <a:lnTo>
                  <a:pt x="39" y="115"/>
                </a:lnTo>
                <a:lnTo>
                  <a:pt x="39" y="111"/>
                </a:lnTo>
                <a:lnTo>
                  <a:pt x="39" y="103"/>
                </a:lnTo>
                <a:lnTo>
                  <a:pt x="39" y="103"/>
                </a:lnTo>
                <a:close/>
                <a:moveTo>
                  <a:pt x="58" y="79"/>
                </a:moveTo>
                <a:lnTo>
                  <a:pt x="58" y="79"/>
                </a:lnTo>
                <a:lnTo>
                  <a:pt x="63" y="71"/>
                </a:lnTo>
                <a:lnTo>
                  <a:pt x="71" y="63"/>
                </a:lnTo>
                <a:lnTo>
                  <a:pt x="79" y="58"/>
                </a:lnTo>
                <a:lnTo>
                  <a:pt x="84" y="48"/>
                </a:lnTo>
                <a:lnTo>
                  <a:pt x="84" y="48"/>
                </a:lnTo>
                <a:lnTo>
                  <a:pt x="88" y="56"/>
                </a:lnTo>
                <a:lnTo>
                  <a:pt x="88" y="61"/>
                </a:lnTo>
                <a:lnTo>
                  <a:pt x="84" y="65"/>
                </a:lnTo>
                <a:lnTo>
                  <a:pt x="80" y="69"/>
                </a:lnTo>
                <a:lnTo>
                  <a:pt x="69" y="75"/>
                </a:lnTo>
                <a:lnTo>
                  <a:pt x="58" y="79"/>
                </a:lnTo>
                <a:lnTo>
                  <a:pt x="58" y="79"/>
                </a:lnTo>
                <a:close/>
                <a:moveTo>
                  <a:pt x="69" y="44"/>
                </a:moveTo>
                <a:lnTo>
                  <a:pt x="69" y="44"/>
                </a:lnTo>
                <a:lnTo>
                  <a:pt x="65" y="54"/>
                </a:lnTo>
                <a:lnTo>
                  <a:pt x="58" y="61"/>
                </a:lnTo>
                <a:lnTo>
                  <a:pt x="39" y="79"/>
                </a:lnTo>
                <a:lnTo>
                  <a:pt x="39" y="79"/>
                </a:lnTo>
                <a:lnTo>
                  <a:pt x="39" y="71"/>
                </a:lnTo>
                <a:lnTo>
                  <a:pt x="40" y="65"/>
                </a:lnTo>
                <a:lnTo>
                  <a:pt x="42" y="60"/>
                </a:lnTo>
                <a:lnTo>
                  <a:pt x="48" y="58"/>
                </a:lnTo>
                <a:lnTo>
                  <a:pt x="59" y="52"/>
                </a:lnTo>
                <a:lnTo>
                  <a:pt x="63" y="48"/>
                </a:lnTo>
                <a:lnTo>
                  <a:pt x="69" y="44"/>
                </a:lnTo>
                <a:lnTo>
                  <a:pt x="69" y="44"/>
                </a:lnTo>
                <a:close/>
                <a:moveTo>
                  <a:pt x="39" y="204"/>
                </a:moveTo>
                <a:lnTo>
                  <a:pt x="39" y="204"/>
                </a:lnTo>
                <a:lnTo>
                  <a:pt x="35" y="208"/>
                </a:lnTo>
                <a:lnTo>
                  <a:pt x="33" y="214"/>
                </a:lnTo>
                <a:lnTo>
                  <a:pt x="33" y="214"/>
                </a:lnTo>
                <a:lnTo>
                  <a:pt x="31" y="210"/>
                </a:lnTo>
                <a:lnTo>
                  <a:pt x="31" y="208"/>
                </a:lnTo>
                <a:lnTo>
                  <a:pt x="35" y="204"/>
                </a:lnTo>
                <a:lnTo>
                  <a:pt x="39" y="204"/>
                </a:lnTo>
                <a:lnTo>
                  <a:pt x="39" y="204"/>
                </a:lnTo>
                <a:close/>
                <a:moveTo>
                  <a:pt x="16" y="395"/>
                </a:moveTo>
                <a:lnTo>
                  <a:pt x="16" y="395"/>
                </a:lnTo>
                <a:lnTo>
                  <a:pt x="16" y="391"/>
                </a:lnTo>
                <a:lnTo>
                  <a:pt x="18" y="389"/>
                </a:lnTo>
                <a:lnTo>
                  <a:pt x="21" y="385"/>
                </a:lnTo>
                <a:lnTo>
                  <a:pt x="21" y="385"/>
                </a:lnTo>
                <a:lnTo>
                  <a:pt x="23" y="389"/>
                </a:lnTo>
                <a:lnTo>
                  <a:pt x="21" y="391"/>
                </a:lnTo>
                <a:lnTo>
                  <a:pt x="16" y="395"/>
                </a:lnTo>
                <a:lnTo>
                  <a:pt x="16" y="395"/>
                </a:lnTo>
                <a:close/>
                <a:moveTo>
                  <a:pt x="65" y="414"/>
                </a:moveTo>
                <a:lnTo>
                  <a:pt x="65" y="414"/>
                </a:lnTo>
                <a:lnTo>
                  <a:pt x="69" y="420"/>
                </a:lnTo>
                <a:lnTo>
                  <a:pt x="69" y="429"/>
                </a:lnTo>
                <a:lnTo>
                  <a:pt x="69" y="429"/>
                </a:lnTo>
                <a:lnTo>
                  <a:pt x="56" y="437"/>
                </a:lnTo>
                <a:lnTo>
                  <a:pt x="44" y="446"/>
                </a:lnTo>
                <a:lnTo>
                  <a:pt x="19" y="466"/>
                </a:lnTo>
                <a:lnTo>
                  <a:pt x="19" y="466"/>
                </a:lnTo>
                <a:lnTo>
                  <a:pt x="27" y="454"/>
                </a:lnTo>
                <a:lnTo>
                  <a:pt x="40" y="443"/>
                </a:lnTo>
                <a:lnTo>
                  <a:pt x="54" y="427"/>
                </a:lnTo>
                <a:lnTo>
                  <a:pt x="65" y="414"/>
                </a:lnTo>
                <a:lnTo>
                  <a:pt x="65" y="414"/>
                </a:lnTo>
                <a:close/>
                <a:moveTo>
                  <a:pt x="29" y="488"/>
                </a:moveTo>
                <a:lnTo>
                  <a:pt x="29" y="488"/>
                </a:lnTo>
                <a:lnTo>
                  <a:pt x="25" y="488"/>
                </a:lnTo>
                <a:lnTo>
                  <a:pt x="23" y="488"/>
                </a:lnTo>
                <a:lnTo>
                  <a:pt x="19" y="486"/>
                </a:lnTo>
                <a:lnTo>
                  <a:pt x="19" y="485"/>
                </a:lnTo>
                <a:lnTo>
                  <a:pt x="19" y="485"/>
                </a:lnTo>
                <a:lnTo>
                  <a:pt x="21" y="479"/>
                </a:lnTo>
                <a:lnTo>
                  <a:pt x="23" y="477"/>
                </a:lnTo>
                <a:lnTo>
                  <a:pt x="27" y="473"/>
                </a:lnTo>
                <a:lnTo>
                  <a:pt x="31" y="471"/>
                </a:lnTo>
                <a:lnTo>
                  <a:pt x="31" y="471"/>
                </a:lnTo>
                <a:lnTo>
                  <a:pt x="31" y="471"/>
                </a:lnTo>
                <a:lnTo>
                  <a:pt x="31" y="473"/>
                </a:lnTo>
                <a:lnTo>
                  <a:pt x="29" y="477"/>
                </a:lnTo>
                <a:lnTo>
                  <a:pt x="27" y="483"/>
                </a:lnTo>
                <a:lnTo>
                  <a:pt x="27" y="485"/>
                </a:lnTo>
                <a:lnTo>
                  <a:pt x="29" y="488"/>
                </a:lnTo>
                <a:lnTo>
                  <a:pt x="29" y="488"/>
                </a:lnTo>
                <a:close/>
                <a:moveTo>
                  <a:pt x="42" y="496"/>
                </a:moveTo>
                <a:lnTo>
                  <a:pt x="42" y="496"/>
                </a:lnTo>
                <a:lnTo>
                  <a:pt x="46" y="492"/>
                </a:lnTo>
                <a:lnTo>
                  <a:pt x="52" y="490"/>
                </a:lnTo>
                <a:lnTo>
                  <a:pt x="52" y="490"/>
                </a:lnTo>
                <a:lnTo>
                  <a:pt x="52" y="492"/>
                </a:lnTo>
                <a:lnTo>
                  <a:pt x="52" y="494"/>
                </a:lnTo>
                <a:lnTo>
                  <a:pt x="52" y="494"/>
                </a:lnTo>
                <a:lnTo>
                  <a:pt x="52" y="496"/>
                </a:lnTo>
                <a:lnTo>
                  <a:pt x="48" y="496"/>
                </a:lnTo>
                <a:lnTo>
                  <a:pt x="42" y="496"/>
                </a:lnTo>
                <a:lnTo>
                  <a:pt x="42" y="496"/>
                </a:lnTo>
                <a:close/>
                <a:moveTo>
                  <a:pt x="50" y="467"/>
                </a:moveTo>
                <a:lnTo>
                  <a:pt x="50" y="467"/>
                </a:lnTo>
                <a:lnTo>
                  <a:pt x="59" y="456"/>
                </a:lnTo>
                <a:lnTo>
                  <a:pt x="65" y="452"/>
                </a:lnTo>
                <a:lnTo>
                  <a:pt x="69" y="445"/>
                </a:lnTo>
                <a:lnTo>
                  <a:pt x="69" y="445"/>
                </a:lnTo>
                <a:lnTo>
                  <a:pt x="69" y="448"/>
                </a:lnTo>
                <a:lnTo>
                  <a:pt x="67" y="452"/>
                </a:lnTo>
                <a:lnTo>
                  <a:pt x="63" y="458"/>
                </a:lnTo>
                <a:lnTo>
                  <a:pt x="50" y="467"/>
                </a:lnTo>
                <a:lnTo>
                  <a:pt x="50" y="467"/>
                </a:lnTo>
                <a:close/>
                <a:moveTo>
                  <a:pt x="73" y="399"/>
                </a:moveTo>
                <a:lnTo>
                  <a:pt x="73" y="399"/>
                </a:lnTo>
                <a:lnTo>
                  <a:pt x="59" y="406"/>
                </a:lnTo>
                <a:lnTo>
                  <a:pt x="46" y="416"/>
                </a:lnTo>
                <a:lnTo>
                  <a:pt x="33" y="427"/>
                </a:lnTo>
                <a:lnTo>
                  <a:pt x="19" y="437"/>
                </a:lnTo>
                <a:lnTo>
                  <a:pt x="19" y="437"/>
                </a:lnTo>
                <a:lnTo>
                  <a:pt x="31" y="422"/>
                </a:lnTo>
                <a:lnTo>
                  <a:pt x="42" y="408"/>
                </a:lnTo>
                <a:lnTo>
                  <a:pt x="58" y="393"/>
                </a:lnTo>
                <a:lnTo>
                  <a:pt x="73" y="382"/>
                </a:lnTo>
                <a:lnTo>
                  <a:pt x="73" y="399"/>
                </a:lnTo>
                <a:close/>
                <a:moveTo>
                  <a:pt x="75" y="365"/>
                </a:moveTo>
                <a:lnTo>
                  <a:pt x="75" y="365"/>
                </a:lnTo>
                <a:lnTo>
                  <a:pt x="63" y="374"/>
                </a:lnTo>
                <a:lnTo>
                  <a:pt x="50" y="384"/>
                </a:lnTo>
                <a:lnTo>
                  <a:pt x="39" y="395"/>
                </a:lnTo>
                <a:lnTo>
                  <a:pt x="25" y="405"/>
                </a:lnTo>
                <a:lnTo>
                  <a:pt x="25" y="405"/>
                </a:lnTo>
                <a:lnTo>
                  <a:pt x="35" y="389"/>
                </a:lnTo>
                <a:lnTo>
                  <a:pt x="48" y="376"/>
                </a:lnTo>
                <a:lnTo>
                  <a:pt x="75" y="351"/>
                </a:lnTo>
                <a:lnTo>
                  <a:pt x="75" y="365"/>
                </a:lnTo>
                <a:close/>
                <a:moveTo>
                  <a:pt x="18" y="374"/>
                </a:moveTo>
                <a:lnTo>
                  <a:pt x="18" y="374"/>
                </a:lnTo>
                <a:lnTo>
                  <a:pt x="21" y="363"/>
                </a:lnTo>
                <a:lnTo>
                  <a:pt x="25" y="351"/>
                </a:lnTo>
                <a:lnTo>
                  <a:pt x="33" y="344"/>
                </a:lnTo>
                <a:lnTo>
                  <a:pt x="40" y="336"/>
                </a:lnTo>
                <a:lnTo>
                  <a:pt x="58" y="321"/>
                </a:lnTo>
                <a:lnTo>
                  <a:pt x="67" y="313"/>
                </a:lnTo>
                <a:lnTo>
                  <a:pt x="73" y="305"/>
                </a:lnTo>
                <a:lnTo>
                  <a:pt x="73" y="305"/>
                </a:lnTo>
                <a:lnTo>
                  <a:pt x="75" y="313"/>
                </a:lnTo>
                <a:lnTo>
                  <a:pt x="77" y="319"/>
                </a:lnTo>
                <a:lnTo>
                  <a:pt x="75" y="324"/>
                </a:lnTo>
                <a:lnTo>
                  <a:pt x="75" y="330"/>
                </a:lnTo>
                <a:lnTo>
                  <a:pt x="67" y="340"/>
                </a:lnTo>
                <a:lnTo>
                  <a:pt x="59" y="349"/>
                </a:lnTo>
                <a:lnTo>
                  <a:pt x="48" y="357"/>
                </a:lnTo>
                <a:lnTo>
                  <a:pt x="37" y="363"/>
                </a:lnTo>
                <a:lnTo>
                  <a:pt x="18" y="374"/>
                </a:lnTo>
                <a:lnTo>
                  <a:pt x="18" y="374"/>
                </a:lnTo>
                <a:close/>
                <a:moveTo>
                  <a:pt x="77" y="296"/>
                </a:moveTo>
                <a:lnTo>
                  <a:pt x="77" y="296"/>
                </a:lnTo>
                <a:lnTo>
                  <a:pt x="69" y="298"/>
                </a:lnTo>
                <a:lnTo>
                  <a:pt x="63" y="300"/>
                </a:lnTo>
                <a:lnTo>
                  <a:pt x="52" y="307"/>
                </a:lnTo>
                <a:lnTo>
                  <a:pt x="40" y="315"/>
                </a:lnTo>
                <a:lnTo>
                  <a:pt x="27" y="323"/>
                </a:lnTo>
                <a:lnTo>
                  <a:pt x="27" y="323"/>
                </a:lnTo>
                <a:lnTo>
                  <a:pt x="37" y="311"/>
                </a:lnTo>
                <a:lnTo>
                  <a:pt x="48" y="300"/>
                </a:lnTo>
                <a:lnTo>
                  <a:pt x="61" y="290"/>
                </a:lnTo>
                <a:lnTo>
                  <a:pt x="77" y="281"/>
                </a:lnTo>
                <a:lnTo>
                  <a:pt x="77" y="296"/>
                </a:lnTo>
                <a:close/>
                <a:moveTo>
                  <a:pt x="29" y="294"/>
                </a:moveTo>
                <a:lnTo>
                  <a:pt x="29" y="294"/>
                </a:lnTo>
                <a:lnTo>
                  <a:pt x="39" y="281"/>
                </a:lnTo>
                <a:lnTo>
                  <a:pt x="50" y="267"/>
                </a:lnTo>
                <a:lnTo>
                  <a:pt x="63" y="258"/>
                </a:lnTo>
                <a:lnTo>
                  <a:pt x="79" y="248"/>
                </a:lnTo>
                <a:lnTo>
                  <a:pt x="79" y="248"/>
                </a:lnTo>
                <a:lnTo>
                  <a:pt x="77" y="258"/>
                </a:lnTo>
                <a:lnTo>
                  <a:pt x="73" y="265"/>
                </a:lnTo>
                <a:lnTo>
                  <a:pt x="67" y="271"/>
                </a:lnTo>
                <a:lnTo>
                  <a:pt x="61" y="277"/>
                </a:lnTo>
                <a:lnTo>
                  <a:pt x="44" y="284"/>
                </a:lnTo>
                <a:lnTo>
                  <a:pt x="29" y="294"/>
                </a:lnTo>
                <a:lnTo>
                  <a:pt x="29" y="294"/>
                </a:lnTo>
                <a:close/>
                <a:moveTo>
                  <a:pt x="27" y="262"/>
                </a:moveTo>
                <a:lnTo>
                  <a:pt x="27" y="262"/>
                </a:lnTo>
                <a:lnTo>
                  <a:pt x="31" y="254"/>
                </a:lnTo>
                <a:lnTo>
                  <a:pt x="37" y="246"/>
                </a:lnTo>
                <a:lnTo>
                  <a:pt x="48" y="235"/>
                </a:lnTo>
                <a:lnTo>
                  <a:pt x="61" y="225"/>
                </a:lnTo>
                <a:lnTo>
                  <a:pt x="75" y="214"/>
                </a:lnTo>
                <a:lnTo>
                  <a:pt x="75" y="214"/>
                </a:lnTo>
                <a:lnTo>
                  <a:pt x="77" y="218"/>
                </a:lnTo>
                <a:lnTo>
                  <a:pt x="79" y="222"/>
                </a:lnTo>
                <a:lnTo>
                  <a:pt x="79" y="225"/>
                </a:lnTo>
                <a:lnTo>
                  <a:pt x="77" y="229"/>
                </a:lnTo>
                <a:lnTo>
                  <a:pt x="71" y="237"/>
                </a:lnTo>
                <a:lnTo>
                  <a:pt x="63" y="243"/>
                </a:lnTo>
                <a:lnTo>
                  <a:pt x="44" y="252"/>
                </a:lnTo>
                <a:lnTo>
                  <a:pt x="27" y="262"/>
                </a:lnTo>
                <a:lnTo>
                  <a:pt x="27" y="262"/>
                </a:lnTo>
                <a:close/>
                <a:moveTo>
                  <a:pt x="79" y="197"/>
                </a:moveTo>
                <a:lnTo>
                  <a:pt x="79" y="197"/>
                </a:lnTo>
                <a:lnTo>
                  <a:pt x="61" y="208"/>
                </a:lnTo>
                <a:lnTo>
                  <a:pt x="44" y="220"/>
                </a:lnTo>
                <a:lnTo>
                  <a:pt x="44" y="220"/>
                </a:lnTo>
                <a:lnTo>
                  <a:pt x="46" y="214"/>
                </a:lnTo>
                <a:lnTo>
                  <a:pt x="48" y="208"/>
                </a:lnTo>
                <a:lnTo>
                  <a:pt x="58" y="201"/>
                </a:lnTo>
                <a:lnTo>
                  <a:pt x="69" y="191"/>
                </a:lnTo>
                <a:lnTo>
                  <a:pt x="75" y="187"/>
                </a:lnTo>
                <a:lnTo>
                  <a:pt x="79" y="182"/>
                </a:lnTo>
                <a:lnTo>
                  <a:pt x="79" y="182"/>
                </a:lnTo>
                <a:lnTo>
                  <a:pt x="79" y="183"/>
                </a:lnTo>
                <a:lnTo>
                  <a:pt x="79" y="187"/>
                </a:lnTo>
                <a:lnTo>
                  <a:pt x="79" y="197"/>
                </a:lnTo>
                <a:lnTo>
                  <a:pt x="79" y="197"/>
                </a:lnTo>
                <a:close/>
                <a:moveTo>
                  <a:pt x="82" y="164"/>
                </a:moveTo>
                <a:lnTo>
                  <a:pt x="82" y="164"/>
                </a:lnTo>
                <a:lnTo>
                  <a:pt x="61" y="176"/>
                </a:lnTo>
                <a:lnTo>
                  <a:pt x="52" y="182"/>
                </a:lnTo>
                <a:lnTo>
                  <a:pt x="40" y="187"/>
                </a:lnTo>
                <a:lnTo>
                  <a:pt x="40" y="187"/>
                </a:lnTo>
                <a:lnTo>
                  <a:pt x="50" y="178"/>
                </a:lnTo>
                <a:lnTo>
                  <a:pt x="59" y="168"/>
                </a:lnTo>
                <a:lnTo>
                  <a:pt x="80" y="151"/>
                </a:lnTo>
                <a:lnTo>
                  <a:pt x="80" y="151"/>
                </a:lnTo>
                <a:lnTo>
                  <a:pt x="82" y="153"/>
                </a:lnTo>
                <a:lnTo>
                  <a:pt x="82" y="157"/>
                </a:lnTo>
                <a:lnTo>
                  <a:pt x="82" y="164"/>
                </a:lnTo>
                <a:lnTo>
                  <a:pt x="82" y="164"/>
                </a:lnTo>
                <a:close/>
                <a:moveTo>
                  <a:pt x="90" y="471"/>
                </a:moveTo>
                <a:lnTo>
                  <a:pt x="90" y="471"/>
                </a:lnTo>
                <a:lnTo>
                  <a:pt x="90" y="467"/>
                </a:lnTo>
                <a:lnTo>
                  <a:pt x="94" y="462"/>
                </a:lnTo>
                <a:lnTo>
                  <a:pt x="103" y="454"/>
                </a:lnTo>
                <a:lnTo>
                  <a:pt x="103" y="454"/>
                </a:lnTo>
                <a:lnTo>
                  <a:pt x="101" y="458"/>
                </a:lnTo>
                <a:lnTo>
                  <a:pt x="98" y="464"/>
                </a:lnTo>
                <a:lnTo>
                  <a:pt x="90" y="471"/>
                </a:lnTo>
                <a:lnTo>
                  <a:pt x="90" y="471"/>
                </a:lnTo>
                <a:close/>
                <a:moveTo>
                  <a:pt x="138" y="458"/>
                </a:moveTo>
                <a:lnTo>
                  <a:pt x="138" y="458"/>
                </a:lnTo>
                <a:lnTo>
                  <a:pt x="126" y="467"/>
                </a:lnTo>
                <a:lnTo>
                  <a:pt x="115" y="475"/>
                </a:lnTo>
                <a:lnTo>
                  <a:pt x="92" y="490"/>
                </a:lnTo>
                <a:lnTo>
                  <a:pt x="92" y="490"/>
                </a:lnTo>
                <a:lnTo>
                  <a:pt x="96" y="486"/>
                </a:lnTo>
                <a:lnTo>
                  <a:pt x="100" y="479"/>
                </a:lnTo>
                <a:lnTo>
                  <a:pt x="109" y="466"/>
                </a:lnTo>
                <a:lnTo>
                  <a:pt x="115" y="462"/>
                </a:lnTo>
                <a:lnTo>
                  <a:pt x="120" y="458"/>
                </a:lnTo>
                <a:lnTo>
                  <a:pt x="128" y="456"/>
                </a:lnTo>
                <a:lnTo>
                  <a:pt x="138" y="458"/>
                </a:lnTo>
                <a:lnTo>
                  <a:pt x="138" y="458"/>
                </a:lnTo>
                <a:close/>
                <a:moveTo>
                  <a:pt x="117" y="498"/>
                </a:moveTo>
                <a:lnTo>
                  <a:pt x="117" y="498"/>
                </a:lnTo>
                <a:lnTo>
                  <a:pt x="113" y="500"/>
                </a:lnTo>
                <a:lnTo>
                  <a:pt x="107" y="502"/>
                </a:lnTo>
                <a:lnTo>
                  <a:pt x="103" y="502"/>
                </a:lnTo>
                <a:lnTo>
                  <a:pt x="98" y="500"/>
                </a:lnTo>
                <a:lnTo>
                  <a:pt x="98" y="500"/>
                </a:lnTo>
                <a:lnTo>
                  <a:pt x="109" y="492"/>
                </a:lnTo>
                <a:lnTo>
                  <a:pt x="119" y="485"/>
                </a:lnTo>
                <a:lnTo>
                  <a:pt x="119" y="485"/>
                </a:lnTo>
                <a:lnTo>
                  <a:pt x="120" y="486"/>
                </a:lnTo>
                <a:lnTo>
                  <a:pt x="119" y="490"/>
                </a:lnTo>
                <a:lnTo>
                  <a:pt x="117" y="494"/>
                </a:lnTo>
                <a:lnTo>
                  <a:pt x="117" y="498"/>
                </a:lnTo>
                <a:lnTo>
                  <a:pt x="117" y="498"/>
                </a:lnTo>
                <a:close/>
                <a:moveTo>
                  <a:pt x="143" y="496"/>
                </a:moveTo>
                <a:lnTo>
                  <a:pt x="143" y="496"/>
                </a:lnTo>
                <a:lnTo>
                  <a:pt x="141" y="496"/>
                </a:lnTo>
                <a:lnTo>
                  <a:pt x="138" y="498"/>
                </a:lnTo>
                <a:lnTo>
                  <a:pt x="136" y="498"/>
                </a:lnTo>
                <a:lnTo>
                  <a:pt x="132" y="498"/>
                </a:lnTo>
                <a:lnTo>
                  <a:pt x="132" y="498"/>
                </a:lnTo>
                <a:lnTo>
                  <a:pt x="140" y="492"/>
                </a:lnTo>
                <a:lnTo>
                  <a:pt x="147" y="486"/>
                </a:lnTo>
                <a:lnTo>
                  <a:pt x="147" y="486"/>
                </a:lnTo>
                <a:lnTo>
                  <a:pt x="149" y="488"/>
                </a:lnTo>
                <a:lnTo>
                  <a:pt x="147" y="490"/>
                </a:lnTo>
                <a:lnTo>
                  <a:pt x="145" y="494"/>
                </a:lnTo>
                <a:lnTo>
                  <a:pt x="143" y="496"/>
                </a:lnTo>
                <a:lnTo>
                  <a:pt x="143" y="496"/>
                </a:lnTo>
                <a:close/>
                <a:moveTo>
                  <a:pt x="262" y="498"/>
                </a:moveTo>
                <a:lnTo>
                  <a:pt x="262" y="498"/>
                </a:lnTo>
                <a:lnTo>
                  <a:pt x="214" y="496"/>
                </a:lnTo>
                <a:lnTo>
                  <a:pt x="191" y="496"/>
                </a:lnTo>
                <a:lnTo>
                  <a:pt x="166" y="496"/>
                </a:lnTo>
                <a:lnTo>
                  <a:pt x="166" y="496"/>
                </a:lnTo>
                <a:lnTo>
                  <a:pt x="183" y="481"/>
                </a:lnTo>
                <a:lnTo>
                  <a:pt x="202" y="469"/>
                </a:lnTo>
                <a:lnTo>
                  <a:pt x="202" y="469"/>
                </a:lnTo>
                <a:lnTo>
                  <a:pt x="199" y="477"/>
                </a:lnTo>
                <a:lnTo>
                  <a:pt x="195" y="481"/>
                </a:lnTo>
                <a:lnTo>
                  <a:pt x="195" y="485"/>
                </a:lnTo>
                <a:lnTo>
                  <a:pt x="195" y="485"/>
                </a:lnTo>
                <a:lnTo>
                  <a:pt x="197" y="486"/>
                </a:lnTo>
                <a:lnTo>
                  <a:pt x="197" y="490"/>
                </a:lnTo>
                <a:lnTo>
                  <a:pt x="197" y="490"/>
                </a:lnTo>
                <a:lnTo>
                  <a:pt x="204" y="488"/>
                </a:lnTo>
                <a:lnTo>
                  <a:pt x="210" y="486"/>
                </a:lnTo>
                <a:lnTo>
                  <a:pt x="221" y="479"/>
                </a:lnTo>
                <a:lnTo>
                  <a:pt x="231" y="471"/>
                </a:lnTo>
                <a:lnTo>
                  <a:pt x="241" y="464"/>
                </a:lnTo>
                <a:lnTo>
                  <a:pt x="241" y="464"/>
                </a:lnTo>
                <a:lnTo>
                  <a:pt x="239" y="469"/>
                </a:lnTo>
                <a:lnTo>
                  <a:pt x="233" y="475"/>
                </a:lnTo>
                <a:lnTo>
                  <a:pt x="229" y="481"/>
                </a:lnTo>
                <a:lnTo>
                  <a:pt x="225" y="488"/>
                </a:lnTo>
                <a:lnTo>
                  <a:pt x="225" y="488"/>
                </a:lnTo>
                <a:lnTo>
                  <a:pt x="229" y="494"/>
                </a:lnTo>
                <a:lnTo>
                  <a:pt x="229" y="494"/>
                </a:lnTo>
                <a:lnTo>
                  <a:pt x="239" y="492"/>
                </a:lnTo>
                <a:lnTo>
                  <a:pt x="248" y="486"/>
                </a:lnTo>
                <a:lnTo>
                  <a:pt x="256" y="481"/>
                </a:lnTo>
                <a:lnTo>
                  <a:pt x="263" y="475"/>
                </a:lnTo>
                <a:lnTo>
                  <a:pt x="263" y="475"/>
                </a:lnTo>
                <a:lnTo>
                  <a:pt x="262" y="479"/>
                </a:lnTo>
                <a:lnTo>
                  <a:pt x="256" y="488"/>
                </a:lnTo>
                <a:lnTo>
                  <a:pt x="256" y="488"/>
                </a:lnTo>
                <a:lnTo>
                  <a:pt x="258" y="492"/>
                </a:lnTo>
                <a:lnTo>
                  <a:pt x="260" y="494"/>
                </a:lnTo>
                <a:lnTo>
                  <a:pt x="262" y="496"/>
                </a:lnTo>
                <a:lnTo>
                  <a:pt x="262" y="498"/>
                </a:lnTo>
                <a:lnTo>
                  <a:pt x="262" y="498"/>
                </a:lnTo>
                <a:close/>
                <a:moveTo>
                  <a:pt x="149" y="475"/>
                </a:moveTo>
                <a:lnTo>
                  <a:pt x="149" y="475"/>
                </a:lnTo>
                <a:lnTo>
                  <a:pt x="149" y="469"/>
                </a:lnTo>
                <a:lnTo>
                  <a:pt x="153" y="464"/>
                </a:lnTo>
                <a:lnTo>
                  <a:pt x="161" y="460"/>
                </a:lnTo>
                <a:lnTo>
                  <a:pt x="164" y="458"/>
                </a:lnTo>
                <a:lnTo>
                  <a:pt x="170" y="458"/>
                </a:lnTo>
                <a:lnTo>
                  <a:pt x="170" y="458"/>
                </a:lnTo>
                <a:lnTo>
                  <a:pt x="164" y="464"/>
                </a:lnTo>
                <a:lnTo>
                  <a:pt x="159" y="467"/>
                </a:lnTo>
                <a:lnTo>
                  <a:pt x="153" y="469"/>
                </a:lnTo>
                <a:lnTo>
                  <a:pt x="149" y="475"/>
                </a:lnTo>
                <a:lnTo>
                  <a:pt x="149" y="475"/>
                </a:lnTo>
                <a:close/>
                <a:moveTo>
                  <a:pt x="176" y="477"/>
                </a:moveTo>
                <a:lnTo>
                  <a:pt x="176" y="477"/>
                </a:lnTo>
                <a:lnTo>
                  <a:pt x="180" y="469"/>
                </a:lnTo>
                <a:lnTo>
                  <a:pt x="185" y="462"/>
                </a:lnTo>
                <a:lnTo>
                  <a:pt x="187" y="460"/>
                </a:lnTo>
                <a:lnTo>
                  <a:pt x="193" y="456"/>
                </a:lnTo>
                <a:lnTo>
                  <a:pt x="199" y="456"/>
                </a:lnTo>
                <a:lnTo>
                  <a:pt x="204" y="456"/>
                </a:lnTo>
                <a:lnTo>
                  <a:pt x="204" y="456"/>
                </a:lnTo>
                <a:lnTo>
                  <a:pt x="199" y="462"/>
                </a:lnTo>
                <a:lnTo>
                  <a:pt x="191" y="466"/>
                </a:lnTo>
                <a:lnTo>
                  <a:pt x="176" y="477"/>
                </a:lnTo>
                <a:lnTo>
                  <a:pt x="176" y="477"/>
                </a:lnTo>
                <a:close/>
                <a:moveTo>
                  <a:pt x="221" y="466"/>
                </a:moveTo>
                <a:lnTo>
                  <a:pt x="221" y="466"/>
                </a:lnTo>
                <a:lnTo>
                  <a:pt x="221" y="464"/>
                </a:lnTo>
                <a:lnTo>
                  <a:pt x="223" y="460"/>
                </a:lnTo>
                <a:lnTo>
                  <a:pt x="229" y="456"/>
                </a:lnTo>
                <a:lnTo>
                  <a:pt x="235" y="452"/>
                </a:lnTo>
                <a:lnTo>
                  <a:pt x="242" y="450"/>
                </a:lnTo>
                <a:lnTo>
                  <a:pt x="242" y="450"/>
                </a:lnTo>
                <a:lnTo>
                  <a:pt x="239" y="456"/>
                </a:lnTo>
                <a:lnTo>
                  <a:pt x="233" y="460"/>
                </a:lnTo>
                <a:lnTo>
                  <a:pt x="221" y="466"/>
                </a:lnTo>
                <a:lnTo>
                  <a:pt x="221" y="466"/>
                </a:lnTo>
                <a:close/>
                <a:moveTo>
                  <a:pt x="254" y="469"/>
                </a:moveTo>
                <a:lnTo>
                  <a:pt x="254" y="469"/>
                </a:lnTo>
                <a:lnTo>
                  <a:pt x="263" y="456"/>
                </a:lnTo>
                <a:lnTo>
                  <a:pt x="267" y="452"/>
                </a:lnTo>
                <a:lnTo>
                  <a:pt x="271" y="450"/>
                </a:lnTo>
                <a:lnTo>
                  <a:pt x="277" y="448"/>
                </a:lnTo>
                <a:lnTo>
                  <a:pt x="282" y="448"/>
                </a:lnTo>
                <a:lnTo>
                  <a:pt x="282" y="448"/>
                </a:lnTo>
                <a:lnTo>
                  <a:pt x="269" y="460"/>
                </a:lnTo>
                <a:lnTo>
                  <a:pt x="254" y="469"/>
                </a:lnTo>
                <a:lnTo>
                  <a:pt x="254" y="469"/>
                </a:lnTo>
                <a:close/>
                <a:moveTo>
                  <a:pt x="294" y="490"/>
                </a:moveTo>
                <a:lnTo>
                  <a:pt x="294" y="490"/>
                </a:lnTo>
                <a:lnTo>
                  <a:pt x="288" y="492"/>
                </a:lnTo>
                <a:lnTo>
                  <a:pt x="281" y="496"/>
                </a:lnTo>
                <a:lnTo>
                  <a:pt x="267" y="498"/>
                </a:lnTo>
                <a:lnTo>
                  <a:pt x="267" y="498"/>
                </a:lnTo>
                <a:lnTo>
                  <a:pt x="281" y="485"/>
                </a:lnTo>
                <a:lnTo>
                  <a:pt x="298" y="471"/>
                </a:lnTo>
                <a:lnTo>
                  <a:pt x="298" y="471"/>
                </a:lnTo>
                <a:lnTo>
                  <a:pt x="298" y="475"/>
                </a:lnTo>
                <a:lnTo>
                  <a:pt x="296" y="481"/>
                </a:lnTo>
                <a:lnTo>
                  <a:pt x="294" y="485"/>
                </a:lnTo>
                <a:lnTo>
                  <a:pt x="294" y="490"/>
                </a:lnTo>
                <a:lnTo>
                  <a:pt x="294" y="490"/>
                </a:lnTo>
                <a:close/>
                <a:moveTo>
                  <a:pt x="288" y="467"/>
                </a:moveTo>
                <a:lnTo>
                  <a:pt x="288" y="467"/>
                </a:lnTo>
                <a:lnTo>
                  <a:pt x="298" y="454"/>
                </a:lnTo>
                <a:lnTo>
                  <a:pt x="305" y="448"/>
                </a:lnTo>
                <a:lnTo>
                  <a:pt x="309" y="446"/>
                </a:lnTo>
                <a:lnTo>
                  <a:pt x="313" y="445"/>
                </a:lnTo>
                <a:lnTo>
                  <a:pt x="313" y="445"/>
                </a:lnTo>
                <a:lnTo>
                  <a:pt x="307" y="452"/>
                </a:lnTo>
                <a:lnTo>
                  <a:pt x="302" y="456"/>
                </a:lnTo>
                <a:lnTo>
                  <a:pt x="294" y="462"/>
                </a:lnTo>
                <a:lnTo>
                  <a:pt x="288" y="467"/>
                </a:lnTo>
                <a:lnTo>
                  <a:pt x="288" y="467"/>
                </a:lnTo>
                <a:close/>
                <a:moveTo>
                  <a:pt x="366" y="382"/>
                </a:moveTo>
                <a:lnTo>
                  <a:pt x="366" y="382"/>
                </a:lnTo>
                <a:lnTo>
                  <a:pt x="364" y="391"/>
                </a:lnTo>
                <a:lnTo>
                  <a:pt x="361" y="401"/>
                </a:lnTo>
                <a:lnTo>
                  <a:pt x="355" y="408"/>
                </a:lnTo>
                <a:lnTo>
                  <a:pt x="347" y="418"/>
                </a:lnTo>
                <a:lnTo>
                  <a:pt x="340" y="424"/>
                </a:lnTo>
                <a:lnTo>
                  <a:pt x="330" y="431"/>
                </a:lnTo>
                <a:lnTo>
                  <a:pt x="321" y="435"/>
                </a:lnTo>
                <a:lnTo>
                  <a:pt x="309" y="439"/>
                </a:lnTo>
                <a:lnTo>
                  <a:pt x="309" y="439"/>
                </a:lnTo>
                <a:lnTo>
                  <a:pt x="298" y="439"/>
                </a:lnTo>
                <a:lnTo>
                  <a:pt x="284" y="439"/>
                </a:lnTo>
                <a:lnTo>
                  <a:pt x="258" y="439"/>
                </a:lnTo>
                <a:lnTo>
                  <a:pt x="258" y="439"/>
                </a:lnTo>
                <a:lnTo>
                  <a:pt x="229" y="443"/>
                </a:lnTo>
                <a:lnTo>
                  <a:pt x="202" y="446"/>
                </a:lnTo>
                <a:lnTo>
                  <a:pt x="202" y="446"/>
                </a:lnTo>
                <a:lnTo>
                  <a:pt x="170" y="448"/>
                </a:lnTo>
                <a:lnTo>
                  <a:pt x="141" y="448"/>
                </a:lnTo>
                <a:lnTo>
                  <a:pt x="113" y="446"/>
                </a:lnTo>
                <a:lnTo>
                  <a:pt x="84" y="443"/>
                </a:lnTo>
                <a:lnTo>
                  <a:pt x="84" y="443"/>
                </a:lnTo>
                <a:lnTo>
                  <a:pt x="84" y="336"/>
                </a:lnTo>
                <a:lnTo>
                  <a:pt x="90" y="231"/>
                </a:lnTo>
                <a:lnTo>
                  <a:pt x="94" y="126"/>
                </a:lnTo>
                <a:lnTo>
                  <a:pt x="98" y="20"/>
                </a:lnTo>
                <a:lnTo>
                  <a:pt x="98" y="20"/>
                </a:lnTo>
                <a:lnTo>
                  <a:pt x="153" y="14"/>
                </a:lnTo>
                <a:lnTo>
                  <a:pt x="183" y="12"/>
                </a:lnTo>
                <a:lnTo>
                  <a:pt x="212" y="14"/>
                </a:lnTo>
                <a:lnTo>
                  <a:pt x="239" y="18"/>
                </a:lnTo>
                <a:lnTo>
                  <a:pt x="250" y="20"/>
                </a:lnTo>
                <a:lnTo>
                  <a:pt x="263" y="23"/>
                </a:lnTo>
                <a:lnTo>
                  <a:pt x="273" y="29"/>
                </a:lnTo>
                <a:lnTo>
                  <a:pt x="282" y="35"/>
                </a:lnTo>
                <a:lnTo>
                  <a:pt x="292" y="42"/>
                </a:lnTo>
                <a:lnTo>
                  <a:pt x="300" y="52"/>
                </a:lnTo>
                <a:lnTo>
                  <a:pt x="300" y="52"/>
                </a:lnTo>
                <a:lnTo>
                  <a:pt x="307" y="65"/>
                </a:lnTo>
                <a:lnTo>
                  <a:pt x="311" y="84"/>
                </a:lnTo>
                <a:lnTo>
                  <a:pt x="315" y="103"/>
                </a:lnTo>
                <a:lnTo>
                  <a:pt x="317" y="121"/>
                </a:lnTo>
                <a:lnTo>
                  <a:pt x="317" y="121"/>
                </a:lnTo>
                <a:lnTo>
                  <a:pt x="317" y="151"/>
                </a:lnTo>
                <a:lnTo>
                  <a:pt x="313" y="166"/>
                </a:lnTo>
                <a:lnTo>
                  <a:pt x="309" y="180"/>
                </a:lnTo>
                <a:lnTo>
                  <a:pt x="309" y="180"/>
                </a:lnTo>
                <a:lnTo>
                  <a:pt x="303" y="187"/>
                </a:lnTo>
                <a:lnTo>
                  <a:pt x="296" y="197"/>
                </a:lnTo>
                <a:lnTo>
                  <a:pt x="277" y="210"/>
                </a:lnTo>
                <a:lnTo>
                  <a:pt x="277" y="210"/>
                </a:lnTo>
                <a:lnTo>
                  <a:pt x="267" y="216"/>
                </a:lnTo>
                <a:lnTo>
                  <a:pt x="258" y="220"/>
                </a:lnTo>
                <a:lnTo>
                  <a:pt x="246" y="225"/>
                </a:lnTo>
                <a:lnTo>
                  <a:pt x="239" y="231"/>
                </a:lnTo>
                <a:lnTo>
                  <a:pt x="239" y="231"/>
                </a:lnTo>
                <a:lnTo>
                  <a:pt x="241" y="235"/>
                </a:lnTo>
                <a:lnTo>
                  <a:pt x="244" y="237"/>
                </a:lnTo>
                <a:lnTo>
                  <a:pt x="252" y="237"/>
                </a:lnTo>
                <a:lnTo>
                  <a:pt x="262" y="235"/>
                </a:lnTo>
                <a:lnTo>
                  <a:pt x="273" y="235"/>
                </a:lnTo>
                <a:lnTo>
                  <a:pt x="273" y="235"/>
                </a:lnTo>
                <a:lnTo>
                  <a:pt x="284" y="237"/>
                </a:lnTo>
                <a:lnTo>
                  <a:pt x="294" y="241"/>
                </a:lnTo>
                <a:lnTo>
                  <a:pt x="305" y="244"/>
                </a:lnTo>
                <a:lnTo>
                  <a:pt x="315" y="250"/>
                </a:lnTo>
                <a:lnTo>
                  <a:pt x="332" y="263"/>
                </a:lnTo>
                <a:lnTo>
                  <a:pt x="345" y="281"/>
                </a:lnTo>
                <a:lnTo>
                  <a:pt x="345" y="281"/>
                </a:lnTo>
                <a:lnTo>
                  <a:pt x="349" y="288"/>
                </a:lnTo>
                <a:lnTo>
                  <a:pt x="353" y="300"/>
                </a:lnTo>
                <a:lnTo>
                  <a:pt x="363" y="328"/>
                </a:lnTo>
                <a:lnTo>
                  <a:pt x="366" y="357"/>
                </a:lnTo>
                <a:lnTo>
                  <a:pt x="368" y="370"/>
                </a:lnTo>
                <a:lnTo>
                  <a:pt x="366" y="382"/>
                </a:lnTo>
                <a:lnTo>
                  <a:pt x="366" y="382"/>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3" name="Freeform 10"/>
          <p:cNvSpPr>
            <a:spLocks noEditPoints="1"/>
          </p:cNvSpPr>
          <p:nvPr/>
        </p:nvSpPr>
        <p:spPr bwMode="auto">
          <a:xfrm>
            <a:off x="3988832" y="4877121"/>
            <a:ext cx="285118" cy="322078"/>
          </a:xfrm>
          <a:custGeom>
            <a:avLst/>
            <a:gdLst/>
            <a:ahLst/>
            <a:cxnLst>
              <a:cxn ang="0">
                <a:pos x="108" y="74"/>
              </a:cxn>
              <a:cxn ang="0">
                <a:pos x="108" y="53"/>
              </a:cxn>
              <a:cxn ang="0">
                <a:pos x="102" y="34"/>
              </a:cxn>
              <a:cxn ang="0">
                <a:pos x="93" y="21"/>
              </a:cxn>
              <a:cxn ang="0">
                <a:pos x="80" y="10"/>
              </a:cxn>
              <a:cxn ang="0">
                <a:pos x="43" y="0"/>
              </a:cxn>
              <a:cxn ang="0">
                <a:pos x="0" y="4"/>
              </a:cxn>
              <a:cxn ang="0">
                <a:pos x="0" y="27"/>
              </a:cxn>
              <a:cxn ang="0">
                <a:pos x="0" y="86"/>
              </a:cxn>
              <a:cxn ang="0">
                <a:pos x="0" y="114"/>
              </a:cxn>
              <a:cxn ang="0">
                <a:pos x="36" y="122"/>
              </a:cxn>
              <a:cxn ang="0">
                <a:pos x="68" y="116"/>
              </a:cxn>
              <a:cxn ang="0">
                <a:pos x="95" y="101"/>
              </a:cxn>
              <a:cxn ang="0">
                <a:pos x="106" y="82"/>
              </a:cxn>
              <a:cxn ang="0">
                <a:pos x="108" y="74"/>
              </a:cxn>
              <a:cxn ang="0">
                <a:pos x="80" y="91"/>
              </a:cxn>
              <a:cxn ang="0">
                <a:pos x="89" y="84"/>
              </a:cxn>
              <a:cxn ang="0">
                <a:pos x="85" y="88"/>
              </a:cxn>
              <a:cxn ang="0">
                <a:pos x="80" y="91"/>
              </a:cxn>
              <a:cxn ang="0">
                <a:pos x="81" y="21"/>
              </a:cxn>
              <a:cxn ang="0">
                <a:pos x="68" y="30"/>
              </a:cxn>
              <a:cxn ang="0">
                <a:pos x="74" y="23"/>
              </a:cxn>
              <a:cxn ang="0">
                <a:pos x="81" y="21"/>
              </a:cxn>
              <a:cxn ang="0">
                <a:pos x="89" y="32"/>
              </a:cxn>
              <a:cxn ang="0">
                <a:pos x="91" y="34"/>
              </a:cxn>
              <a:cxn ang="0">
                <a:pos x="95" y="46"/>
              </a:cxn>
              <a:cxn ang="0">
                <a:pos x="81" y="53"/>
              </a:cxn>
              <a:cxn ang="0">
                <a:pos x="68" y="59"/>
              </a:cxn>
              <a:cxn ang="0">
                <a:pos x="76" y="46"/>
              </a:cxn>
              <a:cxn ang="0">
                <a:pos x="89" y="32"/>
              </a:cxn>
              <a:cxn ang="0">
                <a:pos x="64" y="13"/>
              </a:cxn>
              <a:cxn ang="0">
                <a:pos x="62" y="17"/>
              </a:cxn>
              <a:cxn ang="0">
                <a:pos x="51" y="21"/>
              </a:cxn>
              <a:cxn ang="0">
                <a:pos x="55" y="19"/>
              </a:cxn>
              <a:cxn ang="0">
                <a:pos x="61" y="13"/>
              </a:cxn>
              <a:cxn ang="0">
                <a:pos x="64" y="13"/>
              </a:cxn>
              <a:cxn ang="0">
                <a:pos x="41" y="11"/>
              </a:cxn>
              <a:cxn ang="0">
                <a:pos x="32" y="19"/>
              </a:cxn>
              <a:cxn ang="0">
                <a:pos x="21" y="27"/>
              </a:cxn>
              <a:cxn ang="0">
                <a:pos x="26" y="15"/>
              </a:cxn>
              <a:cxn ang="0">
                <a:pos x="36" y="11"/>
              </a:cxn>
              <a:cxn ang="0">
                <a:pos x="41" y="11"/>
              </a:cxn>
              <a:cxn ang="0">
                <a:pos x="9" y="105"/>
              </a:cxn>
              <a:cxn ang="0">
                <a:pos x="13" y="53"/>
              </a:cxn>
              <a:cxn ang="0">
                <a:pos x="26" y="51"/>
              </a:cxn>
              <a:cxn ang="0">
                <a:pos x="43" y="61"/>
              </a:cxn>
              <a:cxn ang="0">
                <a:pos x="53" y="78"/>
              </a:cxn>
              <a:cxn ang="0">
                <a:pos x="51" y="97"/>
              </a:cxn>
              <a:cxn ang="0">
                <a:pos x="45" y="107"/>
              </a:cxn>
              <a:cxn ang="0">
                <a:pos x="26" y="109"/>
              </a:cxn>
              <a:cxn ang="0">
                <a:pos x="9" y="105"/>
              </a:cxn>
            </a:cxnLst>
            <a:rect l="0" t="0" r="r" b="b"/>
            <a:pathLst>
              <a:path w="108" h="122">
                <a:moveTo>
                  <a:pt x="108" y="74"/>
                </a:moveTo>
                <a:lnTo>
                  <a:pt x="108" y="74"/>
                </a:lnTo>
                <a:lnTo>
                  <a:pt x="108" y="63"/>
                </a:lnTo>
                <a:lnTo>
                  <a:pt x="108" y="53"/>
                </a:lnTo>
                <a:lnTo>
                  <a:pt x="106" y="42"/>
                </a:lnTo>
                <a:lnTo>
                  <a:pt x="102" y="34"/>
                </a:lnTo>
                <a:lnTo>
                  <a:pt x="99" y="27"/>
                </a:lnTo>
                <a:lnTo>
                  <a:pt x="93" y="21"/>
                </a:lnTo>
                <a:lnTo>
                  <a:pt x="87" y="15"/>
                </a:lnTo>
                <a:lnTo>
                  <a:pt x="80" y="10"/>
                </a:lnTo>
                <a:lnTo>
                  <a:pt x="62" y="4"/>
                </a:lnTo>
                <a:lnTo>
                  <a:pt x="43" y="0"/>
                </a:lnTo>
                <a:lnTo>
                  <a:pt x="21" y="0"/>
                </a:lnTo>
                <a:lnTo>
                  <a:pt x="0" y="4"/>
                </a:lnTo>
                <a:lnTo>
                  <a:pt x="0" y="4"/>
                </a:lnTo>
                <a:lnTo>
                  <a:pt x="0" y="27"/>
                </a:lnTo>
                <a:lnTo>
                  <a:pt x="0" y="55"/>
                </a:lnTo>
                <a:lnTo>
                  <a:pt x="0" y="86"/>
                </a:lnTo>
                <a:lnTo>
                  <a:pt x="0" y="114"/>
                </a:lnTo>
                <a:lnTo>
                  <a:pt x="0" y="114"/>
                </a:lnTo>
                <a:lnTo>
                  <a:pt x="17" y="120"/>
                </a:lnTo>
                <a:lnTo>
                  <a:pt x="36" y="122"/>
                </a:lnTo>
                <a:lnTo>
                  <a:pt x="53" y="120"/>
                </a:lnTo>
                <a:lnTo>
                  <a:pt x="68" y="116"/>
                </a:lnTo>
                <a:lnTo>
                  <a:pt x="83" y="109"/>
                </a:lnTo>
                <a:lnTo>
                  <a:pt x="95" y="101"/>
                </a:lnTo>
                <a:lnTo>
                  <a:pt x="102" y="88"/>
                </a:lnTo>
                <a:lnTo>
                  <a:pt x="106" y="82"/>
                </a:lnTo>
                <a:lnTo>
                  <a:pt x="108" y="74"/>
                </a:lnTo>
                <a:lnTo>
                  <a:pt x="108" y="74"/>
                </a:lnTo>
                <a:close/>
                <a:moveTo>
                  <a:pt x="80" y="91"/>
                </a:moveTo>
                <a:lnTo>
                  <a:pt x="80" y="91"/>
                </a:lnTo>
                <a:lnTo>
                  <a:pt x="83" y="86"/>
                </a:lnTo>
                <a:lnTo>
                  <a:pt x="89" y="84"/>
                </a:lnTo>
                <a:lnTo>
                  <a:pt x="89" y="84"/>
                </a:lnTo>
                <a:lnTo>
                  <a:pt x="85" y="88"/>
                </a:lnTo>
                <a:lnTo>
                  <a:pt x="80" y="91"/>
                </a:lnTo>
                <a:lnTo>
                  <a:pt x="80" y="91"/>
                </a:lnTo>
                <a:close/>
                <a:moveTo>
                  <a:pt x="81" y="21"/>
                </a:moveTo>
                <a:lnTo>
                  <a:pt x="81" y="21"/>
                </a:lnTo>
                <a:lnTo>
                  <a:pt x="76" y="27"/>
                </a:lnTo>
                <a:lnTo>
                  <a:pt x="68" y="30"/>
                </a:lnTo>
                <a:lnTo>
                  <a:pt x="68" y="30"/>
                </a:lnTo>
                <a:lnTo>
                  <a:pt x="74" y="23"/>
                </a:lnTo>
                <a:lnTo>
                  <a:pt x="78" y="21"/>
                </a:lnTo>
                <a:lnTo>
                  <a:pt x="81" y="21"/>
                </a:lnTo>
                <a:lnTo>
                  <a:pt x="81" y="21"/>
                </a:lnTo>
                <a:close/>
                <a:moveTo>
                  <a:pt x="89" y="32"/>
                </a:moveTo>
                <a:lnTo>
                  <a:pt x="89" y="32"/>
                </a:lnTo>
                <a:lnTo>
                  <a:pt x="91" y="34"/>
                </a:lnTo>
                <a:lnTo>
                  <a:pt x="93" y="36"/>
                </a:lnTo>
                <a:lnTo>
                  <a:pt x="95" y="46"/>
                </a:lnTo>
                <a:lnTo>
                  <a:pt x="95" y="46"/>
                </a:lnTo>
                <a:lnTo>
                  <a:pt x="81" y="53"/>
                </a:lnTo>
                <a:lnTo>
                  <a:pt x="68" y="59"/>
                </a:lnTo>
                <a:lnTo>
                  <a:pt x="68" y="59"/>
                </a:lnTo>
                <a:lnTo>
                  <a:pt x="70" y="53"/>
                </a:lnTo>
                <a:lnTo>
                  <a:pt x="76" y="46"/>
                </a:lnTo>
                <a:lnTo>
                  <a:pt x="83" y="40"/>
                </a:lnTo>
                <a:lnTo>
                  <a:pt x="89" y="32"/>
                </a:lnTo>
                <a:lnTo>
                  <a:pt x="89" y="32"/>
                </a:lnTo>
                <a:close/>
                <a:moveTo>
                  <a:pt x="64" y="13"/>
                </a:moveTo>
                <a:lnTo>
                  <a:pt x="64" y="13"/>
                </a:lnTo>
                <a:lnTo>
                  <a:pt x="62" y="17"/>
                </a:lnTo>
                <a:lnTo>
                  <a:pt x="61" y="19"/>
                </a:lnTo>
                <a:lnTo>
                  <a:pt x="51" y="21"/>
                </a:lnTo>
                <a:lnTo>
                  <a:pt x="51" y="21"/>
                </a:lnTo>
                <a:lnTo>
                  <a:pt x="55" y="19"/>
                </a:lnTo>
                <a:lnTo>
                  <a:pt x="57" y="15"/>
                </a:lnTo>
                <a:lnTo>
                  <a:pt x="61" y="13"/>
                </a:lnTo>
                <a:lnTo>
                  <a:pt x="64" y="13"/>
                </a:lnTo>
                <a:lnTo>
                  <a:pt x="64" y="13"/>
                </a:lnTo>
                <a:close/>
                <a:moveTo>
                  <a:pt x="41" y="11"/>
                </a:moveTo>
                <a:lnTo>
                  <a:pt x="41" y="11"/>
                </a:lnTo>
                <a:lnTo>
                  <a:pt x="38" y="17"/>
                </a:lnTo>
                <a:lnTo>
                  <a:pt x="32" y="19"/>
                </a:lnTo>
                <a:lnTo>
                  <a:pt x="21" y="27"/>
                </a:lnTo>
                <a:lnTo>
                  <a:pt x="21" y="27"/>
                </a:lnTo>
                <a:lnTo>
                  <a:pt x="22" y="21"/>
                </a:lnTo>
                <a:lnTo>
                  <a:pt x="26" y="15"/>
                </a:lnTo>
                <a:lnTo>
                  <a:pt x="32" y="11"/>
                </a:lnTo>
                <a:lnTo>
                  <a:pt x="36" y="11"/>
                </a:lnTo>
                <a:lnTo>
                  <a:pt x="41" y="11"/>
                </a:lnTo>
                <a:lnTo>
                  <a:pt x="41" y="11"/>
                </a:lnTo>
                <a:close/>
                <a:moveTo>
                  <a:pt x="9" y="105"/>
                </a:moveTo>
                <a:lnTo>
                  <a:pt x="9" y="105"/>
                </a:lnTo>
                <a:lnTo>
                  <a:pt x="9" y="76"/>
                </a:lnTo>
                <a:lnTo>
                  <a:pt x="13" y="53"/>
                </a:lnTo>
                <a:lnTo>
                  <a:pt x="13" y="53"/>
                </a:lnTo>
                <a:lnTo>
                  <a:pt x="26" y="51"/>
                </a:lnTo>
                <a:lnTo>
                  <a:pt x="36" y="55"/>
                </a:lnTo>
                <a:lnTo>
                  <a:pt x="43" y="61"/>
                </a:lnTo>
                <a:lnTo>
                  <a:pt x="49" y="69"/>
                </a:lnTo>
                <a:lnTo>
                  <a:pt x="53" y="78"/>
                </a:lnTo>
                <a:lnTo>
                  <a:pt x="53" y="88"/>
                </a:lnTo>
                <a:lnTo>
                  <a:pt x="51" y="97"/>
                </a:lnTo>
                <a:lnTo>
                  <a:pt x="45" y="107"/>
                </a:lnTo>
                <a:lnTo>
                  <a:pt x="45" y="107"/>
                </a:lnTo>
                <a:lnTo>
                  <a:pt x="36" y="109"/>
                </a:lnTo>
                <a:lnTo>
                  <a:pt x="26" y="109"/>
                </a:lnTo>
                <a:lnTo>
                  <a:pt x="15" y="107"/>
                </a:lnTo>
                <a:lnTo>
                  <a:pt x="9" y="105"/>
                </a:lnTo>
                <a:lnTo>
                  <a:pt x="9" y="105"/>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4" name="Freeform 11"/>
          <p:cNvSpPr>
            <a:spLocks noEditPoints="1"/>
          </p:cNvSpPr>
          <p:nvPr/>
        </p:nvSpPr>
        <p:spPr bwMode="auto">
          <a:xfrm>
            <a:off x="4002033" y="5381359"/>
            <a:ext cx="353758" cy="361678"/>
          </a:xfrm>
          <a:custGeom>
            <a:avLst/>
            <a:gdLst/>
            <a:ahLst/>
            <a:cxnLst>
              <a:cxn ang="0">
                <a:pos x="73" y="5"/>
              </a:cxn>
              <a:cxn ang="0">
                <a:pos x="27" y="0"/>
              </a:cxn>
              <a:cxn ang="0">
                <a:pos x="6" y="5"/>
              </a:cxn>
              <a:cxn ang="0">
                <a:pos x="2" y="110"/>
              </a:cxn>
              <a:cxn ang="0">
                <a:pos x="19" y="129"/>
              </a:cxn>
              <a:cxn ang="0">
                <a:pos x="75" y="137"/>
              </a:cxn>
              <a:cxn ang="0">
                <a:pos x="94" y="131"/>
              </a:cxn>
              <a:cxn ang="0">
                <a:pos x="118" y="112"/>
              </a:cxn>
              <a:cxn ang="0">
                <a:pos x="132" y="89"/>
              </a:cxn>
              <a:cxn ang="0">
                <a:pos x="132" y="64"/>
              </a:cxn>
              <a:cxn ang="0">
                <a:pos x="117" y="34"/>
              </a:cxn>
              <a:cxn ang="0">
                <a:pos x="90" y="13"/>
              </a:cxn>
              <a:cxn ang="0">
                <a:pos x="76" y="19"/>
              </a:cxn>
              <a:cxn ang="0">
                <a:pos x="56" y="32"/>
              </a:cxn>
              <a:cxn ang="0">
                <a:pos x="50" y="32"/>
              </a:cxn>
              <a:cxn ang="0">
                <a:pos x="65" y="15"/>
              </a:cxn>
              <a:cxn ang="0">
                <a:pos x="76" y="19"/>
              </a:cxn>
              <a:cxn ang="0">
                <a:pos x="46" y="17"/>
              </a:cxn>
              <a:cxn ang="0">
                <a:pos x="19" y="32"/>
              </a:cxn>
              <a:cxn ang="0">
                <a:pos x="29" y="15"/>
              </a:cxn>
              <a:cxn ang="0">
                <a:pos x="44" y="9"/>
              </a:cxn>
              <a:cxn ang="0">
                <a:pos x="31" y="38"/>
              </a:cxn>
              <a:cxn ang="0">
                <a:pos x="29" y="45"/>
              </a:cxn>
              <a:cxn ang="0">
                <a:pos x="23" y="43"/>
              </a:cxn>
              <a:cxn ang="0">
                <a:pos x="31" y="38"/>
              </a:cxn>
              <a:cxn ang="0">
                <a:pos x="67" y="125"/>
              </a:cxn>
              <a:cxn ang="0">
                <a:pos x="25" y="120"/>
              </a:cxn>
              <a:cxn ang="0">
                <a:pos x="12" y="99"/>
              </a:cxn>
              <a:cxn ang="0">
                <a:pos x="14" y="53"/>
              </a:cxn>
              <a:cxn ang="0">
                <a:pos x="42" y="59"/>
              </a:cxn>
              <a:cxn ang="0">
                <a:pos x="69" y="85"/>
              </a:cxn>
              <a:cxn ang="0">
                <a:pos x="67" y="125"/>
              </a:cxn>
              <a:cxn ang="0">
                <a:pos x="73" y="43"/>
              </a:cxn>
              <a:cxn ang="0">
                <a:pos x="84" y="28"/>
              </a:cxn>
              <a:cxn ang="0">
                <a:pos x="90" y="24"/>
              </a:cxn>
              <a:cxn ang="0">
                <a:pos x="96" y="26"/>
              </a:cxn>
              <a:cxn ang="0">
                <a:pos x="84" y="36"/>
              </a:cxn>
              <a:cxn ang="0">
                <a:pos x="73" y="43"/>
              </a:cxn>
              <a:cxn ang="0">
                <a:pos x="105" y="43"/>
              </a:cxn>
              <a:cxn ang="0">
                <a:pos x="82" y="59"/>
              </a:cxn>
              <a:cxn ang="0">
                <a:pos x="94" y="45"/>
              </a:cxn>
              <a:cxn ang="0">
                <a:pos x="107" y="40"/>
              </a:cxn>
              <a:cxn ang="0">
                <a:pos x="97" y="97"/>
              </a:cxn>
              <a:cxn ang="0">
                <a:pos x="122" y="72"/>
              </a:cxn>
              <a:cxn ang="0">
                <a:pos x="118" y="82"/>
              </a:cxn>
              <a:cxn ang="0">
                <a:pos x="103" y="91"/>
              </a:cxn>
              <a:cxn ang="0">
                <a:pos x="117" y="57"/>
              </a:cxn>
              <a:cxn ang="0">
                <a:pos x="107" y="66"/>
              </a:cxn>
              <a:cxn ang="0">
                <a:pos x="97" y="68"/>
              </a:cxn>
              <a:cxn ang="0">
                <a:pos x="117" y="51"/>
              </a:cxn>
              <a:cxn ang="0">
                <a:pos x="117" y="57"/>
              </a:cxn>
            </a:cxnLst>
            <a:rect l="0" t="0" r="r" b="b"/>
            <a:pathLst>
              <a:path w="134" h="137">
                <a:moveTo>
                  <a:pt x="90" y="13"/>
                </a:moveTo>
                <a:lnTo>
                  <a:pt x="90" y="13"/>
                </a:lnTo>
                <a:lnTo>
                  <a:pt x="73" y="5"/>
                </a:lnTo>
                <a:lnTo>
                  <a:pt x="50" y="1"/>
                </a:lnTo>
                <a:lnTo>
                  <a:pt x="38" y="0"/>
                </a:lnTo>
                <a:lnTo>
                  <a:pt x="27" y="0"/>
                </a:lnTo>
                <a:lnTo>
                  <a:pt x="16" y="1"/>
                </a:lnTo>
                <a:lnTo>
                  <a:pt x="6" y="5"/>
                </a:lnTo>
                <a:lnTo>
                  <a:pt x="6" y="5"/>
                </a:lnTo>
                <a:lnTo>
                  <a:pt x="0" y="68"/>
                </a:lnTo>
                <a:lnTo>
                  <a:pt x="0" y="97"/>
                </a:lnTo>
                <a:lnTo>
                  <a:pt x="2" y="110"/>
                </a:lnTo>
                <a:lnTo>
                  <a:pt x="4" y="123"/>
                </a:lnTo>
                <a:lnTo>
                  <a:pt x="4" y="123"/>
                </a:lnTo>
                <a:lnTo>
                  <a:pt x="19" y="129"/>
                </a:lnTo>
                <a:lnTo>
                  <a:pt x="38" y="135"/>
                </a:lnTo>
                <a:lnTo>
                  <a:pt x="56" y="137"/>
                </a:lnTo>
                <a:lnTo>
                  <a:pt x="75" y="137"/>
                </a:lnTo>
                <a:lnTo>
                  <a:pt x="75" y="137"/>
                </a:lnTo>
                <a:lnTo>
                  <a:pt x="84" y="135"/>
                </a:lnTo>
                <a:lnTo>
                  <a:pt x="94" y="131"/>
                </a:lnTo>
                <a:lnTo>
                  <a:pt x="103" y="125"/>
                </a:lnTo>
                <a:lnTo>
                  <a:pt x="111" y="120"/>
                </a:lnTo>
                <a:lnTo>
                  <a:pt x="118" y="112"/>
                </a:lnTo>
                <a:lnTo>
                  <a:pt x="124" y="104"/>
                </a:lnTo>
                <a:lnTo>
                  <a:pt x="130" y="97"/>
                </a:lnTo>
                <a:lnTo>
                  <a:pt x="132" y="89"/>
                </a:lnTo>
                <a:lnTo>
                  <a:pt x="132" y="89"/>
                </a:lnTo>
                <a:lnTo>
                  <a:pt x="134" y="78"/>
                </a:lnTo>
                <a:lnTo>
                  <a:pt x="132" y="64"/>
                </a:lnTo>
                <a:lnTo>
                  <a:pt x="128" y="53"/>
                </a:lnTo>
                <a:lnTo>
                  <a:pt x="122" y="43"/>
                </a:lnTo>
                <a:lnTo>
                  <a:pt x="117" y="34"/>
                </a:lnTo>
                <a:lnTo>
                  <a:pt x="109" y="24"/>
                </a:lnTo>
                <a:lnTo>
                  <a:pt x="99" y="17"/>
                </a:lnTo>
                <a:lnTo>
                  <a:pt x="90" y="13"/>
                </a:lnTo>
                <a:lnTo>
                  <a:pt x="90" y="13"/>
                </a:lnTo>
                <a:close/>
                <a:moveTo>
                  <a:pt x="76" y="19"/>
                </a:moveTo>
                <a:lnTo>
                  <a:pt x="76" y="19"/>
                </a:lnTo>
                <a:lnTo>
                  <a:pt x="69" y="24"/>
                </a:lnTo>
                <a:lnTo>
                  <a:pt x="63" y="28"/>
                </a:lnTo>
                <a:lnTo>
                  <a:pt x="56" y="32"/>
                </a:lnTo>
                <a:lnTo>
                  <a:pt x="48" y="38"/>
                </a:lnTo>
                <a:lnTo>
                  <a:pt x="48" y="38"/>
                </a:lnTo>
                <a:lnTo>
                  <a:pt x="50" y="32"/>
                </a:lnTo>
                <a:lnTo>
                  <a:pt x="56" y="26"/>
                </a:lnTo>
                <a:lnTo>
                  <a:pt x="65" y="15"/>
                </a:lnTo>
                <a:lnTo>
                  <a:pt x="65" y="15"/>
                </a:lnTo>
                <a:lnTo>
                  <a:pt x="71" y="17"/>
                </a:lnTo>
                <a:lnTo>
                  <a:pt x="76" y="19"/>
                </a:lnTo>
                <a:lnTo>
                  <a:pt x="76" y="19"/>
                </a:lnTo>
                <a:close/>
                <a:moveTo>
                  <a:pt x="52" y="9"/>
                </a:moveTo>
                <a:lnTo>
                  <a:pt x="52" y="9"/>
                </a:lnTo>
                <a:lnTo>
                  <a:pt x="46" y="17"/>
                </a:lnTo>
                <a:lnTo>
                  <a:pt x="38" y="22"/>
                </a:lnTo>
                <a:lnTo>
                  <a:pt x="29" y="26"/>
                </a:lnTo>
                <a:lnTo>
                  <a:pt x="19" y="32"/>
                </a:lnTo>
                <a:lnTo>
                  <a:pt x="19" y="32"/>
                </a:lnTo>
                <a:lnTo>
                  <a:pt x="23" y="22"/>
                </a:lnTo>
                <a:lnTo>
                  <a:pt x="29" y="15"/>
                </a:lnTo>
                <a:lnTo>
                  <a:pt x="33" y="11"/>
                </a:lnTo>
                <a:lnTo>
                  <a:pt x="38" y="9"/>
                </a:lnTo>
                <a:lnTo>
                  <a:pt x="44" y="9"/>
                </a:lnTo>
                <a:lnTo>
                  <a:pt x="52" y="9"/>
                </a:lnTo>
                <a:lnTo>
                  <a:pt x="52" y="9"/>
                </a:lnTo>
                <a:close/>
                <a:moveTo>
                  <a:pt x="31" y="38"/>
                </a:moveTo>
                <a:lnTo>
                  <a:pt x="31" y="38"/>
                </a:lnTo>
                <a:lnTo>
                  <a:pt x="31" y="42"/>
                </a:lnTo>
                <a:lnTo>
                  <a:pt x="29" y="45"/>
                </a:lnTo>
                <a:lnTo>
                  <a:pt x="29" y="45"/>
                </a:lnTo>
                <a:lnTo>
                  <a:pt x="25" y="43"/>
                </a:lnTo>
                <a:lnTo>
                  <a:pt x="23" y="43"/>
                </a:lnTo>
                <a:lnTo>
                  <a:pt x="23" y="43"/>
                </a:lnTo>
                <a:lnTo>
                  <a:pt x="27" y="40"/>
                </a:lnTo>
                <a:lnTo>
                  <a:pt x="31" y="38"/>
                </a:lnTo>
                <a:lnTo>
                  <a:pt x="31" y="38"/>
                </a:lnTo>
                <a:close/>
                <a:moveTo>
                  <a:pt x="67" y="125"/>
                </a:moveTo>
                <a:lnTo>
                  <a:pt x="67" y="125"/>
                </a:lnTo>
                <a:lnTo>
                  <a:pt x="52" y="125"/>
                </a:lnTo>
                <a:lnTo>
                  <a:pt x="36" y="123"/>
                </a:lnTo>
                <a:lnTo>
                  <a:pt x="25" y="120"/>
                </a:lnTo>
                <a:lnTo>
                  <a:pt x="14" y="114"/>
                </a:lnTo>
                <a:lnTo>
                  <a:pt x="14" y="114"/>
                </a:lnTo>
                <a:lnTo>
                  <a:pt x="12" y="99"/>
                </a:lnTo>
                <a:lnTo>
                  <a:pt x="12" y="83"/>
                </a:lnTo>
                <a:lnTo>
                  <a:pt x="12" y="68"/>
                </a:lnTo>
                <a:lnTo>
                  <a:pt x="14" y="53"/>
                </a:lnTo>
                <a:lnTo>
                  <a:pt x="14" y="53"/>
                </a:lnTo>
                <a:lnTo>
                  <a:pt x="29" y="55"/>
                </a:lnTo>
                <a:lnTo>
                  <a:pt x="42" y="59"/>
                </a:lnTo>
                <a:lnTo>
                  <a:pt x="54" y="66"/>
                </a:lnTo>
                <a:lnTo>
                  <a:pt x="63" y="74"/>
                </a:lnTo>
                <a:lnTo>
                  <a:pt x="69" y="85"/>
                </a:lnTo>
                <a:lnTo>
                  <a:pt x="73" y="97"/>
                </a:lnTo>
                <a:lnTo>
                  <a:pt x="73" y="112"/>
                </a:lnTo>
                <a:lnTo>
                  <a:pt x="67" y="125"/>
                </a:lnTo>
                <a:lnTo>
                  <a:pt x="67" y="125"/>
                </a:lnTo>
                <a:close/>
                <a:moveTo>
                  <a:pt x="73" y="43"/>
                </a:moveTo>
                <a:lnTo>
                  <a:pt x="73" y="43"/>
                </a:lnTo>
                <a:lnTo>
                  <a:pt x="75" y="38"/>
                </a:lnTo>
                <a:lnTo>
                  <a:pt x="78" y="34"/>
                </a:lnTo>
                <a:lnTo>
                  <a:pt x="84" y="28"/>
                </a:lnTo>
                <a:lnTo>
                  <a:pt x="90" y="24"/>
                </a:lnTo>
                <a:lnTo>
                  <a:pt x="90" y="24"/>
                </a:lnTo>
                <a:lnTo>
                  <a:pt x="90" y="24"/>
                </a:lnTo>
                <a:lnTo>
                  <a:pt x="92" y="26"/>
                </a:lnTo>
                <a:lnTo>
                  <a:pt x="94" y="26"/>
                </a:lnTo>
                <a:lnTo>
                  <a:pt x="96" y="26"/>
                </a:lnTo>
                <a:lnTo>
                  <a:pt x="96" y="26"/>
                </a:lnTo>
                <a:lnTo>
                  <a:pt x="90" y="32"/>
                </a:lnTo>
                <a:lnTo>
                  <a:pt x="84" y="36"/>
                </a:lnTo>
                <a:lnTo>
                  <a:pt x="78" y="40"/>
                </a:lnTo>
                <a:lnTo>
                  <a:pt x="73" y="43"/>
                </a:lnTo>
                <a:lnTo>
                  <a:pt x="73" y="43"/>
                </a:lnTo>
                <a:close/>
                <a:moveTo>
                  <a:pt x="107" y="40"/>
                </a:moveTo>
                <a:lnTo>
                  <a:pt x="107" y="40"/>
                </a:lnTo>
                <a:lnTo>
                  <a:pt x="105" y="43"/>
                </a:lnTo>
                <a:lnTo>
                  <a:pt x="103" y="45"/>
                </a:lnTo>
                <a:lnTo>
                  <a:pt x="97" y="51"/>
                </a:lnTo>
                <a:lnTo>
                  <a:pt x="82" y="59"/>
                </a:lnTo>
                <a:lnTo>
                  <a:pt x="82" y="59"/>
                </a:lnTo>
                <a:lnTo>
                  <a:pt x="88" y="51"/>
                </a:lnTo>
                <a:lnTo>
                  <a:pt x="94" y="45"/>
                </a:lnTo>
                <a:lnTo>
                  <a:pt x="99" y="40"/>
                </a:lnTo>
                <a:lnTo>
                  <a:pt x="103" y="38"/>
                </a:lnTo>
                <a:lnTo>
                  <a:pt x="107" y="40"/>
                </a:lnTo>
                <a:lnTo>
                  <a:pt x="107" y="40"/>
                </a:lnTo>
                <a:close/>
                <a:moveTo>
                  <a:pt x="97" y="97"/>
                </a:moveTo>
                <a:lnTo>
                  <a:pt x="97" y="97"/>
                </a:lnTo>
                <a:lnTo>
                  <a:pt x="107" y="83"/>
                </a:lnTo>
                <a:lnTo>
                  <a:pt x="113" y="76"/>
                </a:lnTo>
                <a:lnTo>
                  <a:pt x="122" y="72"/>
                </a:lnTo>
                <a:lnTo>
                  <a:pt x="122" y="72"/>
                </a:lnTo>
                <a:lnTo>
                  <a:pt x="120" y="78"/>
                </a:lnTo>
                <a:lnTo>
                  <a:pt x="118" y="82"/>
                </a:lnTo>
                <a:lnTo>
                  <a:pt x="117" y="85"/>
                </a:lnTo>
                <a:lnTo>
                  <a:pt x="113" y="87"/>
                </a:lnTo>
                <a:lnTo>
                  <a:pt x="103" y="91"/>
                </a:lnTo>
                <a:lnTo>
                  <a:pt x="97" y="97"/>
                </a:lnTo>
                <a:lnTo>
                  <a:pt x="97" y="97"/>
                </a:lnTo>
                <a:close/>
                <a:moveTo>
                  <a:pt x="117" y="57"/>
                </a:moveTo>
                <a:lnTo>
                  <a:pt x="117" y="57"/>
                </a:lnTo>
                <a:lnTo>
                  <a:pt x="113" y="62"/>
                </a:lnTo>
                <a:lnTo>
                  <a:pt x="107" y="66"/>
                </a:lnTo>
                <a:lnTo>
                  <a:pt x="94" y="74"/>
                </a:lnTo>
                <a:lnTo>
                  <a:pt x="94" y="74"/>
                </a:lnTo>
                <a:lnTo>
                  <a:pt x="97" y="68"/>
                </a:lnTo>
                <a:lnTo>
                  <a:pt x="101" y="62"/>
                </a:lnTo>
                <a:lnTo>
                  <a:pt x="109" y="57"/>
                </a:lnTo>
                <a:lnTo>
                  <a:pt x="117" y="51"/>
                </a:lnTo>
                <a:lnTo>
                  <a:pt x="117" y="51"/>
                </a:lnTo>
                <a:lnTo>
                  <a:pt x="117" y="55"/>
                </a:lnTo>
                <a:lnTo>
                  <a:pt x="117" y="57"/>
                </a:lnTo>
                <a:lnTo>
                  <a:pt x="117" y="57"/>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5" name="Freeform 21"/>
          <p:cNvSpPr>
            <a:spLocks noEditPoints="1"/>
          </p:cNvSpPr>
          <p:nvPr/>
        </p:nvSpPr>
        <p:spPr bwMode="auto">
          <a:xfrm>
            <a:off x="4696348" y="5178079"/>
            <a:ext cx="604557" cy="850075"/>
          </a:xfrm>
          <a:custGeom>
            <a:avLst/>
            <a:gdLst/>
            <a:ahLst/>
            <a:cxnLst>
              <a:cxn ang="0">
                <a:pos x="97" y="6"/>
              </a:cxn>
              <a:cxn ang="0">
                <a:pos x="0" y="35"/>
              </a:cxn>
              <a:cxn ang="0">
                <a:pos x="2" y="281"/>
              </a:cxn>
              <a:cxn ang="0">
                <a:pos x="61" y="319"/>
              </a:cxn>
              <a:cxn ang="0">
                <a:pos x="118" y="319"/>
              </a:cxn>
              <a:cxn ang="0">
                <a:pos x="187" y="307"/>
              </a:cxn>
              <a:cxn ang="0">
                <a:pos x="227" y="199"/>
              </a:cxn>
              <a:cxn ang="0">
                <a:pos x="168" y="120"/>
              </a:cxn>
              <a:cxn ang="0">
                <a:pos x="12" y="38"/>
              </a:cxn>
              <a:cxn ang="0">
                <a:pos x="27" y="38"/>
              </a:cxn>
              <a:cxn ang="0">
                <a:pos x="16" y="96"/>
              </a:cxn>
              <a:cxn ang="0">
                <a:pos x="16" y="128"/>
              </a:cxn>
              <a:cxn ang="0">
                <a:pos x="14" y="94"/>
              </a:cxn>
              <a:cxn ang="0">
                <a:pos x="19" y="183"/>
              </a:cxn>
              <a:cxn ang="0">
                <a:pos x="42" y="151"/>
              </a:cxn>
              <a:cxn ang="0">
                <a:pos x="25" y="107"/>
              </a:cxn>
              <a:cxn ang="0">
                <a:pos x="38" y="77"/>
              </a:cxn>
              <a:cxn ang="0">
                <a:pos x="42" y="120"/>
              </a:cxn>
              <a:cxn ang="0">
                <a:pos x="25" y="132"/>
              </a:cxn>
              <a:cxn ang="0">
                <a:pos x="19" y="153"/>
              </a:cxn>
              <a:cxn ang="0">
                <a:pos x="10" y="157"/>
              </a:cxn>
              <a:cxn ang="0">
                <a:pos x="23" y="250"/>
              </a:cxn>
              <a:cxn ang="0">
                <a:pos x="17" y="267"/>
              </a:cxn>
              <a:cxn ang="0">
                <a:pos x="12" y="296"/>
              </a:cxn>
              <a:cxn ang="0">
                <a:pos x="33" y="258"/>
              </a:cxn>
              <a:cxn ang="0">
                <a:pos x="42" y="225"/>
              </a:cxn>
              <a:cxn ang="0">
                <a:pos x="36" y="220"/>
              </a:cxn>
              <a:cxn ang="0">
                <a:pos x="42" y="204"/>
              </a:cxn>
              <a:cxn ang="0">
                <a:pos x="19" y="212"/>
              </a:cxn>
              <a:cxn ang="0">
                <a:pos x="42" y="187"/>
              </a:cxn>
              <a:cxn ang="0">
                <a:pos x="25" y="58"/>
              </a:cxn>
              <a:cxn ang="0">
                <a:pos x="31" y="71"/>
              </a:cxn>
              <a:cxn ang="0">
                <a:pos x="65" y="296"/>
              </a:cxn>
              <a:cxn ang="0">
                <a:pos x="107" y="292"/>
              </a:cxn>
              <a:cxn ang="0">
                <a:pos x="107" y="286"/>
              </a:cxn>
              <a:cxn ang="0">
                <a:pos x="120" y="290"/>
              </a:cxn>
              <a:cxn ang="0">
                <a:pos x="197" y="281"/>
              </a:cxn>
              <a:cxn ang="0">
                <a:pos x="130" y="288"/>
              </a:cxn>
              <a:cxn ang="0">
                <a:pos x="67" y="284"/>
              </a:cxn>
              <a:cxn ang="0">
                <a:pos x="61" y="12"/>
              </a:cxn>
              <a:cxn ang="0">
                <a:pos x="82" y="126"/>
              </a:cxn>
              <a:cxn ang="0">
                <a:pos x="109" y="132"/>
              </a:cxn>
              <a:cxn ang="0">
                <a:pos x="191" y="151"/>
              </a:cxn>
              <a:cxn ang="0">
                <a:pos x="212" y="261"/>
              </a:cxn>
              <a:cxn ang="0">
                <a:pos x="88" y="193"/>
              </a:cxn>
              <a:cxn ang="0">
                <a:pos x="109" y="254"/>
              </a:cxn>
              <a:cxn ang="0">
                <a:pos x="176" y="248"/>
              </a:cxn>
              <a:cxn ang="0">
                <a:pos x="166" y="172"/>
              </a:cxn>
              <a:cxn ang="0">
                <a:pos x="97" y="176"/>
              </a:cxn>
              <a:cxn ang="0">
                <a:pos x="109" y="187"/>
              </a:cxn>
              <a:cxn ang="0">
                <a:pos x="138" y="199"/>
              </a:cxn>
              <a:cxn ang="0">
                <a:pos x="118" y="242"/>
              </a:cxn>
              <a:cxn ang="0">
                <a:pos x="151" y="183"/>
              </a:cxn>
              <a:cxn ang="0">
                <a:pos x="168" y="233"/>
              </a:cxn>
              <a:cxn ang="0">
                <a:pos x="174" y="233"/>
              </a:cxn>
              <a:cxn ang="0">
                <a:pos x="168" y="214"/>
              </a:cxn>
            </a:cxnLst>
            <a:rect l="0" t="0" r="r" b="b"/>
            <a:pathLst>
              <a:path w="229" h="322">
                <a:moveTo>
                  <a:pt x="92" y="126"/>
                </a:moveTo>
                <a:lnTo>
                  <a:pt x="92" y="126"/>
                </a:lnTo>
                <a:lnTo>
                  <a:pt x="94" y="96"/>
                </a:lnTo>
                <a:lnTo>
                  <a:pt x="97" y="65"/>
                </a:lnTo>
                <a:lnTo>
                  <a:pt x="99" y="35"/>
                </a:lnTo>
                <a:lnTo>
                  <a:pt x="99" y="19"/>
                </a:lnTo>
                <a:lnTo>
                  <a:pt x="97" y="6"/>
                </a:lnTo>
                <a:lnTo>
                  <a:pt x="97" y="6"/>
                </a:lnTo>
                <a:lnTo>
                  <a:pt x="82" y="0"/>
                </a:lnTo>
                <a:lnTo>
                  <a:pt x="69" y="0"/>
                </a:lnTo>
                <a:lnTo>
                  <a:pt x="56" y="0"/>
                </a:lnTo>
                <a:lnTo>
                  <a:pt x="42" y="4"/>
                </a:lnTo>
                <a:lnTo>
                  <a:pt x="29" y="10"/>
                </a:lnTo>
                <a:lnTo>
                  <a:pt x="17" y="18"/>
                </a:lnTo>
                <a:lnTo>
                  <a:pt x="8" y="25"/>
                </a:lnTo>
                <a:lnTo>
                  <a:pt x="0" y="35"/>
                </a:lnTo>
                <a:lnTo>
                  <a:pt x="0" y="35"/>
                </a:lnTo>
                <a:lnTo>
                  <a:pt x="0" y="75"/>
                </a:lnTo>
                <a:lnTo>
                  <a:pt x="0" y="119"/>
                </a:lnTo>
                <a:lnTo>
                  <a:pt x="6" y="204"/>
                </a:lnTo>
                <a:lnTo>
                  <a:pt x="6" y="204"/>
                </a:lnTo>
                <a:lnTo>
                  <a:pt x="4" y="237"/>
                </a:lnTo>
                <a:lnTo>
                  <a:pt x="2" y="267"/>
                </a:lnTo>
                <a:lnTo>
                  <a:pt x="2" y="281"/>
                </a:lnTo>
                <a:lnTo>
                  <a:pt x="2" y="294"/>
                </a:lnTo>
                <a:lnTo>
                  <a:pt x="4" y="305"/>
                </a:lnTo>
                <a:lnTo>
                  <a:pt x="10" y="315"/>
                </a:lnTo>
                <a:lnTo>
                  <a:pt x="10" y="315"/>
                </a:lnTo>
                <a:lnTo>
                  <a:pt x="25" y="319"/>
                </a:lnTo>
                <a:lnTo>
                  <a:pt x="38" y="321"/>
                </a:lnTo>
                <a:lnTo>
                  <a:pt x="50" y="321"/>
                </a:lnTo>
                <a:lnTo>
                  <a:pt x="61" y="319"/>
                </a:lnTo>
                <a:lnTo>
                  <a:pt x="71" y="315"/>
                </a:lnTo>
                <a:lnTo>
                  <a:pt x="78" y="309"/>
                </a:lnTo>
                <a:lnTo>
                  <a:pt x="96" y="298"/>
                </a:lnTo>
                <a:lnTo>
                  <a:pt x="96" y="298"/>
                </a:lnTo>
                <a:lnTo>
                  <a:pt x="97" y="301"/>
                </a:lnTo>
                <a:lnTo>
                  <a:pt x="99" y="307"/>
                </a:lnTo>
                <a:lnTo>
                  <a:pt x="109" y="313"/>
                </a:lnTo>
                <a:lnTo>
                  <a:pt x="118" y="319"/>
                </a:lnTo>
                <a:lnTo>
                  <a:pt x="128" y="321"/>
                </a:lnTo>
                <a:lnTo>
                  <a:pt x="128" y="321"/>
                </a:lnTo>
                <a:lnTo>
                  <a:pt x="139" y="322"/>
                </a:lnTo>
                <a:lnTo>
                  <a:pt x="151" y="321"/>
                </a:lnTo>
                <a:lnTo>
                  <a:pt x="160" y="319"/>
                </a:lnTo>
                <a:lnTo>
                  <a:pt x="170" y="317"/>
                </a:lnTo>
                <a:lnTo>
                  <a:pt x="179" y="313"/>
                </a:lnTo>
                <a:lnTo>
                  <a:pt x="187" y="307"/>
                </a:lnTo>
                <a:lnTo>
                  <a:pt x="200" y="296"/>
                </a:lnTo>
                <a:lnTo>
                  <a:pt x="214" y="281"/>
                </a:lnTo>
                <a:lnTo>
                  <a:pt x="221" y="263"/>
                </a:lnTo>
                <a:lnTo>
                  <a:pt x="227" y="246"/>
                </a:lnTo>
                <a:lnTo>
                  <a:pt x="229" y="227"/>
                </a:lnTo>
                <a:lnTo>
                  <a:pt x="229" y="227"/>
                </a:lnTo>
                <a:lnTo>
                  <a:pt x="229" y="214"/>
                </a:lnTo>
                <a:lnTo>
                  <a:pt x="227" y="199"/>
                </a:lnTo>
                <a:lnTo>
                  <a:pt x="225" y="185"/>
                </a:lnTo>
                <a:lnTo>
                  <a:pt x="219" y="174"/>
                </a:lnTo>
                <a:lnTo>
                  <a:pt x="214" y="162"/>
                </a:lnTo>
                <a:lnTo>
                  <a:pt x="206" y="151"/>
                </a:lnTo>
                <a:lnTo>
                  <a:pt x="198" y="141"/>
                </a:lnTo>
                <a:lnTo>
                  <a:pt x="189" y="134"/>
                </a:lnTo>
                <a:lnTo>
                  <a:pt x="179" y="126"/>
                </a:lnTo>
                <a:lnTo>
                  <a:pt x="168" y="120"/>
                </a:lnTo>
                <a:lnTo>
                  <a:pt x="157" y="117"/>
                </a:lnTo>
                <a:lnTo>
                  <a:pt x="145" y="115"/>
                </a:lnTo>
                <a:lnTo>
                  <a:pt x="132" y="115"/>
                </a:lnTo>
                <a:lnTo>
                  <a:pt x="118" y="117"/>
                </a:lnTo>
                <a:lnTo>
                  <a:pt x="105" y="120"/>
                </a:lnTo>
                <a:lnTo>
                  <a:pt x="92" y="126"/>
                </a:lnTo>
                <a:lnTo>
                  <a:pt x="92" y="126"/>
                </a:lnTo>
                <a:close/>
                <a:moveTo>
                  <a:pt x="12" y="38"/>
                </a:moveTo>
                <a:lnTo>
                  <a:pt x="12" y="38"/>
                </a:lnTo>
                <a:lnTo>
                  <a:pt x="19" y="35"/>
                </a:lnTo>
                <a:lnTo>
                  <a:pt x="27" y="29"/>
                </a:lnTo>
                <a:lnTo>
                  <a:pt x="33" y="23"/>
                </a:lnTo>
                <a:lnTo>
                  <a:pt x="42" y="19"/>
                </a:lnTo>
                <a:lnTo>
                  <a:pt x="42" y="19"/>
                </a:lnTo>
                <a:lnTo>
                  <a:pt x="35" y="27"/>
                </a:lnTo>
                <a:lnTo>
                  <a:pt x="27" y="38"/>
                </a:lnTo>
                <a:lnTo>
                  <a:pt x="21" y="48"/>
                </a:lnTo>
                <a:lnTo>
                  <a:pt x="12" y="56"/>
                </a:lnTo>
                <a:lnTo>
                  <a:pt x="12" y="56"/>
                </a:lnTo>
                <a:lnTo>
                  <a:pt x="12" y="38"/>
                </a:lnTo>
                <a:lnTo>
                  <a:pt x="12" y="38"/>
                </a:lnTo>
                <a:close/>
                <a:moveTo>
                  <a:pt x="14" y="94"/>
                </a:moveTo>
                <a:lnTo>
                  <a:pt x="14" y="94"/>
                </a:lnTo>
                <a:lnTo>
                  <a:pt x="16" y="96"/>
                </a:lnTo>
                <a:lnTo>
                  <a:pt x="16" y="99"/>
                </a:lnTo>
                <a:lnTo>
                  <a:pt x="12" y="109"/>
                </a:lnTo>
                <a:lnTo>
                  <a:pt x="12" y="113"/>
                </a:lnTo>
                <a:lnTo>
                  <a:pt x="14" y="117"/>
                </a:lnTo>
                <a:lnTo>
                  <a:pt x="16" y="119"/>
                </a:lnTo>
                <a:lnTo>
                  <a:pt x="21" y="120"/>
                </a:lnTo>
                <a:lnTo>
                  <a:pt x="21" y="120"/>
                </a:lnTo>
                <a:lnTo>
                  <a:pt x="16" y="128"/>
                </a:lnTo>
                <a:lnTo>
                  <a:pt x="14" y="132"/>
                </a:lnTo>
                <a:lnTo>
                  <a:pt x="12" y="138"/>
                </a:lnTo>
                <a:lnTo>
                  <a:pt x="12" y="138"/>
                </a:lnTo>
                <a:lnTo>
                  <a:pt x="10" y="128"/>
                </a:lnTo>
                <a:lnTo>
                  <a:pt x="10" y="115"/>
                </a:lnTo>
                <a:lnTo>
                  <a:pt x="10" y="101"/>
                </a:lnTo>
                <a:lnTo>
                  <a:pt x="12" y="96"/>
                </a:lnTo>
                <a:lnTo>
                  <a:pt x="14" y="94"/>
                </a:lnTo>
                <a:lnTo>
                  <a:pt x="14" y="94"/>
                </a:lnTo>
                <a:close/>
                <a:moveTo>
                  <a:pt x="42" y="172"/>
                </a:moveTo>
                <a:lnTo>
                  <a:pt x="42" y="172"/>
                </a:lnTo>
                <a:lnTo>
                  <a:pt x="38" y="170"/>
                </a:lnTo>
                <a:lnTo>
                  <a:pt x="35" y="170"/>
                </a:lnTo>
                <a:lnTo>
                  <a:pt x="29" y="172"/>
                </a:lnTo>
                <a:lnTo>
                  <a:pt x="23" y="178"/>
                </a:lnTo>
                <a:lnTo>
                  <a:pt x="19" y="183"/>
                </a:lnTo>
                <a:lnTo>
                  <a:pt x="19" y="183"/>
                </a:lnTo>
                <a:lnTo>
                  <a:pt x="19" y="178"/>
                </a:lnTo>
                <a:lnTo>
                  <a:pt x="21" y="174"/>
                </a:lnTo>
                <a:lnTo>
                  <a:pt x="27" y="164"/>
                </a:lnTo>
                <a:lnTo>
                  <a:pt x="33" y="155"/>
                </a:lnTo>
                <a:lnTo>
                  <a:pt x="38" y="147"/>
                </a:lnTo>
                <a:lnTo>
                  <a:pt x="38" y="147"/>
                </a:lnTo>
                <a:lnTo>
                  <a:pt x="42" y="151"/>
                </a:lnTo>
                <a:lnTo>
                  <a:pt x="42" y="159"/>
                </a:lnTo>
                <a:lnTo>
                  <a:pt x="40" y="164"/>
                </a:lnTo>
                <a:lnTo>
                  <a:pt x="42" y="172"/>
                </a:lnTo>
                <a:lnTo>
                  <a:pt x="42" y="172"/>
                </a:lnTo>
                <a:close/>
                <a:moveTo>
                  <a:pt x="42" y="96"/>
                </a:moveTo>
                <a:lnTo>
                  <a:pt x="42" y="96"/>
                </a:lnTo>
                <a:lnTo>
                  <a:pt x="33" y="101"/>
                </a:lnTo>
                <a:lnTo>
                  <a:pt x="25" y="107"/>
                </a:lnTo>
                <a:lnTo>
                  <a:pt x="25" y="107"/>
                </a:lnTo>
                <a:lnTo>
                  <a:pt x="25" y="103"/>
                </a:lnTo>
                <a:lnTo>
                  <a:pt x="25" y="99"/>
                </a:lnTo>
                <a:lnTo>
                  <a:pt x="31" y="92"/>
                </a:lnTo>
                <a:lnTo>
                  <a:pt x="36" y="86"/>
                </a:lnTo>
                <a:lnTo>
                  <a:pt x="38" y="82"/>
                </a:lnTo>
                <a:lnTo>
                  <a:pt x="38" y="77"/>
                </a:lnTo>
                <a:lnTo>
                  <a:pt x="38" y="77"/>
                </a:lnTo>
                <a:lnTo>
                  <a:pt x="42" y="80"/>
                </a:lnTo>
                <a:lnTo>
                  <a:pt x="42" y="84"/>
                </a:lnTo>
                <a:lnTo>
                  <a:pt x="42" y="96"/>
                </a:lnTo>
                <a:lnTo>
                  <a:pt x="42" y="96"/>
                </a:lnTo>
                <a:close/>
                <a:moveTo>
                  <a:pt x="38" y="113"/>
                </a:moveTo>
                <a:lnTo>
                  <a:pt x="38" y="113"/>
                </a:lnTo>
                <a:lnTo>
                  <a:pt x="42" y="115"/>
                </a:lnTo>
                <a:lnTo>
                  <a:pt x="42" y="120"/>
                </a:lnTo>
                <a:lnTo>
                  <a:pt x="42" y="128"/>
                </a:lnTo>
                <a:lnTo>
                  <a:pt x="42" y="128"/>
                </a:lnTo>
                <a:lnTo>
                  <a:pt x="36" y="132"/>
                </a:lnTo>
                <a:lnTo>
                  <a:pt x="31" y="136"/>
                </a:lnTo>
                <a:lnTo>
                  <a:pt x="27" y="138"/>
                </a:lnTo>
                <a:lnTo>
                  <a:pt x="21" y="139"/>
                </a:lnTo>
                <a:lnTo>
                  <a:pt x="21" y="139"/>
                </a:lnTo>
                <a:lnTo>
                  <a:pt x="25" y="132"/>
                </a:lnTo>
                <a:lnTo>
                  <a:pt x="29" y="126"/>
                </a:lnTo>
                <a:lnTo>
                  <a:pt x="38" y="113"/>
                </a:lnTo>
                <a:lnTo>
                  <a:pt x="38" y="113"/>
                </a:lnTo>
                <a:close/>
                <a:moveTo>
                  <a:pt x="10" y="157"/>
                </a:moveTo>
                <a:lnTo>
                  <a:pt x="10" y="157"/>
                </a:lnTo>
                <a:lnTo>
                  <a:pt x="16" y="157"/>
                </a:lnTo>
                <a:lnTo>
                  <a:pt x="17" y="155"/>
                </a:lnTo>
                <a:lnTo>
                  <a:pt x="19" y="153"/>
                </a:lnTo>
                <a:lnTo>
                  <a:pt x="19" y="153"/>
                </a:lnTo>
                <a:lnTo>
                  <a:pt x="19" y="157"/>
                </a:lnTo>
                <a:lnTo>
                  <a:pt x="17" y="162"/>
                </a:lnTo>
                <a:lnTo>
                  <a:pt x="14" y="166"/>
                </a:lnTo>
                <a:lnTo>
                  <a:pt x="10" y="170"/>
                </a:lnTo>
                <a:lnTo>
                  <a:pt x="10" y="170"/>
                </a:lnTo>
                <a:lnTo>
                  <a:pt x="10" y="157"/>
                </a:lnTo>
                <a:lnTo>
                  <a:pt x="10" y="157"/>
                </a:lnTo>
                <a:close/>
                <a:moveTo>
                  <a:pt x="12" y="296"/>
                </a:moveTo>
                <a:lnTo>
                  <a:pt x="12" y="296"/>
                </a:lnTo>
                <a:lnTo>
                  <a:pt x="12" y="286"/>
                </a:lnTo>
                <a:lnTo>
                  <a:pt x="12" y="275"/>
                </a:lnTo>
                <a:lnTo>
                  <a:pt x="12" y="252"/>
                </a:lnTo>
                <a:lnTo>
                  <a:pt x="12" y="252"/>
                </a:lnTo>
                <a:lnTo>
                  <a:pt x="19" y="252"/>
                </a:lnTo>
                <a:lnTo>
                  <a:pt x="23" y="250"/>
                </a:lnTo>
                <a:lnTo>
                  <a:pt x="23" y="248"/>
                </a:lnTo>
                <a:lnTo>
                  <a:pt x="23" y="248"/>
                </a:lnTo>
                <a:lnTo>
                  <a:pt x="25" y="250"/>
                </a:lnTo>
                <a:lnTo>
                  <a:pt x="25" y="252"/>
                </a:lnTo>
                <a:lnTo>
                  <a:pt x="23" y="258"/>
                </a:lnTo>
                <a:lnTo>
                  <a:pt x="19" y="263"/>
                </a:lnTo>
                <a:lnTo>
                  <a:pt x="17" y="267"/>
                </a:lnTo>
                <a:lnTo>
                  <a:pt x="17" y="267"/>
                </a:lnTo>
                <a:lnTo>
                  <a:pt x="17" y="273"/>
                </a:lnTo>
                <a:lnTo>
                  <a:pt x="19" y="275"/>
                </a:lnTo>
                <a:lnTo>
                  <a:pt x="23" y="277"/>
                </a:lnTo>
                <a:lnTo>
                  <a:pt x="27" y="277"/>
                </a:lnTo>
                <a:lnTo>
                  <a:pt x="27" y="277"/>
                </a:lnTo>
                <a:lnTo>
                  <a:pt x="21" y="288"/>
                </a:lnTo>
                <a:lnTo>
                  <a:pt x="17" y="292"/>
                </a:lnTo>
                <a:lnTo>
                  <a:pt x="12" y="296"/>
                </a:lnTo>
                <a:lnTo>
                  <a:pt x="12" y="296"/>
                </a:lnTo>
                <a:close/>
                <a:moveTo>
                  <a:pt x="42" y="261"/>
                </a:moveTo>
                <a:lnTo>
                  <a:pt x="42" y="261"/>
                </a:lnTo>
                <a:lnTo>
                  <a:pt x="35" y="261"/>
                </a:lnTo>
                <a:lnTo>
                  <a:pt x="31" y="265"/>
                </a:lnTo>
                <a:lnTo>
                  <a:pt x="31" y="265"/>
                </a:lnTo>
                <a:lnTo>
                  <a:pt x="31" y="263"/>
                </a:lnTo>
                <a:lnTo>
                  <a:pt x="33" y="258"/>
                </a:lnTo>
                <a:lnTo>
                  <a:pt x="38" y="248"/>
                </a:lnTo>
                <a:lnTo>
                  <a:pt x="38" y="248"/>
                </a:lnTo>
                <a:lnTo>
                  <a:pt x="42" y="250"/>
                </a:lnTo>
                <a:lnTo>
                  <a:pt x="42" y="254"/>
                </a:lnTo>
                <a:lnTo>
                  <a:pt x="42" y="261"/>
                </a:lnTo>
                <a:lnTo>
                  <a:pt x="42" y="261"/>
                </a:lnTo>
                <a:close/>
                <a:moveTo>
                  <a:pt x="42" y="225"/>
                </a:moveTo>
                <a:lnTo>
                  <a:pt x="42" y="225"/>
                </a:lnTo>
                <a:lnTo>
                  <a:pt x="33" y="231"/>
                </a:lnTo>
                <a:lnTo>
                  <a:pt x="29" y="233"/>
                </a:lnTo>
                <a:lnTo>
                  <a:pt x="25" y="237"/>
                </a:lnTo>
                <a:lnTo>
                  <a:pt x="25" y="237"/>
                </a:lnTo>
                <a:lnTo>
                  <a:pt x="25" y="233"/>
                </a:lnTo>
                <a:lnTo>
                  <a:pt x="25" y="231"/>
                </a:lnTo>
                <a:lnTo>
                  <a:pt x="31" y="225"/>
                </a:lnTo>
                <a:lnTo>
                  <a:pt x="36" y="220"/>
                </a:lnTo>
                <a:lnTo>
                  <a:pt x="38" y="216"/>
                </a:lnTo>
                <a:lnTo>
                  <a:pt x="38" y="212"/>
                </a:lnTo>
                <a:lnTo>
                  <a:pt x="38" y="212"/>
                </a:lnTo>
                <a:lnTo>
                  <a:pt x="42" y="214"/>
                </a:lnTo>
                <a:lnTo>
                  <a:pt x="42" y="218"/>
                </a:lnTo>
                <a:lnTo>
                  <a:pt x="42" y="225"/>
                </a:lnTo>
                <a:lnTo>
                  <a:pt x="42" y="225"/>
                </a:lnTo>
                <a:close/>
                <a:moveTo>
                  <a:pt x="42" y="204"/>
                </a:moveTo>
                <a:lnTo>
                  <a:pt x="42" y="204"/>
                </a:lnTo>
                <a:lnTo>
                  <a:pt x="38" y="204"/>
                </a:lnTo>
                <a:lnTo>
                  <a:pt x="35" y="204"/>
                </a:lnTo>
                <a:lnTo>
                  <a:pt x="31" y="206"/>
                </a:lnTo>
                <a:lnTo>
                  <a:pt x="25" y="210"/>
                </a:lnTo>
                <a:lnTo>
                  <a:pt x="23" y="212"/>
                </a:lnTo>
                <a:lnTo>
                  <a:pt x="19" y="212"/>
                </a:lnTo>
                <a:lnTo>
                  <a:pt x="19" y="212"/>
                </a:lnTo>
                <a:lnTo>
                  <a:pt x="23" y="202"/>
                </a:lnTo>
                <a:lnTo>
                  <a:pt x="29" y="193"/>
                </a:lnTo>
                <a:lnTo>
                  <a:pt x="35" y="185"/>
                </a:lnTo>
                <a:lnTo>
                  <a:pt x="38" y="176"/>
                </a:lnTo>
                <a:lnTo>
                  <a:pt x="38" y="176"/>
                </a:lnTo>
                <a:lnTo>
                  <a:pt x="42" y="178"/>
                </a:lnTo>
                <a:lnTo>
                  <a:pt x="42" y="181"/>
                </a:lnTo>
                <a:lnTo>
                  <a:pt x="42" y="187"/>
                </a:lnTo>
                <a:lnTo>
                  <a:pt x="42" y="195"/>
                </a:lnTo>
                <a:lnTo>
                  <a:pt x="42" y="204"/>
                </a:lnTo>
                <a:lnTo>
                  <a:pt x="42" y="204"/>
                </a:lnTo>
                <a:close/>
                <a:moveTo>
                  <a:pt x="12" y="82"/>
                </a:moveTo>
                <a:lnTo>
                  <a:pt x="12" y="82"/>
                </a:lnTo>
                <a:lnTo>
                  <a:pt x="14" y="75"/>
                </a:lnTo>
                <a:lnTo>
                  <a:pt x="17" y="67"/>
                </a:lnTo>
                <a:lnTo>
                  <a:pt x="25" y="58"/>
                </a:lnTo>
                <a:lnTo>
                  <a:pt x="35" y="46"/>
                </a:lnTo>
                <a:lnTo>
                  <a:pt x="42" y="35"/>
                </a:lnTo>
                <a:lnTo>
                  <a:pt x="42" y="35"/>
                </a:lnTo>
                <a:lnTo>
                  <a:pt x="44" y="44"/>
                </a:lnTo>
                <a:lnTo>
                  <a:pt x="44" y="52"/>
                </a:lnTo>
                <a:lnTo>
                  <a:pt x="40" y="59"/>
                </a:lnTo>
                <a:lnTo>
                  <a:pt x="36" y="65"/>
                </a:lnTo>
                <a:lnTo>
                  <a:pt x="31" y="71"/>
                </a:lnTo>
                <a:lnTo>
                  <a:pt x="25" y="75"/>
                </a:lnTo>
                <a:lnTo>
                  <a:pt x="12" y="82"/>
                </a:lnTo>
                <a:lnTo>
                  <a:pt x="12" y="82"/>
                </a:lnTo>
                <a:close/>
                <a:moveTo>
                  <a:pt x="61" y="309"/>
                </a:moveTo>
                <a:lnTo>
                  <a:pt x="61" y="309"/>
                </a:lnTo>
                <a:lnTo>
                  <a:pt x="61" y="305"/>
                </a:lnTo>
                <a:lnTo>
                  <a:pt x="61" y="301"/>
                </a:lnTo>
                <a:lnTo>
                  <a:pt x="65" y="296"/>
                </a:lnTo>
                <a:lnTo>
                  <a:pt x="71" y="296"/>
                </a:lnTo>
                <a:lnTo>
                  <a:pt x="71" y="296"/>
                </a:lnTo>
                <a:lnTo>
                  <a:pt x="69" y="300"/>
                </a:lnTo>
                <a:lnTo>
                  <a:pt x="67" y="303"/>
                </a:lnTo>
                <a:lnTo>
                  <a:pt x="61" y="309"/>
                </a:lnTo>
                <a:lnTo>
                  <a:pt x="61" y="309"/>
                </a:lnTo>
                <a:close/>
                <a:moveTo>
                  <a:pt x="107" y="292"/>
                </a:moveTo>
                <a:lnTo>
                  <a:pt x="107" y="292"/>
                </a:lnTo>
                <a:lnTo>
                  <a:pt x="103" y="292"/>
                </a:lnTo>
                <a:lnTo>
                  <a:pt x="103" y="288"/>
                </a:lnTo>
                <a:lnTo>
                  <a:pt x="101" y="281"/>
                </a:lnTo>
                <a:lnTo>
                  <a:pt x="101" y="281"/>
                </a:lnTo>
                <a:lnTo>
                  <a:pt x="109" y="281"/>
                </a:lnTo>
                <a:lnTo>
                  <a:pt x="109" y="281"/>
                </a:lnTo>
                <a:lnTo>
                  <a:pt x="109" y="284"/>
                </a:lnTo>
                <a:lnTo>
                  <a:pt x="107" y="286"/>
                </a:lnTo>
                <a:lnTo>
                  <a:pt x="107" y="288"/>
                </a:lnTo>
                <a:lnTo>
                  <a:pt x="107" y="292"/>
                </a:lnTo>
                <a:lnTo>
                  <a:pt x="107" y="292"/>
                </a:lnTo>
                <a:close/>
                <a:moveTo>
                  <a:pt x="115" y="300"/>
                </a:moveTo>
                <a:lnTo>
                  <a:pt x="115" y="300"/>
                </a:lnTo>
                <a:lnTo>
                  <a:pt x="115" y="288"/>
                </a:lnTo>
                <a:lnTo>
                  <a:pt x="115" y="288"/>
                </a:lnTo>
                <a:lnTo>
                  <a:pt x="120" y="290"/>
                </a:lnTo>
                <a:lnTo>
                  <a:pt x="124" y="292"/>
                </a:lnTo>
                <a:lnTo>
                  <a:pt x="132" y="298"/>
                </a:lnTo>
                <a:lnTo>
                  <a:pt x="132" y="298"/>
                </a:lnTo>
                <a:lnTo>
                  <a:pt x="130" y="300"/>
                </a:lnTo>
                <a:lnTo>
                  <a:pt x="124" y="300"/>
                </a:lnTo>
                <a:lnTo>
                  <a:pt x="115" y="300"/>
                </a:lnTo>
                <a:lnTo>
                  <a:pt x="115" y="300"/>
                </a:lnTo>
                <a:close/>
                <a:moveTo>
                  <a:pt x="197" y="281"/>
                </a:moveTo>
                <a:lnTo>
                  <a:pt x="197" y="281"/>
                </a:lnTo>
                <a:lnTo>
                  <a:pt x="181" y="290"/>
                </a:lnTo>
                <a:lnTo>
                  <a:pt x="168" y="296"/>
                </a:lnTo>
                <a:lnTo>
                  <a:pt x="162" y="296"/>
                </a:lnTo>
                <a:lnTo>
                  <a:pt x="155" y="296"/>
                </a:lnTo>
                <a:lnTo>
                  <a:pt x="138" y="292"/>
                </a:lnTo>
                <a:lnTo>
                  <a:pt x="138" y="292"/>
                </a:lnTo>
                <a:lnTo>
                  <a:pt x="130" y="288"/>
                </a:lnTo>
                <a:lnTo>
                  <a:pt x="122" y="282"/>
                </a:lnTo>
                <a:lnTo>
                  <a:pt x="109" y="271"/>
                </a:lnTo>
                <a:lnTo>
                  <a:pt x="103" y="267"/>
                </a:lnTo>
                <a:lnTo>
                  <a:pt x="96" y="269"/>
                </a:lnTo>
                <a:lnTo>
                  <a:pt x="90" y="273"/>
                </a:lnTo>
                <a:lnTo>
                  <a:pt x="84" y="284"/>
                </a:lnTo>
                <a:lnTo>
                  <a:pt x="84" y="284"/>
                </a:lnTo>
                <a:lnTo>
                  <a:pt x="67" y="284"/>
                </a:lnTo>
                <a:lnTo>
                  <a:pt x="59" y="282"/>
                </a:lnTo>
                <a:lnTo>
                  <a:pt x="52" y="281"/>
                </a:lnTo>
                <a:lnTo>
                  <a:pt x="52" y="281"/>
                </a:lnTo>
                <a:lnTo>
                  <a:pt x="50" y="216"/>
                </a:lnTo>
                <a:lnTo>
                  <a:pt x="50" y="147"/>
                </a:lnTo>
                <a:lnTo>
                  <a:pt x="50" y="12"/>
                </a:lnTo>
                <a:lnTo>
                  <a:pt x="50" y="12"/>
                </a:lnTo>
                <a:lnTo>
                  <a:pt x="61" y="12"/>
                </a:lnTo>
                <a:lnTo>
                  <a:pt x="71" y="10"/>
                </a:lnTo>
                <a:lnTo>
                  <a:pt x="80" y="10"/>
                </a:lnTo>
                <a:lnTo>
                  <a:pt x="84" y="12"/>
                </a:lnTo>
                <a:lnTo>
                  <a:pt x="88" y="14"/>
                </a:lnTo>
                <a:lnTo>
                  <a:pt x="88" y="14"/>
                </a:lnTo>
                <a:lnTo>
                  <a:pt x="88" y="52"/>
                </a:lnTo>
                <a:lnTo>
                  <a:pt x="84" y="90"/>
                </a:lnTo>
                <a:lnTo>
                  <a:pt x="82" y="126"/>
                </a:lnTo>
                <a:lnTo>
                  <a:pt x="82" y="143"/>
                </a:lnTo>
                <a:lnTo>
                  <a:pt x="84" y="159"/>
                </a:lnTo>
                <a:lnTo>
                  <a:pt x="84" y="159"/>
                </a:lnTo>
                <a:lnTo>
                  <a:pt x="90" y="147"/>
                </a:lnTo>
                <a:lnTo>
                  <a:pt x="94" y="141"/>
                </a:lnTo>
                <a:lnTo>
                  <a:pt x="101" y="136"/>
                </a:lnTo>
                <a:lnTo>
                  <a:pt x="109" y="132"/>
                </a:lnTo>
                <a:lnTo>
                  <a:pt x="109" y="132"/>
                </a:lnTo>
                <a:lnTo>
                  <a:pt x="118" y="128"/>
                </a:lnTo>
                <a:lnTo>
                  <a:pt x="130" y="126"/>
                </a:lnTo>
                <a:lnTo>
                  <a:pt x="141" y="126"/>
                </a:lnTo>
                <a:lnTo>
                  <a:pt x="153" y="130"/>
                </a:lnTo>
                <a:lnTo>
                  <a:pt x="164" y="134"/>
                </a:lnTo>
                <a:lnTo>
                  <a:pt x="174" y="139"/>
                </a:lnTo>
                <a:lnTo>
                  <a:pt x="183" y="145"/>
                </a:lnTo>
                <a:lnTo>
                  <a:pt x="191" y="151"/>
                </a:lnTo>
                <a:lnTo>
                  <a:pt x="191" y="151"/>
                </a:lnTo>
                <a:lnTo>
                  <a:pt x="204" y="166"/>
                </a:lnTo>
                <a:lnTo>
                  <a:pt x="212" y="181"/>
                </a:lnTo>
                <a:lnTo>
                  <a:pt x="218" y="200"/>
                </a:lnTo>
                <a:lnTo>
                  <a:pt x="221" y="220"/>
                </a:lnTo>
                <a:lnTo>
                  <a:pt x="219" y="237"/>
                </a:lnTo>
                <a:lnTo>
                  <a:pt x="216" y="254"/>
                </a:lnTo>
                <a:lnTo>
                  <a:pt x="212" y="261"/>
                </a:lnTo>
                <a:lnTo>
                  <a:pt x="208" y="269"/>
                </a:lnTo>
                <a:lnTo>
                  <a:pt x="202" y="275"/>
                </a:lnTo>
                <a:lnTo>
                  <a:pt x="197" y="281"/>
                </a:lnTo>
                <a:lnTo>
                  <a:pt x="197" y="281"/>
                </a:lnTo>
                <a:close/>
                <a:moveTo>
                  <a:pt x="97" y="176"/>
                </a:moveTo>
                <a:lnTo>
                  <a:pt x="97" y="176"/>
                </a:lnTo>
                <a:lnTo>
                  <a:pt x="92" y="183"/>
                </a:lnTo>
                <a:lnTo>
                  <a:pt x="88" y="193"/>
                </a:lnTo>
                <a:lnTo>
                  <a:pt x="86" y="202"/>
                </a:lnTo>
                <a:lnTo>
                  <a:pt x="86" y="210"/>
                </a:lnTo>
                <a:lnTo>
                  <a:pt x="86" y="220"/>
                </a:lnTo>
                <a:lnTo>
                  <a:pt x="88" y="227"/>
                </a:lnTo>
                <a:lnTo>
                  <a:pt x="92" y="235"/>
                </a:lnTo>
                <a:lnTo>
                  <a:pt x="97" y="242"/>
                </a:lnTo>
                <a:lnTo>
                  <a:pt x="103" y="250"/>
                </a:lnTo>
                <a:lnTo>
                  <a:pt x="109" y="254"/>
                </a:lnTo>
                <a:lnTo>
                  <a:pt x="117" y="260"/>
                </a:lnTo>
                <a:lnTo>
                  <a:pt x="126" y="261"/>
                </a:lnTo>
                <a:lnTo>
                  <a:pt x="136" y="263"/>
                </a:lnTo>
                <a:lnTo>
                  <a:pt x="145" y="261"/>
                </a:lnTo>
                <a:lnTo>
                  <a:pt x="157" y="260"/>
                </a:lnTo>
                <a:lnTo>
                  <a:pt x="168" y="254"/>
                </a:lnTo>
                <a:lnTo>
                  <a:pt x="168" y="254"/>
                </a:lnTo>
                <a:lnTo>
                  <a:pt x="176" y="248"/>
                </a:lnTo>
                <a:lnTo>
                  <a:pt x="183" y="240"/>
                </a:lnTo>
                <a:lnTo>
                  <a:pt x="187" y="231"/>
                </a:lnTo>
                <a:lnTo>
                  <a:pt x="189" y="220"/>
                </a:lnTo>
                <a:lnTo>
                  <a:pt x="187" y="210"/>
                </a:lnTo>
                <a:lnTo>
                  <a:pt x="185" y="200"/>
                </a:lnTo>
                <a:lnTo>
                  <a:pt x="179" y="189"/>
                </a:lnTo>
                <a:lnTo>
                  <a:pt x="174" y="181"/>
                </a:lnTo>
                <a:lnTo>
                  <a:pt x="166" y="172"/>
                </a:lnTo>
                <a:lnTo>
                  <a:pt x="157" y="166"/>
                </a:lnTo>
                <a:lnTo>
                  <a:pt x="147" y="160"/>
                </a:lnTo>
                <a:lnTo>
                  <a:pt x="138" y="159"/>
                </a:lnTo>
                <a:lnTo>
                  <a:pt x="128" y="159"/>
                </a:lnTo>
                <a:lnTo>
                  <a:pt x="117" y="160"/>
                </a:lnTo>
                <a:lnTo>
                  <a:pt x="107" y="166"/>
                </a:lnTo>
                <a:lnTo>
                  <a:pt x="97" y="176"/>
                </a:lnTo>
                <a:lnTo>
                  <a:pt x="97" y="176"/>
                </a:lnTo>
                <a:close/>
                <a:moveTo>
                  <a:pt x="118" y="242"/>
                </a:moveTo>
                <a:lnTo>
                  <a:pt x="118" y="242"/>
                </a:lnTo>
                <a:lnTo>
                  <a:pt x="113" y="237"/>
                </a:lnTo>
                <a:lnTo>
                  <a:pt x="109" y="225"/>
                </a:lnTo>
                <a:lnTo>
                  <a:pt x="105" y="214"/>
                </a:lnTo>
                <a:lnTo>
                  <a:pt x="105" y="202"/>
                </a:lnTo>
                <a:lnTo>
                  <a:pt x="107" y="191"/>
                </a:lnTo>
                <a:lnTo>
                  <a:pt x="109" y="187"/>
                </a:lnTo>
                <a:lnTo>
                  <a:pt x="111" y="183"/>
                </a:lnTo>
                <a:lnTo>
                  <a:pt x="115" y="181"/>
                </a:lnTo>
                <a:lnTo>
                  <a:pt x="118" y="181"/>
                </a:lnTo>
                <a:lnTo>
                  <a:pt x="124" y="181"/>
                </a:lnTo>
                <a:lnTo>
                  <a:pt x="130" y="185"/>
                </a:lnTo>
                <a:lnTo>
                  <a:pt x="130" y="185"/>
                </a:lnTo>
                <a:lnTo>
                  <a:pt x="134" y="191"/>
                </a:lnTo>
                <a:lnTo>
                  <a:pt x="138" y="199"/>
                </a:lnTo>
                <a:lnTo>
                  <a:pt x="139" y="208"/>
                </a:lnTo>
                <a:lnTo>
                  <a:pt x="139" y="218"/>
                </a:lnTo>
                <a:lnTo>
                  <a:pt x="138" y="227"/>
                </a:lnTo>
                <a:lnTo>
                  <a:pt x="134" y="237"/>
                </a:lnTo>
                <a:lnTo>
                  <a:pt x="126" y="242"/>
                </a:lnTo>
                <a:lnTo>
                  <a:pt x="122" y="242"/>
                </a:lnTo>
                <a:lnTo>
                  <a:pt x="118" y="242"/>
                </a:lnTo>
                <a:lnTo>
                  <a:pt x="118" y="242"/>
                </a:lnTo>
                <a:close/>
                <a:moveTo>
                  <a:pt x="149" y="191"/>
                </a:moveTo>
                <a:lnTo>
                  <a:pt x="149" y="191"/>
                </a:lnTo>
                <a:lnTo>
                  <a:pt x="145" y="187"/>
                </a:lnTo>
                <a:lnTo>
                  <a:pt x="143" y="183"/>
                </a:lnTo>
                <a:lnTo>
                  <a:pt x="143" y="180"/>
                </a:lnTo>
                <a:lnTo>
                  <a:pt x="143" y="180"/>
                </a:lnTo>
                <a:lnTo>
                  <a:pt x="147" y="181"/>
                </a:lnTo>
                <a:lnTo>
                  <a:pt x="151" y="183"/>
                </a:lnTo>
                <a:lnTo>
                  <a:pt x="151" y="183"/>
                </a:lnTo>
                <a:lnTo>
                  <a:pt x="151" y="187"/>
                </a:lnTo>
                <a:lnTo>
                  <a:pt x="149" y="191"/>
                </a:lnTo>
                <a:lnTo>
                  <a:pt x="149" y="191"/>
                </a:lnTo>
                <a:close/>
                <a:moveTo>
                  <a:pt x="170" y="235"/>
                </a:moveTo>
                <a:lnTo>
                  <a:pt x="170" y="235"/>
                </a:lnTo>
                <a:lnTo>
                  <a:pt x="168" y="233"/>
                </a:lnTo>
                <a:lnTo>
                  <a:pt x="168" y="233"/>
                </a:lnTo>
                <a:lnTo>
                  <a:pt x="172" y="229"/>
                </a:lnTo>
                <a:lnTo>
                  <a:pt x="176" y="225"/>
                </a:lnTo>
                <a:lnTo>
                  <a:pt x="176" y="221"/>
                </a:lnTo>
                <a:lnTo>
                  <a:pt x="176" y="221"/>
                </a:lnTo>
                <a:lnTo>
                  <a:pt x="178" y="223"/>
                </a:lnTo>
                <a:lnTo>
                  <a:pt x="178" y="225"/>
                </a:lnTo>
                <a:lnTo>
                  <a:pt x="178" y="229"/>
                </a:lnTo>
                <a:lnTo>
                  <a:pt x="174" y="233"/>
                </a:lnTo>
                <a:lnTo>
                  <a:pt x="170" y="235"/>
                </a:lnTo>
                <a:lnTo>
                  <a:pt x="170" y="235"/>
                </a:lnTo>
                <a:close/>
                <a:moveTo>
                  <a:pt x="176" y="204"/>
                </a:moveTo>
                <a:lnTo>
                  <a:pt x="176" y="204"/>
                </a:lnTo>
                <a:lnTo>
                  <a:pt x="176" y="210"/>
                </a:lnTo>
                <a:lnTo>
                  <a:pt x="174" y="212"/>
                </a:lnTo>
                <a:lnTo>
                  <a:pt x="168" y="214"/>
                </a:lnTo>
                <a:lnTo>
                  <a:pt x="168" y="214"/>
                </a:lnTo>
                <a:lnTo>
                  <a:pt x="168" y="210"/>
                </a:lnTo>
                <a:lnTo>
                  <a:pt x="170" y="208"/>
                </a:lnTo>
                <a:lnTo>
                  <a:pt x="172" y="206"/>
                </a:lnTo>
                <a:lnTo>
                  <a:pt x="176" y="204"/>
                </a:lnTo>
                <a:lnTo>
                  <a:pt x="176" y="204"/>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6" name="Freeform 77"/>
          <p:cNvSpPr>
            <a:spLocks noEditPoints="1"/>
          </p:cNvSpPr>
          <p:nvPr/>
        </p:nvSpPr>
        <p:spPr bwMode="auto">
          <a:xfrm>
            <a:off x="1318684" y="2509196"/>
            <a:ext cx="240240" cy="316799"/>
          </a:xfrm>
          <a:custGeom>
            <a:avLst/>
            <a:gdLst/>
            <a:ahLst/>
            <a:cxnLst>
              <a:cxn ang="0">
                <a:pos x="40" y="0"/>
              </a:cxn>
              <a:cxn ang="0">
                <a:pos x="30" y="8"/>
              </a:cxn>
              <a:cxn ang="0">
                <a:pos x="23" y="23"/>
              </a:cxn>
              <a:cxn ang="0">
                <a:pos x="11" y="57"/>
              </a:cxn>
              <a:cxn ang="0">
                <a:pos x="6" y="74"/>
              </a:cxn>
              <a:cxn ang="0">
                <a:pos x="0" y="107"/>
              </a:cxn>
              <a:cxn ang="0">
                <a:pos x="4" y="120"/>
              </a:cxn>
              <a:cxn ang="0">
                <a:pos x="25" y="120"/>
              </a:cxn>
              <a:cxn ang="0">
                <a:pos x="72" y="116"/>
              </a:cxn>
              <a:cxn ang="0">
                <a:pos x="91" y="111"/>
              </a:cxn>
              <a:cxn ang="0">
                <a:pos x="86" y="69"/>
              </a:cxn>
              <a:cxn ang="0">
                <a:pos x="70" y="34"/>
              </a:cxn>
              <a:cxn ang="0">
                <a:pos x="65" y="23"/>
              </a:cxn>
              <a:cxn ang="0">
                <a:pos x="49" y="4"/>
              </a:cxn>
              <a:cxn ang="0">
                <a:pos x="40" y="0"/>
              </a:cxn>
              <a:cxn ang="0">
                <a:pos x="40" y="13"/>
              </a:cxn>
              <a:cxn ang="0">
                <a:pos x="42" y="15"/>
              </a:cxn>
              <a:cxn ang="0">
                <a:pos x="36" y="25"/>
              </a:cxn>
              <a:cxn ang="0">
                <a:pos x="36" y="21"/>
              </a:cxn>
              <a:cxn ang="0">
                <a:pos x="40" y="13"/>
              </a:cxn>
              <a:cxn ang="0">
                <a:pos x="32" y="107"/>
              </a:cxn>
              <a:cxn ang="0">
                <a:pos x="25" y="109"/>
              </a:cxn>
              <a:cxn ang="0">
                <a:pos x="17" y="109"/>
              </a:cxn>
              <a:cxn ang="0">
                <a:pos x="19" y="90"/>
              </a:cxn>
              <a:cxn ang="0">
                <a:pos x="21" y="71"/>
              </a:cxn>
              <a:cxn ang="0">
                <a:pos x="30" y="88"/>
              </a:cxn>
              <a:cxn ang="0">
                <a:pos x="32" y="107"/>
              </a:cxn>
              <a:cxn ang="0">
                <a:pos x="26" y="55"/>
              </a:cxn>
              <a:cxn ang="0">
                <a:pos x="30" y="46"/>
              </a:cxn>
              <a:cxn ang="0">
                <a:pos x="44" y="31"/>
              </a:cxn>
              <a:cxn ang="0">
                <a:pos x="55" y="29"/>
              </a:cxn>
              <a:cxn ang="0">
                <a:pos x="26" y="55"/>
              </a:cxn>
              <a:cxn ang="0">
                <a:pos x="59" y="53"/>
              </a:cxn>
              <a:cxn ang="0">
                <a:pos x="57" y="52"/>
              </a:cxn>
              <a:cxn ang="0">
                <a:pos x="61" y="46"/>
              </a:cxn>
              <a:cxn ang="0">
                <a:pos x="65" y="44"/>
              </a:cxn>
              <a:cxn ang="0">
                <a:pos x="65" y="52"/>
              </a:cxn>
              <a:cxn ang="0">
                <a:pos x="61" y="52"/>
              </a:cxn>
              <a:cxn ang="0">
                <a:pos x="59" y="53"/>
              </a:cxn>
            </a:cxnLst>
            <a:rect l="0" t="0" r="r" b="b"/>
            <a:pathLst>
              <a:path w="91" h="120">
                <a:moveTo>
                  <a:pt x="40" y="0"/>
                </a:moveTo>
                <a:lnTo>
                  <a:pt x="40" y="0"/>
                </a:lnTo>
                <a:lnTo>
                  <a:pt x="34" y="4"/>
                </a:lnTo>
                <a:lnTo>
                  <a:pt x="30" y="8"/>
                </a:lnTo>
                <a:lnTo>
                  <a:pt x="25" y="15"/>
                </a:lnTo>
                <a:lnTo>
                  <a:pt x="23" y="23"/>
                </a:lnTo>
                <a:lnTo>
                  <a:pt x="15" y="42"/>
                </a:lnTo>
                <a:lnTo>
                  <a:pt x="11" y="57"/>
                </a:lnTo>
                <a:lnTo>
                  <a:pt x="11" y="57"/>
                </a:lnTo>
                <a:lnTo>
                  <a:pt x="6" y="74"/>
                </a:lnTo>
                <a:lnTo>
                  <a:pt x="2" y="90"/>
                </a:lnTo>
                <a:lnTo>
                  <a:pt x="0" y="107"/>
                </a:lnTo>
                <a:lnTo>
                  <a:pt x="2" y="113"/>
                </a:lnTo>
                <a:lnTo>
                  <a:pt x="4" y="120"/>
                </a:lnTo>
                <a:lnTo>
                  <a:pt x="4" y="120"/>
                </a:lnTo>
                <a:lnTo>
                  <a:pt x="25" y="120"/>
                </a:lnTo>
                <a:lnTo>
                  <a:pt x="49" y="120"/>
                </a:lnTo>
                <a:lnTo>
                  <a:pt x="72" y="116"/>
                </a:lnTo>
                <a:lnTo>
                  <a:pt x="91" y="111"/>
                </a:lnTo>
                <a:lnTo>
                  <a:pt x="91" y="111"/>
                </a:lnTo>
                <a:lnTo>
                  <a:pt x="91" y="88"/>
                </a:lnTo>
                <a:lnTo>
                  <a:pt x="86" y="69"/>
                </a:lnTo>
                <a:lnTo>
                  <a:pt x="80" y="52"/>
                </a:lnTo>
                <a:lnTo>
                  <a:pt x="70" y="34"/>
                </a:lnTo>
                <a:lnTo>
                  <a:pt x="70" y="34"/>
                </a:lnTo>
                <a:lnTo>
                  <a:pt x="65" y="23"/>
                </a:lnTo>
                <a:lnTo>
                  <a:pt x="57" y="11"/>
                </a:lnTo>
                <a:lnTo>
                  <a:pt x="49" y="4"/>
                </a:lnTo>
                <a:lnTo>
                  <a:pt x="44" y="0"/>
                </a:lnTo>
                <a:lnTo>
                  <a:pt x="40" y="0"/>
                </a:lnTo>
                <a:lnTo>
                  <a:pt x="40" y="0"/>
                </a:lnTo>
                <a:close/>
                <a:moveTo>
                  <a:pt x="40" y="13"/>
                </a:moveTo>
                <a:lnTo>
                  <a:pt x="40" y="13"/>
                </a:lnTo>
                <a:lnTo>
                  <a:pt x="42" y="15"/>
                </a:lnTo>
                <a:lnTo>
                  <a:pt x="40" y="19"/>
                </a:lnTo>
                <a:lnTo>
                  <a:pt x="36" y="25"/>
                </a:lnTo>
                <a:lnTo>
                  <a:pt x="36" y="25"/>
                </a:lnTo>
                <a:lnTo>
                  <a:pt x="36" y="21"/>
                </a:lnTo>
                <a:lnTo>
                  <a:pt x="36" y="19"/>
                </a:lnTo>
                <a:lnTo>
                  <a:pt x="40" y="13"/>
                </a:lnTo>
                <a:lnTo>
                  <a:pt x="40" y="13"/>
                </a:lnTo>
                <a:close/>
                <a:moveTo>
                  <a:pt x="32" y="107"/>
                </a:moveTo>
                <a:lnTo>
                  <a:pt x="32" y="107"/>
                </a:lnTo>
                <a:lnTo>
                  <a:pt x="25" y="109"/>
                </a:lnTo>
                <a:lnTo>
                  <a:pt x="21" y="109"/>
                </a:lnTo>
                <a:lnTo>
                  <a:pt x="17" y="109"/>
                </a:lnTo>
                <a:lnTo>
                  <a:pt x="17" y="109"/>
                </a:lnTo>
                <a:lnTo>
                  <a:pt x="19" y="90"/>
                </a:lnTo>
                <a:lnTo>
                  <a:pt x="21" y="71"/>
                </a:lnTo>
                <a:lnTo>
                  <a:pt x="21" y="71"/>
                </a:lnTo>
                <a:lnTo>
                  <a:pt x="26" y="78"/>
                </a:lnTo>
                <a:lnTo>
                  <a:pt x="30" y="88"/>
                </a:lnTo>
                <a:lnTo>
                  <a:pt x="32" y="97"/>
                </a:lnTo>
                <a:lnTo>
                  <a:pt x="32" y="107"/>
                </a:lnTo>
                <a:lnTo>
                  <a:pt x="32" y="107"/>
                </a:lnTo>
                <a:close/>
                <a:moveTo>
                  <a:pt x="26" y="55"/>
                </a:moveTo>
                <a:lnTo>
                  <a:pt x="26" y="55"/>
                </a:lnTo>
                <a:lnTo>
                  <a:pt x="30" y="46"/>
                </a:lnTo>
                <a:lnTo>
                  <a:pt x="36" y="38"/>
                </a:lnTo>
                <a:lnTo>
                  <a:pt x="44" y="31"/>
                </a:lnTo>
                <a:lnTo>
                  <a:pt x="55" y="29"/>
                </a:lnTo>
                <a:lnTo>
                  <a:pt x="55" y="29"/>
                </a:lnTo>
                <a:lnTo>
                  <a:pt x="42" y="42"/>
                </a:lnTo>
                <a:lnTo>
                  <a:pt x="26" y="55"/>
                </a:lnTo>
                <a:lnTo>
                  <a:pt x="26" y="55"/>
                </a:lnTo>
                <a:close/>
                <a:moveTo>
                  <a:pt x="59" y="53"/>
                </a:moveTo>
                <a:lnTo>
                  <a:pt x="59" y="53"/>
                </a:lnTo>
                <a:lnTo>
                  <a:pt x="57" y="52"/>
                </a:lnTo>
                <a:lnTo>
                  <a:pt x="59" y="48"/>
                </a:lnTo>
                <a:lnTo>
                  <a:pt x="61" y="46"/>
                </a:lnTo>
                <a:lnTo>
                  <a:pt x="65" y="44"/>
                </a:lnTo>
                <a:lnTo>
                  <a:pt x="65" y="44"/>
                </a:lnTo>
                <a:lnTo>
                  <a:pt x="65" y="52"/>
                </a:lnTo>
                <a:lnTo>
                  <a:pt x="65" y="52"/>
                </a:lnTo>
                <a:lnTo>
                  <a:pt x="63" y="52"/>
                </a:lnTo>
                <a:lnTo>
                  <a:pt x="61" y="52"/>
                </a:lnTo>
                <a:lnTo>
                  <a:pt x="59" y="53"/>
                </a:lnTo>
                <a:lnTo>
                  <a:pt x="59" y="53"/>
                </a:lnTo>
                <a:lnTo>
                  <a:pt x="59" y="5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7" name="Freeform 78"/>
          <p:cNvSpPr>
            <a:spLocks noEditPoints="1"/>
          </p:cNvSpPr>
          <p:nvPr/>
        </p:nvSpPr>
        <p:spPr bwMode="auto">
          <a:xfrm>
            <a:off x="785408" y="2276878"/>
            <a:ext cx="1272472" cy="1364872"/>
          </a:xfrm>
          <a:custGeom>
            <a:avLst/>
            <a:gdLst/>
            <a:ahLst/>
            <a:cxnLst>
              <a:cxn ang="0">
                <a:pos x="377" y="157"/>
              </a:cxn>
              <a:cxn ang="0">
                <a:pos x="284" y="4"/>
              </a:cxn>
              <a:cxn ang="0">
                <a:pos x="78" y="103"/>
              </a:cxn>
              <a:cxn ang="0">
                <a:pos x="5" y="435"/>
              </a:cxn>
              <a:cxn ang="0">
                <a:pos x="59" y="507"/>
              </a:cxn>
              <a:cxn ang="0">
                <a:pos x="185" y="418"/>
              </a:cxn>
              <a:cxn ang="0">
                <a:pos x="240" y="284"/>
              </a:cxn>
              <a:cxn ang="0">
                <a:pos x="339" y="517"/>
              </a:cxn>
              <a:cxn ang="0">
                <a:pos x="478" y="465"/>
              </a:cxn>
              <a:cxn ang="0">
                <a:pos x="143" y="52"/>
              </a:cxn>
              <a:cxn ang="0">
                <a:pos x="147" y="35"/>
              </a:cxn>
              <a:cxn ang="0">
                <a:pos x="87" y="309"/>
              </a:cxn>
              <a:cxn ang="0">
                <a:pos x="55" y="357"/>
              </a:cxn>
              <a:cxn ang="0">
                <a:pos x="95" y="254"/>
              </a:cxn>
              <a:cxn ang="0">
                <a:pos x="76" y="244"/>
              </a:cxn>
              <a:cxn ang="0">
                <a:pos x="82" y="210"/>
              </a:cxn>
              <a:cxn ang="0">
                <a:pos x="76" y="244"/>
              </a:cxn>
              <a:cxn ang="0">
                <a:pos x="120" y="115"/>
              </a:cxn>
              <a:cxn ang="0">
                <a:pos x="122" y="134"/>
              </a:cxn>
              <a:cxn ang="0">
                <a:pos x="139" y="63"/>
              </a:cxn>
              <a:cxn ang="0">
                <a:pos x="105" y="107"/>
              </a:cxn>
              <a:cxn ang="0">
                <a:pos x="105" y="107"/>
              </a:cxn>
              <a:cxn ang="0">
                <a:pos x="89" y="147"/>
              </a:cxn>
              <a:cxn ang="0">
                <a:pos x="103" y="174"/>
              </a:cxn>
              <a:cxn ang="0">
                <a:pos x="51" y="256"/>
              </a:cxn>
              <a:cxn ang="0">
                <a:pos x="72" y="258"/>
              </a:cxn>
              <a:cxn ang="0">
                <a:pos x="70" y="292"/>
              </a:cxn>
              <a:cxn ang="0">
                <a:pos x="70" y="292"/>
              </a:cxn>
              <a:cxn ang="0">
                <a:pos x="32" y="357"/>
              </a:cxn>
              <a:cxn ang="0">
                <a:pos x="28" y="401"/>
              </a:cxn>
              <a:cxn ang="0">
                <a:pos x="36" y="410"/>
              </a:cxn>
              <a:cxn ang="0">
                <a:pos x="42" y="435"/>
              </a:cxn>
              <a:cxn ang="0">
                <a:pos x="57" y="437"/>
              </a:cxn>
              <a:cxn ang="0">
                <a:pos x="57" y="496"/>
              </a:cxn>
              <a:cxn ang="0">
                <a:pos x="65" y="483"/>
              </a:cxn>
              <a:cxn ang="0">
                <a:pos x="86" y="496"/>
              </a:cxn>
              <a:cxn ang="0">
                <a:pos x="89" y="477"/>
              </a:cxn>
              <a:cxn ang="0">
                <a:pos x="129" y="467"/>
              </a:cxn>
              <a:cxn ang="0">
                <a:pos x="135" y="483"/>
              </a:cxn>
              <a:cxn ang="0">
                <a:pos x="255" y="288"/>
              </a:cxn>
              <a:cxn ang="0">
                <a:pos x="270" y="383"/>
              </a:cxn>
              <a:cxn ang="0">
                <a:pos x="274" y="330"/>
              </a:cxn>
              <a:cxn ang="0">
                <a:pos x="282" y="290"/>
              </a:cxn>
              <a:cxn ang="0">
                <a:pos x="274" y="401"/>
              </a:cxn>
              <a:cxn ang="0">
                <a:pos x="276" y="431"/>
              </a:cxn>
              <a:cxn ang="0">
                <a:pos x="280" y="490"/>
              </a:cxn>
              <a:cxn ang="0">
                <a:pos x="305" y="322"/>
              </a:cxn>
              <a:cxn ang="0">
                <a:pos x="305" y="353"/>
              </a:cxn>
              <a:cxn ang="0">
                <a:pos x="322" y="366"/>
              </a:cxn>
              <a:cxn ang="0">
                <a:pos x="318" y="364"/>
              </a:cxn>
              <a:cxn ang="0">
                <a:pos x="320" y="397"/>
              </a:cxn>
              <a:cxn ang="0">
                <a:pos x="316" y="456"/>
              </a:cxn>
              <a:cxn ang="0">
                <a:pos x="322" y="496"/>
              </a:cxn>
              <a:cxn ang="0">
                <a:pos x="293" y="456"/>
              </a:cxn>
              <a:cxn ang="0">
                <a:pos x="333" y="439"/>
              </a:cxn>
              <a:cxn ang="0">
                <a:pos x="362" y="473"/>
              </a:cxn>
              <a:cxn ang="0">
                <a:pos x="402" y="467"/>
              </a:cxn>
              <a:cxn ang="0">
                <a:pos x="324" y="326"/>
              </a:cxn>
              <a:cxn ang="0">
                <a:pos x="211" y="271"/>
              </a:cxn>
              <a:cxn ang="0">
                <a:pos x="120" y="452"/>
              </a:cxn>
              <a:cxn ang="0">
                <a:pos x="152" y="58"/>
              </a:cxn>
              <a:cxn ang="0">
                <a:pos x="312" y="48"/>
              </a:cxn>
              <a:cxn ang="0">
                <a:pos x="448" y="380"/>
              </a:cxn>
            </a:cxnLst>
            <a:rect l="0" t="0" r="r" b="b"/>
            <a:pathLst>
              <a:path w="482" h="517">
                <a:moveTo>
                  <a:pt x="472" y="416"/>
                </a:moveTo>
                <a:lnTo>
                  <a:pt x="472" y="416"/>
                </a:lnTo>
                <a:lnTo>
                  <a:pt x="459" y="382"/>
                </a:lnTo>
                <a:lnTo>
                  <a:pt x="446" y="347"/>
                </a:lnTo>
                <a:lnTo>
                  <a:pt x="421" y="282"/>
                </a:lnTo>
                <a:lnTo>
                  <a:pt x="421" y="282"/>
                </a:lnTo>
                <a:lnTo>
                  <a:pt x="411" y="256"/>
                </a:lnTo>
                <a:lnTo>
                  <a:pt x="404" y="231"/>
                </a:lnTo>
                <a:lnTo>
                  <a:pt x="396" y="204"/>
                </a:lnTo>
                <a:lnTo>
                  <a:pt x="387" y="180"/>
                </a:lnTo>
                <a:lnTo>
                  <a:pt x="387" y="180"/>
                </a:lnTo>
                <a:lnTo>
                  <a:pt x="377" y="157"/>
                </a:lnTo>
                <a:lnTo>
                  <a:pt x="366" y="132"/>
                </a:lnTo>
                <a:lnTo>
                  <a:pt x="366" y="132"/>
                </a:lnTo>
                <a:lnTo>
                  <a:pt x="356" y="109"/>
                </a:lnTo>
                <a:lnTo>
                  <a:pt x="345" y="88"/>
                </a:lnTo>
                <a:lnTo>
                  <a:pt x="322" y="50"/>
                </a:lnTo>
                <a:lnTo>
                  <a:pt x="322" y="50"/>
                </a:lnTo>
                <a:lnTo>
                  <a:pt x="310" y="29"/>
                </a:lnTo>
                <a:lnTo>
                  <a:pt x="305" y="19"/>
                </a:lnTo>
                <a:lnTo>
                  <a:pt x="299" y="12"/>
                </a:lnTo>
                <a:lnTo>
                  <a:pt x="299" y="12"/>
                </a:lnTo>
                <a:lnTo>
                  <a:pt x="291" y="8"/>
                </a:lnTo>
                <a:lnTo>
                  <a:pt x="284" y="4"/>
                </a:lnTo>
                <a:lnTo>
                  <a:pt x="269" y="0"/>
                </a:lnTo>
                <a:lnTo>
                  <a:pt x="249" y="0"/>
                </a:lnTo>
                <a:lnTo>
                  <a:pt x="230" y="2"/>
                </a:lnTo>
                <a:lnTo>
                  <a:pt x="192" y="6"/>
                </a:lnTo>
                <a:lnTo>
                  <a:pt x="175" y="10"/>
                </a:lnTo>
                <a:lnTo>
                  <a:pt x="160" y="10"/>
                </a:lnTo>
                <a:lnTo>
                  <a:pt x="160" y="10"/>
                </a:lnTo>
                <a:lnTo>
                  <a:pt x="122" y="35"/>
                </a:lnTo>
                <a:lnTo>
                  <a:pt x="105" y="50"/>
                </a:lnTo>
                <a:lnTo>
                  <a:pt x="87" y="63"/>
                </a:lnTo>
                <a:lnTo>
                  <a:pt x="87" y="63"/>
                </a:lnTo>
                <a:lnTo>
                  <a:pt x="78" y="103"/>
                </a:lnTo>
                <a:lnTo>
                  <a:pt x="70" y="143"/>
                </a:lnTo>
                <a:lnTo>
                  <a:pt x="51" y="220"/>
                </a:lnTo>
                <a:lnTo>
                  <a:pt x="51" y="220"/>
                </a:lnTo>
                <a:lnTo>
                  <a:pt x="40" y="258"/>
                </a:lnTo>
                <a:lnTo>
                  <a:pt x="40" y="258"/>
                </a:lnTo>
                <a:lnTo>
                  <a:pt x="40" y="273"/>
                </a:lnTo>
                <a:lnTo>
                  <a:pt x="38" y="288"/>
                </a:lnTo>
                <a:lnTo>
                  <a:pt x="38" y="288"/>
                </a:lnTo>
                <a:lnTo>
                  <a:pt x="26" y="334"/>
                </a:lnTo>
                <a:lnTo>
                  <a:pt x="15" y="385"/>
                </a:lnTo>
                <a:lnTo>
                  <a:pt x="15" y="385"/>
                </a:lnTo>
                <a:lnTo>
                  <a:pt x="5" y="435"/>
                </a:lnTo>
                <a:lnTo>
                  <a:pt x="5" y="435"/>
                </a:lnTo>
                <a:lnTo>
                  <a:pt x="0" y="464"/>
                </a:lnTo>
                <a:lnTo>
                  <a:pt x="0" y="479"/>
                </a:lnTo>
                <a:lnTo>
                  <a:pt x="0" y="490"/>
                </a:lnTo>
                <a:lnTo>
                  <a:pt x="0" y="490"/>
                </a:lnTo>
                <a:lnTo>
                  <a:pt x="4" y="496"/>
                </a:lnTo>
                <a:lnTo>
                  <a:pt x="9" y="500"/>
                </a:lnTo>
                <a:lnTo>
                  <a:pt x="17" y="504"/>
                </a:lnTo>
                <a:lnTo>
                  <a:pt x="25" y="505"/>
                </a:lnTo>
                <a:lnTo>
                  <a:pt x="44" y="507"/>
                </a:lnTo>
                <a:lnTo>
                  <a:pt x="59" y="507"/>
                </a:lnTo>
                <a:lnTo>
                  <a:pt x="59" y="507"/>
                </a:lnTo>
                <a:lnTo>
                  <a:pt x="97" y="507"/>
                </a:lnTo>
                <a:lnTo>
                  <a:pt x="118" y="507"/>
                </a:lnTo>
                <a:lnTo>
                  <a:pt x="137" y="505"/>
                </a:lnTo>
                <a:lnTo>
                  <a:pt x="137" y="505"/>
                </a:lnTo>
                <a:lnTo>
                  <a:pt x="147" y="494"/>
                </a:lnTo>
                <a:lnTo>
                  <a:pt x="158" y="483"/>
                </a:lnTo>
                <a:lnTo>
                  <a:pt x="169" y="473"/>
                </a:lnTo>
                <a:lnTo>
                  <a:pt x="173" y="465"/>
                </a:lnTo>
                <a:lnTo>
                  <a:pt x="177" y="458"/>
                </a:lnTo>
                <a:lnTo>
                  <a:pt x="177" y="458"/>
                </a:lnTo>
                <a:lnTo>
                  <a:pt x="181" y="439"/>
                </a:lnTo>
                <a:lnTo>
                  <a:pt x="185" y="418"/>
                </a:lnTo>
                <a:lnTo>
                  <a:pt x="192" y="372"/>
                </a:lnTo>
                <a:lnTo>
                  <a:pt x="192" y="372"/>
                </a:lnTo>
                <a:lnTo>
                  <a:pt x="202" y="332"/>
                </a:lnTo>
                <a:lnTo>
                  <a:pt x="202" y="332"/>
                </a:lnTo>
                <a:lnTo>
                  <a:pt x="206" y="309"/>
                </a:lnTo>
                <a:lnTo>
                  <a:pt x="208" y="298"/>
                </a:lnTo>
                <a:lnTo>
                  <a:pt x="211" y="290"/>
                </a:lnTo>
                <a:lnTo>
                  <a:pt x="211" y="290"/>
                </a:lnTo>
                <a:lnTo>
                  <a:pt x="217" y="286"/>
                </a:lnTo>
                <a:lnTo>
                  <a:pt x="225" y="286"/>
                </a:lnTo>
                <a:lnTo>
                  <a:pt x="240" y="284"/>
                </a:lnTo>
                <a:lnTo>
                  <a:pt x="240" y="284"/>
                </a:lnTo>
                <a:lnTo>
                  <a:pt x="248" y="309"/>
                </a:lnTo>
                <a:lnTo>
                  <a:pt x="251" y="336"/>
                </a:lnTo>
                <a:lnTo>
                  <a:pt x="259" y="387"/>
                </a:lnTo>
                <a:lnTo>
                  <a:pt x="269" y="498"/>
                </a:lnTo>
                <a:lnTo>
                  <a:pt x="269" y="498"/>
                </a:lnTo>
                <a:lnTo>
                  <a:pt x="274" y="502"/>
                </a:lnTo>
                <a:lnTo>
                  <a:pt x="280" y="505"/>
                </a:lnTo>
                <a:lnTo>
                  <a:pt x="291" y="509"/>
                </a:lnTo>
                <a:lnTo>
                  <a:pt x="291" y="509"/>
                </a:lnTo>
                <a:lnTo>
                  <a:pt x="307" y="515"/>
                </a:lnTo>
                <a:lnTo>
                  <a:pt x="324" y="517"/>
                </a:lnTo>
                <a:lnTo>
                  <a:pt x="339" y="517"/>
                </a:lnTo>
                <a:lnTo>
                  <a:pt x="354" y="515"/>
                </a:lnTo>
                <a:lnTo>
                  <a:pt x="387" y="511"/>
                </a:lnTo>
                <a:lnTo>
                  <a:pt x="419" y="505"/>
                </a:lnTo>
                <a:lnTo>
                  <a:pt x="419" y="505"/>
                </a:lnTo>
                <a:lnTo>
                  <a:pt x="429" y="500"/>
                </a:lnTo>
                <a:lnTo>
                  <a:pt x="438" y="492"/>
                </a:lnTo>
                <a:lnTo>
                  <a:pt x="448" y="483"/>
                </a:lnTo>
                <a:lnTo>
                  <a:pt x="459" y="475"/>
                </a:lnTo>
                <a:lnTo>
                  <a:pt x="459" y="475"/>
                </a:lnTo>
                <a:lnTo>
                  <a:pt x="465" y="471"/>
                </a:lnTo>
                <a:lnTo>
                  <a:pt x="472" y="469"/>
                </a:lnTo>
                <a:lnTo>
                  <a:pt x="478" y="465"/>
                </a:lnTo>
                <a:lnTo>
                  <a:pt x="482" y="460"/>
                </a:lnTo>
                <a:lnTo>
                  <a:pt x="482" y="460"/>
                </a:lnTo>
                <a:lnTo>
                  <a:pt x="482" y="452"/>
                </a:lnTo>
                <a:lnTo>
                  <a:pt x="480" y="443"/>
                </a:lnTo>
                <a:lnTo>
                  <a:pt x="472" y="416"/>
                </a:lnTo>
                <a:lnTo>
                  <a:pt x="472" y="416"/>
                </a:lnTo>
                <a:close/>
                <a:moveTo>
                  <a:pt x="147" y="35"/>
                </a:moveTo>
                <a:lnTo>
                  <a:pt x="147" y="35"/>
                </a:lnTo>
                <a:lnTo>
                  <a:pt x="147" y="40"/>
                </a:lnTo>
                <a:lnTo>
                  <a:pt x="145" y="44"/>
                </a:lnTo>
                <a:lnTo>
                  <a:pt x="143" y="46"/>
                </a:lnTo>
                <a:lnTo>
                  <a:pt x="143" y="52"/>
                </a:lnTo>
                <a:lnTo>
                  <a:pt x="143" y="52"/>
                </a:lnTo>
                <a:lnTo>
                  <a:pt x="137" y="46"/>
                </a:lnTo>
                <a:lnTo>
                  <a:pt x="137" y="46"/>
                </a:lnTo>
                <a:lnTo>
                  <a:pt x="127" y="50"/>
                </a:lnTo>
                <a:lnTo>
                  <a:pt x="118" y="58"/>
                </a:lnTo>
                <a:lnTo>
                  <a:pt x="110" y="63"/>
                </a:lnTo>
                <a:lnTo>
                  <a:pt x="101" y="69"/>
                </a:lnTo>
                <a:lnTo>
                  <a:pt x="101" y="69"/>
                </a:lnTo>
                <a:lnTo>
                  <a:pt x="122" y="50"/>
                </a:lnTo>
                <a:lnTo>
                  <a:pt x="133" y="40"/>
                </a:lnTo>
                <a:lnTo>
                  <a:pt x="147" y="35"/>
                </a:lnTo>
                <a:lnTo>
                  <a:pt x="147" y="35"/>
                </a:lnTo>
                <a:close/>
                <a:moveTo>
                  <a:pt x="61" y="321"/>
                </a:moveTo>
                <a:lnTo>
                  <a:pt x="61" y="321"/>
                </a:lnTo>
                <a:lnTo>
                  <a:pt x="65" y="313"/>
                </a:lnTo>
                <a:lnTo>
                  <a:pt x="72" y="305"/>
                </a:lnTo>
                <a:lnTo>
                  <a:pt x="80" y="300"/>
                </a:lnTo>
                <a:lnTo>
                  <a:pt x="87" y="294"/>
                </a:lnTo>
                <a:lnTo>
                  <a:pt x="87" y="294"/>
                </a:lnTo>
                <a:lnTo>
                  <a:pt x="89" y="294"/>
                </a:lnTo>
                <a:lnTo>
                  <a:pt x="91" y="296"/>
                </a:lnTo>
                <a:lnTo>
                  <a:pt x="89" y="300"/>
                </a:lnTo>
                <a:lnTo>
                  <a:pt x="87" y="309"/>
                </a:lnTo>
                <a:lnTo>
                  <a:pt x="87" y="309"/>
                </a:lnTo>
                <a:lnTo>
                  <a:pt x="80" y="311"/>
                </a:lnTo>
                <a:lnTo>
                  <a:pt x="74" y="315"/>
                </a:lnTo>
                <a:lnTo>
                  <a:pt x="61" y="321"/>
                </a:lnTo>
                <a:lnTo>
                  <a:pt x="61" y="321"/>
                </a:lnTo>
                <a:close/>
                <a:moveTo>
                  <a:pt x="76" y="355"/>
                </a:moveTo>
                <a:lnTo>
                  <a:pt x="76" y="355"/>
                </a:lnTo>
                <a:lnTo>
                  <a:pt x="68" y="357"/>
                </a:lnTo>
                <a:lnTo>
                  <a:pt x="61" y="361"/>
                </a:lnTo>
                <a:lnTo>
                  <a:pt x="57" y="364"/>
                </a:lnTo>
                <a:lnTo>
                  <a:pt x="49" y="368"/>
                </a:lnTo>
                <a:lnTo>
                  <a:pt x="49" y="368"/>
                </a:lnTo>
                <a:lnTo>
                  <a:pt x="55" y="357"/>
                </a:lnTo>
                <a:lnTo>
                  <a:pt x="63" y="349"/>
                </a:lnTo>
                <a:lnTo>
                  <a:pt x="78" y="332"/>
                </a:lnTo>
                <a:lnTo>
                  <a:pt x="78" y="332"/>
                </a:lnTo>
                <a:lnTo>
                  <a:pt x="80" y="334"/>
                </a:lnTo>
                <a:lnTo>
                  <a:pt x="80" y="336"/>
                </a:lnTo>
                <a:lnTo>
                  <a:pt x="80" y="342"/>
                </a:lnTo>
                <a:lnTo>
                  <a:pt x="76" y="355"/>
                </a:lnTo>
                <a:lnTo>
                  <a:pt x="76" y="355"/>
                </a:lnTo>
                <a:close/>
                <a:moveTo>
                  <a:pt x="61" y="286"/>
                </a:moveTo>
                <a:lnTo>
                  <a:pt x="61" y="286"/>
                </a:lnTo>
                <a:lnTo>
                  <a:pt x="78" y="269"/>
                </a:lnTo>
                <a:lnTo>
                  <a:pt x="95" y="254"/>
                </a:lnTo>
                <a:lnTo>
                  <a:pt x="95" y="254"/>
                </a:lnTo>
                <a:lnTo>
                  <a:pt x="97" y="254"/>
                </a:lnTo>
                <a:lnTo>
                  <a:pt x="99" y="256"/>
                </a:lnTo>
                <a:lnTo>
                  <a:pt x="99" y="261"/>
                </a:lnTo>
                <a:lnTo>
                  <a:pt x="97" y="265"/>
                </a:lnTo>
                <a:lnTo>
                  <a:pt x="97" y="269"/>
                </a:lnTo>
                <a:lnTo>
                  <a:pt x="97" y="269"/>
                </a:lnTo>
                <a:lnTo>
                  <a:pt x="78" y="279"/>
                </a:lnTo>
                <a:lnTo>
                  <a:pt x="61" y="286"/>
                </a:lnTo>
                <a:lnTo>
                  <a:pt x="61" y="286"/>
                </a:lnTo>
                <a:close/>
                <a:moveTo>
                  <a:pt x="76" y="244"/>
                </a:moveTo>
                <a:lnTo>
                  <a:pt x="76" y="244"/>
                </a:lnTo>
                <a:lnTo>
                  <a:pt x="78" y="241"/>
                </a:lnTo>
                <a:lnTo>
                  <a:pt x="84" y="235"/>
                </a:lnTo>
                <a:lnTo>
                  <a:pt x="95" y="225"/>
                </a:lnTo>
                <a:lnTo>
                  <a:pt x="101" y="221"/>
                </a:lnTo>
                <a:lnTo>
                  <a:pt x="105" y="216"/>
                </a:lnTo>
                <a:lnTo>
                  <a:pt x="106" y="210"/>
                </a:lnTo>
                <a:lnTo>
                  <a:pt x="105" y="202"/>
                </a:lnTo>
                <a:lnTo>
                  <a:pt x="105" y="202"/>
                </a:lnTo>
                <a:lnTo>
                  <a:pt x="91" y="204"/>
                </a:lnTo>
                <a:lnTo>
                  <a:pt x="86" y="206"/>
                </a:lnTo>
                <a:lnTo>
                  <a:pt x="82" y="210"/>
                </a:lnTo>
                <a:lnTo>
                  <a:pt x="82" y="210"/>
                </a:lnTo>
                <a:lnTo>
                  <a:pt x="87" y="202"/>
                </a:lnTo>
                <a:lnTo>
                  <a:pt x="95" y="195"/>
                </a:lnTo>
                <a:lnTo>
                  <a:pt x="105" y="187"/>
                </a:lnTo>
                <a:lnTo>
                  <a:pt x="114" y="181"/>
                </a:lnTo>
                <a:lnTo>
                  <a:pt x="114" y="181"/>
                </a:lnTo>
                <a:lnTo>
                  <a:pt x="110" y="206"/>
                </a:lnTo>
                <a:lnTo>
                  <a:pt x="105" y="231"/>
                </a:lnTo>
                <a:lnTo>
                  <a:pt x="105" y="231"/>
                </a:lnTo>
                <a:lnTo>
                  <a:pt x="97" y="233"/>
                </a:lnTo>
                <a:lnTo>
                  <a:pt x="89" y="237"/>
                </a:lnTo>
                <a:lnTo>
                  <a:pt x="76" y="244"/>
                </a:lnTo>
                <a:lnTo>
                  <a:pt x="76" y="244"/>
                </a:lnTo>
                <a:close/>
                <a:moveTo>
                  <a:pt x="114" y="117"/>
                </a:moveTo>
                <a:lnTo>
                  <a:pt x="114" y="117"/>
                </a:lnTo>
                <a:lnTo>
                  <a:pt x="116" y="113"/>
                </a:lnTo>
                <a:lnTo>
                  <a:pt x="120" y="109"/>
                </a:lnTo>
                <a:lnTo>
                  <a:pt x="127" y="101"/>
                </a:lnTo>
                <a:lnTo>
                  <a:pt x="127" y="101"/>
                </a:lnTo>
                <a:lnTo>
                  <a:pt x="129" y="103"/>
                </a:lnTo>
                <a:lnTo>
                  <a:pt x="129" y="107"/>
                </a:lnTo>
                <a:lnTo>
                  <a:pt x="127" y="113"/>
                </a:lnTo>
                <a:lnTo>
                  <a:pt x="127" y="113"/>
                </a:lnTo>
                <a:lnTo>
                  <a:pt x="124" y="113"/>
                </a:lnTo>
                <a:lnTo>
                  <a:pt x="120" y="115"/>
                </a:lnTo>
                <a:lnTo>
                  <a:pt x="114" y="117"/>
                </a:lnTo>
                <a:lnTo>
                  <a:pt x="114" y="117"/>
                </a:lnTo>
                <a:close/>
                <a:moveTo>
                  <a:pt x="118" y="157"/>
                </a:moveTo>
                <a:lnTo>
                  <a:pt x="118" y="157"/>
                </a:lnTo>
                <a:lnTo>
                  <a:pt x="110" y="159"/>
                </a:lnTo>
                <a:lnTo>
                  <a:pt x="103" y="160"/>
                </a:lnTo>
                <a:lnTo>
                  <a:pt x="87" y="168"/>
                </a:lnTo>
                <a:lnTo>
                  <a:pt x="87" y="168"/>
                </a:lnTo>
                <a:lnTo>
                  <a:pt x="95" y="159"/>
                </a:lnTo>
                <a:lnTo>
                  <a:pt x="103" y="149"/>
                </a:lnTo>
                <a:lnTo>
                  <a:pt x="112" y="141"/>
                </a:lnTo>
                <a:lnTo>
                  <a:pt x="122" y="134"/>
                </a:lnTo>
                <a:lnTo>
                  <a:pt x="122" y="134"/>
                </a:lnTo>
                <a:lnTo>
                  <a:pt x="124" y="140"/>
                </a:lnTo>
                <a:lnTo>
                  <a:pt x="122" y="145"/>
                </a:lnTo>
                <a:lnTo>
                  <a:pt x="118" y="157"/>
                </a:lnTo>
                <a:lnTo>
                  <a:pt x="118" y="157"/>
                </a:lnTo>
                <a:close/>
                <a:moveTo>
                  <a:pt x="108" y="94"/>
                </a:moveTo>
                <a:lnTo>
                  <a:pt x="108" y="94"/>
                </a:lnTo>
                <a:lnTo>
                  <a:pt x="110" y="90"/>
                </a:lnTo>
                <a:lnTo>
                  <a:pt x="112" y="86"/>
                </a:lnTo>
                <a:lnTo>
                  <a:pt x="122" y="79"/>
                </a:lnTo>
                <a:lnTo>
                  <a:pt x="129" y="71"/>
                </a:lnTo>
                <a:lnTo>
                  <a:pt x="139" y="63"/>
                </a:lnTo>
                <a:lnTo>
                  <a:pt x="139" y="63"/>
                </a:lnTo>
                <a:lnTo>
                  <a:pt x="139" y="63"/>
                </a:lnTo>
                <a:lnTo>
                  <a:pt x="139" y="63"/>
                </a:lnTo>
                <a:lnTo>
                  <a:pt x="137" y="69"/>
                </a:lnTo>
                <a:lnTo>
                  <a:pt x="135" y="79"/>
                </a:lnTo>
                <a:lnTo>
                  <a:pt x="135" y="79"/>
                </a:lnTo>
                <a:lnTo>
                  <a:pt x="126" y="80"/>
                </a:lnTo>
                <a:lnTo>
                  <a:pt x="120" y="84"/>
                </a:lnTo>
                <a:lnTo>
                  <a:pt x="108" y="94"/>
                </a:lnTo>
                <a:lnTo>
                  <a:pt x="108" y="94"/>
                </a:lnTo>
                <a:close/>
                <a:moveTo>
                  <a:pt x="105" y="107"/>
                </a:moveTo>
                <a:lnTo>
                  <a:pt x="105" y="107"/>
                </a:lnTo>
                <a:lnTo>
                  <a:pt x="105" y="109"/>
                </a:lnTo>
                <a:lnTo>
                  <a:pt x="105" y="111"/>
                </a:lnTo>
                <a:lnTo>
                  <a:pt x="99" y="117"/>
                </a:lnTo>
                <a:lnTo>
                  <a:pt x="91" y="122"/>
                </a:lnTo>
                <a:lnTo>
                  <a:pt x="86" y="128"/>
                </a:lnTo>
                <a:lnTo>
                  <a:pt x="86" y="128"/>
                </a:lnTo>
                <a:lnTo>
                  <a:pt x="86" y="124"/>
                </a:lnTo>
                <a:lnTo>
                  <a:pt x="86" y="120"/>
                </a:lnTo>
                <a:lnTo>
                  <a:pt x="93" y="117"/>
                </a:lnTo>
                <a:lnTo>
                  <a:pt x="101" y="113"/>
                </a:lnTo>
                <a:lnTo>
                  <a:pt x="103" y="109"/>
                </a:lnTo>
                <a:lnTo>
                  <a:pt x="105" y="107"/>
                </a:lnTo>
                <a:lnTo>
                  <a:pt x="105" y="107"/>
                </a:lnTo>
                <a:close/>
                <a:moveTo>
                  <a:pt x="95" y="141"/>
                </a:moveTo>
                <a:lnTo>
                  <a:pt x="95" y="141"/>
                </a:lnTo>
                <a:lnTo>
                  <a:pt x="93" y="147"/>
                </a:lnTo>
                <a:lnTo>
                  <a:pt x="87" y="153"/>
                </a:lnTo>
                <a:lnTo>
                  <a:pt x="78" y="164"/>
                </a:lnTo>
                <a:lnTo>
                  <a:pt x="78" y="164"/>
                </a:lnTo>
                <a:lnTo>
                  <a:pt x="76" y="160"/>
                </a:lnTo>
                <a:lnTo>
                  <a:pt x="76" y="157"/>
                </a:lnTo>
                <a:lnTo>
                  <a:pt x="78" y="153"/>
                </a:lnTo>
                <a:lnTo>
                  <a:pt x="82" y="151"/>
                </a:lnTo>
                <a:lnTo>
                  <a:pt x="89" y="147"/>
                </a:lnTo>
                <a:lnTo>
                  <a:pt x="95" y="141"/>
                </a:lnTo>
                <a:lnTo>
                  <a:pt x="95" y="141"/>
                </a:lnTo>
                <a:close/>
                <a:moveTo>
                  <a:pt x="66" y="193"/>
                </a:moveTo>
                <a:lnTo>
                  <a:pt x="66" y="193"/>
                </a:lnTo>
                <a:lnTo>
                  <a:pt x="76" y="189"/>
                </a:lnTo>
                <a:lnTo>
                  <a:pt x="86" y="183"/>
                </a:lnTo>
                <a:lnTo>
                  <a:pt x="93" y="178"/>
                </a:lnTo>
                <a:lnTo>
                  <a:pt x="103" y="172"/>
                </a:lnTo>
                <a:lnTo>
                  <a:pt x="103" y="172"/>
                </a:lnTo>
                <a:lnTo>
                  <a:pt x="105" y="172"/>
                </a:lnTo>
                <a:lnTo>
                  <a:pt x="103" y="174"/>
                </a:lnTo>
                <a:lnTo>
                  <a:pt x="103" y="174"/>
                </a:lnTo>
                <a:lnTo>
                  <a:pt x="82" y="193"/>
                </a:lnTo>
                <a:lnTo>
                  <a:pt x="63" y="214"/>
                </a:lnTo>
                <a:lnTo>
                  <a:pt x="63" y="214"/>
                </a:lnTo>
                <a:lnTo>
                  <a:pt x="63" y="210"/>
                </a:lnTo>
                <a:lnTo>
                  <a:pt x="63" y="204"/>
                </a:lnTo>
                <a:lnTo>
                  <a:pt x="65" y="199"/>
                </a:lnTo>
                <a:lnTo>
                  <a:pt x="66" y="193"/>
                </a:lnTo>
                <a:lnTo>
                  <a:pt x="66" y="193"/>
                </a:lnTo>
                <a:close/>
                <a:moveTo>
                  <a:pt x="84" y="220"/>
                </a:moveTo>
                <a:lnTo>
                  <a:pt x="84" y="220"/>
                </a:lnTo>
                <a:lnTo>
                  <a:pt x="51" y="256"/>
                </a:lnTo>
                <a:lnTo>
                  <a:pt x="51" y="256"/>
                </a:lnTo>
                <a:lnTo>
                  <a:pt x="53" y="248"/>
                </a:lnTo>
                <a:lnTo>
                  <a:pt x="57" y="242"/>
                </a:lnTo>
                <a:lnTo>
                  <a:pt x="65" y="235"/>
                </a:lnTo>
                <a:lnTo>
                  <a:pt x="74" y="227"/>
                </a:lnTo>
                <a:lnTo>
                  <a:pt x="84" y="220"/>
                </a:lnTo>
                <a:lnTo>
                  <a:pt x="84" y="220"/>
                </a:lnTo>
                <a:close/>
                <a:moveTo>
                  <a:pt x="49" y="273"/>
                </a:moveTo>
                <a:lnTo>
                  <a:pt x="49" y="273"/>
                </a:lnTo>
                <a:lnTo>
                  <a:pt x="57" y="271"/>
                </a:lnTo>
                <a:lnTo>
                  <a:pt x="63" y="267"/>
                </a:lnTo>
                <a:lnTo>
                  <a:pt x="66" y="261"/>
                </a:lnTo>
                <a:lnTo>
                  <a:pt x="72" y="258"/>
                </a:lnTo>
                <a:lnTo>
                  <a:pt x="72" y="258"/>
                </a:lnTo>
                <a:lnTo>
                  <a:pt x="70" y="265"/>
                </a:lnTo>
                <a:lnTo>
                  <a:pt x="63" y="271"/>
                </a:lnTo>
                <a:lnTo>
                  <a:pt x="55" y="277"/>
                </a:lnTo>
                <a:lnTo>
                  <a:pt x="49" y="284"/>
                </a:lnTo>
                <a:lnTo>
                  <a:pt x="49" y="284"/>
                </a:lnTo>
                <a:lnTo>
                  <a:pt x="47" y="282"/>
                </a:lnTo>
                <a:lnTo>
                  <a:pt x="47" y="281"/>
                </a:lnTo>
                <a:lnTo>
                  <a:pt x="49" y="277"/>
                </a:lnTo>
                <a:lnTo>
                  <a:pt x="49" y="273"/>
                </a:lnTo>
                <a:lnTo>
                  <a:pt x="49" y="273"/>
                </a:lnTo>
                <a:close/>
                <a:moveTo>
                  <a:pt x="70" y="292"/>
                </a:moveTo>
                <a:lnTo>
                  <a:pt x="70" y="292"/>
                </a:lnTo>
                <a:lnTo>
                  <a:pt x="65" y="302"/>
                </a:lnTo>
                <a:lnTo>
                  <a:pt x="57" y="309"/>
                </a:lnTo>
                <a:lnTo>
                  <a:pt x="47" y="317"/>
                </a:lnTo>
                <a:lnTo>
                  <a:pt x="42" y="326"/>
                </a:lnTo>
                <a:lnTo>
                  <a:pt x="42" y="326"/>
                </a:lnTo>
                <a:lnTo>
                  <a:pt x="40" y="321"/>
                </a:lnTo>
                <a:lnTo>
                  <a:pt x="42" y="315"/>
                </a:lnTo>
                <a:lnTo>
                  <a:pt x="46" y="311"/>
                </a:lnTo>
                <a:lnTo>
                  <a:pt x="51" y="307"/>
                </a:lnTo>
                <a:lnTo>
                  <a:pt x="61" y="300"/>
                </a:lnTo>
                <a:lnTo>
                  <a:pt x="70" y="292"/>
                </a:lnTo>
                <a:lnTo>
                  <a:pt x="70" y="292"/>
                </a:lnTo>
                <a:close/>
                <a:moveTo>
                  <a:pt x="63" y="330"/>
                </a:moveTo>
                <a:lnTo>
                  <a:pt x="63" y="330"/>
                </a:lnTo>
                <a:lnTo>
                  <a:pt x="61" y="336"/>
                </a:lnTo>
                <a:lnTo>
                  <a:pt x="57" y="342"/>
                </a:lnTo>
                <a:lnTo>
                  <a:pt x="46" y="355"/>
                </a:lnTo>
                <a:lnTo>
                  <a:pt x="46" y="355"/>
                </a:lnTo>
                <a:lnTo>
                  <a:pt x="26" y="382"/>
                </a:lnTo>
                <a:lnTo>
                  <a:pt x="26" y="382"/>
                </a:lnTo>
                <a:lnTo>
                  <a:pt x="26" y="372"/>
                </a:lnTo>
                <a:lnTo>
                  <a:pt x="28" y="364"/>
                </a:lnTo>
                <a:lnTo>
                  <a:pt x="32" y="357"/>
                </a:lnTo>
                <a:lnTo>
                  <a:pt x="36" y="351"/>
                </a:lnTo>
                <a:lnTo>
                  <a:pt x="42" y="343"/>
                </a:lnTo>
                <a:lnTo>
                  <a:pt x="47" y="340"/>
                </a:lnTo>
                <a:lnTo>
                  <a:pt x="63" y="330"/>
                </a:lnTo>
                <a:lnTo>
                  <a:pt x="63" y="330"/>
                </a:lnTo>
                <a:close/>
                <a:moveTo>
                  <a:pt x="23" y="389"/>
                </a:moveTo>
                <a:lnTo>
                  <a:pt x="23" y="389"/>
                </a:lnTo>
                <a:lnTo>
                  <a:pt x="28" y="393"/>
                </a:lnTo>
                <a:lnTo>
                  <a:pt x="30" y="393"/>
                </a:lnTo>
                <a:lnTo>
                  <a:pt x="34" y="393"/>
                </a:lnTo>
                <a:lnTo>
                  <a:pt x="34" y="393"/>
                </a:lnTo>
                <a:lnTo>
                  <a:pt x="28" y="401"/>
                </a:lnTo>
                <a:lnTo>
                  <a:pt x="23" y="408"/>
                </a:lnTo>
                <a:lnTo>
                  <a:pt x="23" y="408"/>
                </a:lnTo>
                <a:lnTo>
                  <a:pt x="21" y="404"/>
                </a:lnTo>
                <a:lnTo>
                  <a:pt x="23" y="401"/>
                </a:lnTo>
                <a:lnTo>
                  <a:pt x="23" y="395"/>
                </a:lnTo>
                <a:lnTo>
                  <a:pt x="23" y="389"/>
                </a:lnTo>
                <a:lnTo>
                  <a:pt x="23" y="389"/>
                </a:lnTo>
                <a:close/>
                <a:moveTo>
                  <a:pt x="57" y="397"/>
                </a:moveTo>
                <a:lnTo>
                  <a:pt x="57" y="397"/>
                </a:lnTo>
                <a:lnTo>
                  <a:pt x="49" y="401"/>
                </a:lnTo>
                <a:lnTo>
                  <a:pt x="42" y="404"/>
                </a:lnTo>
                <a:lnTo>
                  <a:pt x="36" y="410"/>
                </a:lnTo>
                <a:lnTo>
                  <a:pt x="28" y="414"/>
                </a:lnTo>
                <a:lnTo>
                  <a:pt x="28" y="414"/>
                </a:lnTo>
                <a:lnTo>
                  <a:pt x="47" y="393"/>
                </a:lnTo>
                <a:lnTo>
                  <a:pt x="57" y="383"/>
                </a:lnTo>
                <a:lnTo>
                  <a:pt x="70" y="376"/>
                </a:lnTo>
                <a:lnTo>
                  <a:pt x="70" y="376"/>
                </a:lnTo>
                <a:lnTo>
                  <a:pt x="65" y="403"/>
                </a:lnTo>
                <a:lnTo>
                  <a:pt x="59" y="431"/>
                </a:lnTo>
                <a:lnTo>
                  <a:pt x="59" y="431"/>
                </a:lnTo>
                <a:lnTo>
                  <a:pt x="55" y="429"/>
                </a:lnTo>
                <a:lnTo>
                  <a:pt x="49" y="429"/>
                </a:lnTo>
                <a:lnTo>
                  <a:pt x="42" y="435"/>
                </a:lnTo>
                <a:lnTo>
                  <a:pt x="32" y="441"/>
                </a:lnTo>
                <a:lnTo>
                  <a:pt x="25" y="446"/>
                </a:lnTo>
                <a:lnTo>
                  <a:pt x="25" y="446"/>
                </a:lnTo>
                <a:lnTo>
                  <a:pt x="28" y="439"/>
                </a:lnTo>
                <a:lnTo>
                  <a:pt x="34" y="433"/>
                </a:lnTo>
                <a:lnTo>
                  <a:pt x="46" y="423"/>
                </a:lnTo>
                <a:lnTo>
                  <a:pt x="51" y="418"/>
                </a:lnTo>
                <a:lnTo>
                  <a:pt x="55" y="412"/>
                </a:lnTo>
                <a:lnTo>
                  <a:pt x="57" y="404"/>
                </a:lnTo>
                <a:lnTo>
                  <a:pt x="57" y="397"/>
                </a:lnTo>
                <a:lnTo>
                  <a:pt x="57" y="397"/>
                </a:lnTo>
                <a:close/>
                <a:moveTo>
                  <a:pt x="57" y="437"/>
                </a:moveTo>
                <a:lnTo>
                  <a:pt x="57" y="437"/>
                </a:lnTo>
                <a:lnTo>
                  <a:pt x="57" y="441"/>
                </a:lnTo>
                <a:lnTo>
                  <a:pt x="55" y="446"/>
                </a:lnTo>
                <a:lnTo>
                  <a:pt x="49" y="454"/>
                </a:lnTo>
                <a:lnTo>
                  <a:pt x="42" y="460"/>
                </a:lnTo>
                <a:lnTo>
                  <a:pt x="32" y="464"/>
                </a:lnTo>
                <a:lnTo>
                  <a:pt x="32" y="464"/>
                </a:lnTo>
                <a:lnTo>
                  <a:pt x="46" y="450"/>
                </a:lnTo>
                <a:lnTo>
                  <a:pt x="57" y="437"/>
                </a:lnTo>
                <a:lnTo>
                  <a:pt x="57" y="437"/>
                </a:lnTo>
                <a:close/>
                <a:moveTo>
                  <a:pt x="57" y="496"/>
                </a:moveTo>
                <a:lnTo>
                  <a:pt x="57" y="496"/>
                </a:lnTo>
                <a:lnTo>
                  <a:pt x="53" y="496"/>
                </a:lnTo>
                <a:lnTo>
                  <a:pt x="49" y="496"/>
                </a:lnTo>
                <a:lnTo>
                  <a:pt x="46" y="494"/>
                </a:lnTo>
                <a:lnTo>
                  <a:pt x="42" y="496"/>
                </a:lnTo>
                <a:lnTo>
                  <a:pt x="42" y="496"/>
                </a:lnTo>
                <a:lnTo>
                  <a:pt x="47" y="488"/>
                </a:lnTo>
                <a:lnTo>
                  <a:pt x="53" y="483"/>
                </a:lnTo>
                <a:lnTo>
                  <a:pt x="68" y="473"/>
                </a:lnTo>
                <a:lnTo>
                  <a:pt x="68" y="473"/>
                </a:lnTo>
                <a:lnTo>
                  <a:pt x="70" y="475"/>
                </a:lnTo>
                <a:lnTo>
                  <a:pt x="68" y="477"/>
                </a:lnTo>
                <a:lnTo>
                  <a:pt x="65" y="483"/>
                </a:lnTo>
                <a:lnTo>
                  <a:pt x="61" y="490"/>
                </a:lnTo>
                <a:lnTo>
                  <a:pt x="57" y="496"/>
                </a:lnTo>
                <a:lnTo>
                  <a:pt x="57" y="496"/>
                </a:lnTo>
                <a:close/>
                <a:moveTo>
                  <a:pt x="78" y="498"/>
                </a:moveTo>
                <a:lnTo>
                  <a:pt x="78" y="498"/>
                </a:lnTo>
                <a:lnTo>
                  <a:pt x="82" y="494"/>
                </a:lnTo>
                <a:lnTo>
                  <a:pt x="87" y="488"/>
                </a:lnTo>
                <a:lnTo>
                  <a:pt x="97" y="483"/>
                </a:lnTo>
                <a:lnTo>
                  <a:pt x="97" y="483"/>
                </a:lnTo>
                <a:lnTo>
                  <a:pt x="97" y="488"/>
                </a:lnTo>
                <a:lnTo>
                  <a:pt x="93" y="492"/>
                </a:lnTo>
                <a:lnTo>
                  <a:pt x="86" y="496"/>
                </a:lnTo>
                <a:lnTo>
                  <a:pt x="78" y="498"/>
                </a:lnTo>
                <a:lnTo>
                  <a:pt x="78" y="498"/>
                </a:lnTo>
                <a:close/>
                <a:moveTo>
                  <a:pt x="80" y="483"/>
                </a:moveTo>
                <a:lnTo>
                  <a:pt x="80" y="483"/>
                </a:lnTo>
                <a:lnTo>
                  <a:pt x="82" y="479"/>
                </a:lnTo>
                <a:lnTo>
                  <a:pt x="86" y="473"/>
                </a:lnTo>
                <a:lnTo>
                  <a:pt x="91" y="469"/>
                </a:lnTo>
                <a:lnTo>
                  <a:pt x="95" y="469"/>
                </a:lnTo>
                <a:lnTo>
                  <a:pt x="99" y="469"/>
                </a:lnTo>
                <a:lnTo>
                  <a:pt x="99" y="469"/>
                </a:lnTo>
                <a:lnTo>
                  <a:pt x="95" y="473"/>
                </a:lnTo>
                <a:lnTo>
                  <a:pt x="89" y="477"/>
                </a:lnTo>
                <a:lnTo>
                  <a:pt x="84" y="479"/>
                </a:lnTo>
                <a:lnTo>
                  <a:pt x="80" y="483"/>
                </a:lnTo>
                <a:lnTo>
                  <a:pt x="80" y="483"/>
                </a:lnTo>
                <a:close/>
                <a:moveTo>
                  <a:pt x="120" y="475"/>
                </a:moveTo>
                <a:lnTo>
                  <a:pt x="120" y="475"/>
                </a:lnTo>
                <a:lnTo>
                  <a:pt x="120" y="469"/>
                </a:lnTo>
                <a:lnTo>
                  <a:pt x="122" y="467"/>
                </a:lnTo>
                <a:lnTo>
                  <a:pt x="122" y="467"/>
                </a:lnTo>
                <a:lnTo>
                  <a:pt x="124" y="465"/>
                </a:lnTo>
                <a:lnTo>
                  <a:pt x="126" y="467"/>
                </a:lnTo>
                <a:lnTo>
                  <a:pt x="127" y="467"/>
                </a:lnTo>
                <a:lnTo>
                  <a:pt x="129" y="467"/>
                </a:lnTo>
                <a:lnTo>
                  <a:pt x="129" y="467"/>
                </a:lnTo>
                <a:lnTo>
                  <a:pt x="126" y="471"/>
                </a:lnTo>
                <a:lnTo>
                  <a:pt x="120" y="475"/>
                </a:lnTo>
                <a:lnTo>
                  <a:pt x="120" y="475"/>
                </a:lnTo>
                <a:close/>
                <a:moveTo>
                  <a:pt x="135" y="483"/>
                </a:moveTo>
                <a:lnTo>
                  <a:pt x="135" y="483"/>
                </a:lnTo>
                <a:lnTo>
                  <a:pt x="143" y="473"/>
                </a:lnTo>
                <a:lnTo>
                  <a:pt x="147" y="469"/>
                </a:lnTo>
                <a:lnTo>
                  <a:pt x="154" y="465"/>
                </a:lnTo>
                <a:lnTo>
                  <a:pt x="154" y="465"/>
                </a:lnTo>
                <a:lnTo>
                  <a:pt x="145" y="475"/>
                </a:lnTo>
                <a:lnTo>
                  <a:pt x="135" y="483"/>
                </a:lnTo>
                <a:lnTo>
                  <a:pt x="135" y="483"/>
                </a:lnTo>
                <a:close/>
                <a:moveTo>
                  <a:pt x="255" y="288"/>
                </a:moveTo>
                <a:lnTo>
                  <a:pt x="255" y="288"/>
                </a:lnTo>
                <a:lnTo>
                  <a:pt x="253" y="286"/>
                </a:lnTo>
                <a:lnTo>
                  <a:pt x="253" y="284"/>
                </a:lnTo>
                <a:lnTo>
                  <a:pt x="253" y="281"/>
                </a:lnTo>
                <a:lnTo>
                  <a:pt x="253" y="281"/>
                </a:lnTo>
                <a:lnTo>
                  <a:pt x="257" y="281"/>
                </a:lnTo>
                <a:lnTo>
                  <a:pt x="259" y="281"/>
                </a:lnTo>
                <a:lnTo>
                  <a:pt x="259" y="281"/>
                </a:lnTo>
                <a:lnTo>
                  <a:pt x="257" y="284"/>
                </a:lnTo>
                <a:lnTo>
                  <a:pt x="255" y="288"/>
                </a:lnTo>
                <a:lnTo>
                  <a:pt x="255" y="288"/>
                </a:lnTo>
                <a:close/>
                <a:moveTo>
                  <a:pt x="270" y="378"/>
                </a:moveTo>
                <a:lnTo>
                  <a:pt x="270" y="378"/>
                </a:lnTo>
                <a:lnTo>
                  <a:pt x="272" y="378"/>
                </a:lnTo>
                <a:lnTo>
                  <a:pt x="272" y="376"/>
                </a:lnTo>
                <a:lnTo>
                  <a:pt x="272" y="376"/>
                </a:lnTo>
                <a:lnTo>
                  <a:pt x="274" y="378"/>
                </a:lnTo>
                <a:lnTo>
                  <a:pt x="274" y="380"/>
                </a:lnTo>
                <a:lnTo>
                  <a:pt x="272" y="382"/>
                </a:lnTo>
                <a:lnTo>
                  <a:pt x="272" y="385"/>
                </a:lnTo>
                <a:lnTo>
                  <a:pt x="272" y="385"/>
                </a:lnTo>
                <a:lnTo>
                  <a:pt x="270" y="383"/>
                </a:lnTo>
                <a:lnTo>
                  <a:pt x="270" y="382"/>
                </a:lnTo>
                <a:lnTo>
                  <a:pt x="270" y="378"/>
                </a:lnTo>
                <a:lnTo>
                  <a:pt x="270" y="378"/>
                </a:lnTo>
                <a:close/>
                <a:moveTo>
                  <a:pt x="295" y="294"/>
                </a:moveTo>
                <a:lnTo>
                  <a:pt x="295" y="294"/>
                </a:lnTo>
                <a:lnTo>
                  <a:pt x="299" y="298"/>
                </a:lnTo>
                <a:lnTo>
                  <a:pt x="301" y="305"/>
                </a:lnTo>
                <a:lnTo>
                  <a:pt x="301" y="305"/>
                </a:lnTo>
                <a:lnTo>
                  <a:pt x="293" y="311"/>
                </a:lnTo>
                <a:lnTo>
                  <a:pt x="288" y="317"/>
                </a:lnTo>
                <a:lnTo>
                  <a:pt x="282" y="324"/>
                </a:lnTo>
                <a:lnTo>
                  <a:pt x="274" y="330"/>
                </a:lnTo>
                <a:lnTo>
                  <a:pt x="274" y="330"/>
                </a:lnTo>
                <a:lnTo>
                  <a:pt x="278" y="319"/>
                </a:lnTo>
                <a:lnTo>
                  <a:pt x="284" y="311"/>
                </a:lnTo>
                <a:lnTo>
                  <a:pt x="295" y="294"/>
                </a:lnTo>
                <a:lnTo>
                  <a:pt x="295" y="294"/>
                </a:lnTo>
                <a:close/>
                <a:moveTo>
                  <a:pt x="282" y="281"/>
                </a:moveTo>
                <a:lnTo>
                  <a:pt x="288" y="281"/>
                </a:lnTo>
                <a:lnTo>
                  <a:pt x="288" y="281"/>
                </a:lnTo>
                <a:lnTo>
                  <a:pt x="288" y="284"/>
                </a:lnTo>
                <a:lnTo>
                  <a:pt x="286" y="286"/>
                </a:lnTo>
                <a:lnTo>
                  <a:pt x="282" y="286"/>
                </a:lnTo>
                <a:lnTo>
                  <a:pt x="282" y="290"/>
                </a:lnTo>
                <a:lnTo>
                  <a:pt x="282" y="290"/>
                </a:lnTo>
                <a:lnTo>
                  <a:pt x="280" y="288"/>
                </a:lnTo>
                <a:lnTo>
                  <a:pt x="280" y="286"/>
                </a:lnTo>
                <a:lnTo>
                  <a:pt x="282" y="281"/>
                </a:lnTo>
                <a:lnTo>
                  <a:pt x="282" y="281"/>
                </a:lnTo>
                <a:close/>
                <a:moveTo>
                  <a:pt x="278" y="393"/>
                </a:moveTo>
                <a:lnTo>
                  <a:pt x="278" y="393"/>
                </a:lnTo>
                <a:lnTo>
                  <a:pt x="280" y="395"/>
                </a:lnTo>
                <a:lnTo>
                  <a:pt x="278" y="397"/>
                </a:lnTo>
                <a:lnTo>
                  <a:pt x="276" y="399"/>
                </a:lnTo>
                <a:lnTo>
                  <a:pt x="274" y="401"/>
                </a:lnTo>
                <a:lnTo>
                  <a:pt x="274" y="401"/>
                </a:lnTo>
                <a:lnTo>
                  <a:pt x="272" y="399"/>
                </a:lnTo>
                <a:lnTo>
                  <a:pt x="274" y="397"/>
                </a:lnTo>
                <a:lnTo>
                  <a:pt x="278" y="393"/>
                </a:lnTo>
                <a:lnTo>
                  <a:pt x="278" y="393"/>
                </a:lnTo>
                <a:close/>
                <a:moveTo>
                  <a:pt x="280" y="423"/>
                </a:moveTo>
                <a:lnTo>
                  <a:pt x="280" y="423"/>
                </a:lnTo>
                <a:lnTo>
                  <a:pt x="282" y="425"/>
                </a:lnTo>
                <a:lnTo>
                  <a:pt x="280" y="427"/>
                </a:lnTo>
                <a:lnTo>
                  <a:pt x="278" y="431"/>
                </a:lnTo>
                <a:lnTo>
                  <a:pt x="278" y="433"/>
                </a:lnTo>
                <a:lnTo>
                  <a:pt x="278" y="433"/>
                </a:lnTo>
                <a:lnTo>
                  <a:pt x="276" y="431"/>
                </a:lnTo>
                <a:lnTo>
                  <a:pt x="276" y="429"/>
                </a:lnTo>
                <a:lnTo>
                  <a:pt x="280" y="423"/>
                </a:lnTo>
                <a:lnTo>
                  <a:pt x="280" y="423"/>
                </a:lnTo>
                <a:close/>
                <a:moveTo>
                  <a:pt x="280" y="479"/>
                </a:moveTo>
                <a:lnTo>
                  <a:pt x="280" y="479"/>
                </a:lnTo>
                <a:lnTo>
                  <a:pt x="282" y="479"/>
                </a:lnTo>
                <a:lnTo>
                  <a:pt x="282" y="483"/>
                </a:lnTo>
                <a:lnTo>
                  <a:pt x="282" y="486"/>
                </a:lnTo>
                <a:lnTo>
                  <a:pt x="284" y="488"/>
                </a:lnTo>
                <a:lnTo>
                  <a:pt x="284" y="488"/>
                </a:lnTo>
                <a:lnTo>
                  <a:pt x="282" y="490"/>
                </a:lnTo>
                <a:lnTo>
                  <a:pt x="280" y="490"/>
                </a:lnTo>
                <a:lnTo>
                  <a:pt x="278" y="486"/>
                </a:lnTo>
                <a:lnTo>
                  <a:pt x="278" y="481"/>
                </a:lnTo>
                <a:lnTo>
                  <a:pt x="280" y="479"/>
                </a:lnTo>
                <a:lnTo>
                  <a:pt x="280" y="479"/>
                </a:lnTo>
                <a:close/>
                <a:moveTo>
                  <a:pt x="284" y="353"/>
                </a:moveTo>
                <a:lnTo>
                  <a:pt x="284" y="353"/>
                </a:lnTo>
                <a:lnTo>
                  <a:pt x="286" y="345"/>
                </a:lnTo>
                <a:lnTo>
                  <a:pt x="289" y="336"/>
                </a:lnTo>
                <a:lnTo>
                  <a:pt x="301" y="321"/>
                </a:lnTo>
                <a:lnTo>
                  <a:pt x="301" y="321"/>
                </a:lnTo>
                <a:lnTo>
                  <a:pt x="303" y="321"/>
                </a:lnTo>
                <a:lnTo>
                  <a:pt x="305" y="322"/>
                </a:lnTo>
                <a:lnTo>
                  <a:pt x="307" y="324"/>
                </a:lnTo>
                <a:lnTo>
                  <a:pt x="307" y="324"/>
                </a:lnTo>
                <a:lnTo>
                  <a:pt x="295" y="340"/>
                </a:lnTo>
                <a:lnTo>
                  <a:pt x="284" y="353"/>
                </a:lnTo>
                <a:lnTo>
                  <a:pt x="284" y="353"/>
                </a:lnTo>
                <a:close/>
                <a:moveTo>
                  <a:pt x="312" y="349"/>
                </a:moveTo>
                <a:lnTo>
                  <a:pt x="312" y="349"/>
                </a:lnTo>
                <a:lnTo>
                  <a:pt x="310" y="349"/>
                </a:lnTo>
                <a:lnTo>
                  <a:pt x="309" y="351"/>
                </a:lnTo>
                <a:lnTo>
                  <a:pt x="307" y="351"/>
                </a:lnTo>
                <a:lnTo>
                  <a:pt x="305" y="353"/>
                </a:lnTo>
                <a:lnTo>
                  <a:pt x="305" y="353"/>
                </a:lnTo>
                <a:lnTo>
                  <a:pt x="305" y="349"/>
                </a:lnTo>
                <a:lnTo>
                  <a:pt x="307" y="345"/>
                </a:lnTo>
                <a:lnTo>
                  <a:pt x="310" y="342"/>
                </a:lnTo>
                <a:lnTo>
                  <a:pt x="310" y="342"/>
                </a:lnTo>
                <a:lnTo>
                  <a:pt x="312" y="342"/>
                </a:lnTo>
                <a:lnTo>
                  <a:pt x="312" y="343"/>
                </a:lnTo>
                <a:lnTo>
                  <a:pt x="312" y="349"/>
                </a:lnTo>
                <a:lnTo>
                  <a:pt x="312" y="349"/>
                </a:lnTo>
                <a:close/>
                <a:moveTo>
                  <a:pt x="318" y="364"/>
                </a:moveTo>
                <a:lnTo>
                  <a:pt x="318" y="364"/>
                </a:lnTo>
                <a:lnTo>
                  <a:pt x="320" y="366"/>
                </a:lnTo>
                <a:lnTo>
                  <a:pt x="322" y="366"/>
                </a:lnTo>
                <a:lnTo>
                  <a:pt x="322" y="366"/>
                </a:lnTo>
                <a:lnTo>
                  <a:pt x="320" y="372"/>
                </a:lnTo>
                <a:lnTo>
                  <a:pt x="318" y="378"/>
                </a:lnTo>
                <a:lnTo>
                  <a:pt x="310" y="385"/>
                </a:lnTo>
                <a:lnTo>
                  <a:pt x="293" y="399"/>
                </a:lnTo>
                <a:lnTo>
                  <a:pt x="293" y="399"/>
                </a:lnTo>
                <a:lnTo>
                  <a:pt x="295" y="393"/>
                </a:lnTo>
                <a:lnTo>
                  <a:pt x="297" y="387"/>
                </a:lnTo>
                <a:lnTo>
                  <a:pt x="305" y="380"/>
                </a:lnTo>
                <a:lnTo>
                  <a:pt x="312" y="374"/>
                </a:lnTo>
                <a:lnTo>
                  <a:pt x="318" y="364"/>
                </a:lnTo>
                <a:lnTo>
                  <a:pt x="318" y="364"/>
                </a:lnTo>
                <a:close/>
                <a:moveTo>
                  <a:pt x="329" y="391"/>
                </a:moveTo>
                <a:lnTo>
                  <a:pt x="329" y="391"/>
                </a:lnTo>
                <a:lnTo>
                  <a:pt x="328" y="397"/>
                </a:lnTo>
                <a:lnTo>
                  <a:pt x="324" y="401"/>
                </a:lnTo>
                <a:lnTo>
                  <a:pt x="314" y="410"/>
                </a:lnTo>
                <a:lnTo>
                  <a:pt x="305" y="418"/>
                </a:lnTo>
                <a:lnTo>
                  <a:pt x="297" y="425"/>
                </a:lnTo>
                <a:lnTo>
                  <a:pt x="297" y="425"/>
                </a:lnTo>
                <a:lnTo>
                  <a:pt x="297" y="422"/>
                </a:lnTo>
                <a:lnTo>
                  <a:pt x="301" y="416"/>
                </a:lnTo>
                <a:lnTo>
                  <a:pt x="310" y="406"/>
                </a:lnTo>
                <a:lnTo>
                  <a:pt x="320" y="397"/>
                </a:lnTo>
                <a:lnTo>
                  <a:pt x="329" y="391"/>
                </a:lnTo>
                <a:lnTo>
                  <a:pt x="329" y="391"/>
                </a:lnTo>
                <a:close/>
                <a:moveTo>
                  <a:pt x="316" y="456"/>
                </a:moveTo>
                <a:lnTo>
                  <a:pt x="316" y="456"/>
                </a:lnTo>
                <a:lnTo>
                  <a:pt x="316" y="454"/>
                </a:lnTo>
                <a:lnTo>
                  <a:pt x="318" y="450"/>
                </a:lnTo>
                <a:lnTo>
                  <a:pt x="322" y="446"/>
                </a:lnTo>
                <a:lnTo>
                  <a:pt x="322" y="446"/>
                </a:lnTo>
                <a:lnTo>
                  <a:pt x="324" y="448"/>
                </a:lnTo>
                <a:lnTo>
                  <a:pt x="322" y="450"/>
                </a:lnTo>
                <a:lnTo>
                  <a:pt x="316" y="456"/>
                </a:lnTo>
                <a:lnTo>
                  <a:pt x="316" y="456"/>
                </a:lnTo>
                <a:close/>
                <a:moveTo>
                  <a:pt x="322" y="496"/>
                </a:moveTo>
                <a:lnTo>
                  <a:pt x="322" y="496"/>
                </a:lnTo>
                <a:lnTo>
                  <a:pt x="324" y="494"/>
                </a:lnTo>
                <a:lnTo>
                  <a:pt x="326" y="492"/>
                </a:lnTo>
                <a:lnTo>
                  <a:pt x="328" y="490"/>
                </a:lnTo>
                <a:lnTo>
                  <a:pt x="328" y="488"/>
                </a:lnTo>
                <a:lnTo>
                  <a:pt x="328" y="488"/>
                </a:lnTo>
                <a:lnTo>
                  <a:pt x="329" y="490"/>
                </a:lnTo>
                <a:lnTo>
                  <a:pt x="329" y="494"/>
                </a:lnTo>
                <a:lnTo>
                  <a:pt x="326" y="496"/>
                </a:lnTo>
                <a:lnTo>
                  <a:pt x="322" y="496"/>
                </a:lnTo>
                <a:lnTo>
                  <a:pt x="322" y="496"/>
                </a:lnTo>
                <a:close/>
                <a:moveTo>
                  <a:pt x="328" y="441"/>
                </a:moveTo>
                <a:lnTo>
                  <a:pt x="328" y="441"/>
                </a:lnTo>
                <a:lnTo>
                  <a:pt x="329" y="437"/>
                </a:lnTo>
                <a:lnTo>
                  <a:pt x="331" y="435"/>
                </a:lnTo>
                <a:lnTo>
                  <a:pt x="335" y="431"/>
                </a:lnTo>
                <a:lnTo>
                  <a:pt x="335" y="425"/>
                </a:lnTo>
                <a:lnTo>
                  <a:pt x="335" y="425"/>
                </a:lnTo>
                <a:lnTo>
                  <a:pt x="333" y="423"/>
                </a:lnTo>
                <a:lnTo>
                  <a:pt x="333" y="423"/>
                </a:lnTo>
                <a:lnTo>
                  <a:pt x="322" y="429"/>
                </a:lnTo>
                <a:lnTo>
                  <a:pt x="310" y="439"/>
                </a:lnTo>
                <a:lnTo>
                  <a:pt x="293" y="456"/>
                </a:lnTo>
                <a:lnTo>
                  <a:pt x="293" y="456"/>
                </a:lnTo>
                <a:lnTo>
                  <a:pt x="295" y="450"/>
                </a:lnTo>
                <a:lnTo>
                  <a:pt x="299" y="443"/>
                </a:lnTo>
                <a:lnTo>
                  <a:pt x="310" y="431"/>
                </a:lnTo>
                <a:lnTo>
                  <a:pt x="322" y="420"/>
                </a:lnTo>
                <a:lnTo>
                  <a:pt x="331" y="408"/>
                </a:lnTo>
                <a:lnTo>
                  <a:pt x="331" y="408"/>
                </a:lnTo>
                <a:lnTo>
                  <a:pt x="335" y="414"/>
                </a:lnTo>
                <a:lnTo>
                  <a:pt x="337" y="422"/>
                </a:lnTo>
                <a:lnTo>
                  <a:pt x="339" y="437"/>
                </a:lnTo>
                <a:lnTo>
                  <a:pt x="339" y="437"/>
                </a:lnTo>
                <a:lnTo>
                  <a:pt x="333" y="439"/>
                </a:lnTo>
                <a:lnTo>
                  <a:pt x="328" y="441"/>
                </a:lnTo>
                <a:lnTo>
                  <a:pt x="328" y="441"/>
                </a:lnTo>
                <a:close/>
                <a:moveTo>
                  <a:pt x="362" y="473"/>
                </a:moveTo>
                <a:lnTo>
                  <a:pt x="362" y="473"/>
                </a:lnTo>
                <a:lnTo>
                  <a:pt x="362" y="467"/>
                </a:lnTo>
                <a:lnTo>
                  <a:pt x="366" y="464"/>
                </a:lnTo>
                <a:lnTo>
                  <a:pt x="370" y="460"/>
                </a:lnTo>
                <a:lnTo>
                  <a:pt x="377" y="460"/>
                </a:lnTo>
                <a:lnTo>
                  <a:pt x="377" y="460"/>
                </a:lnTo>
                <a:lnTo>
                  <a:pt x="373" y="464"/>
                </a:lnTo>
                <a:lnTo>
                  <a:pt x="370" y="467"/>
                </a:lnTo>
                <a:lnTo>
                  <a:pt x="362" y="473"/>
                </a:lnTo>
                <a:lnTo>
                  <a:pt x="362" y="473"/>
                </a:lnTo>
                <a:close/>
                <a:moveTo>
                  <a:pt x="383" y="475"/>
                </a:moveTo>
                <a:lnTo>
                  <a:pt x="383" y="475"/>
                </a:lnTo>
                <a:lnTo>
                  <a:pt x="385" y="473"/>
                </a:lnTo>
                <a:lnTo>
                  <a:pt x="389" y="469"/>
                </a:lnTo>
                <a:lnTo>
                  <a:pt x="390" y="465"/>
                </a:lnTo>
                <a:lnTo>
                  <a:pt x="392" y="462"/>
                </a:lnTo>
                <a:lnTo>
                  <a:pt x="392" y="462"/>
                </a:lnTo>
                <a:lnTo>
                  <a:pt x="398" y="462"/>
                </a:lnTo>
                <a:lnTo>
                  <a:pt x="406" y="462"/>
                </a:lnTo>
                <a:lnTo>
                  <a:pt x="406" y="462"/>
                </a:lnTo>
                <a:lnTo>
                  <a:pt x="402" y="467"/>
                </a:lnTo>
                <a:lnTo>
                  <a:pt x="398" y="471"/>
                </a:lnTo>
                <a:lnTo>
                  <a:pt x="390" y="475"/>
                </a:lnTo>
                <a:lnTo>
                  <a:pt x="383" y="475"/>
                </a:lnTo>
                <a:lnTo>
                  <a:pt x="383" y="475"/>
                </a:lnTo>
                <a:close/>
                <a:moveTo>
                  <a:pt x="358" y="450"/>
                </a:moveTo>
                <a:lnTo>
                  <a:pt x="358" y="450"/>
                </a:lnTo>
                <a:lnTo>
                  <a:pt x="352" y="437"/>
                </a:lnTo>
                <a:lnTo>
                  <a:pt x="347" y="422"/>
                </a:lnTo>
                <a:lnTo>
                  <a:pt x="345" y="404"/>
                </a:lnTo>
                <a:lnTo>
                  <a:pt x="339" y="387"/>
                </a:lnTo>
                <a:lnTo>
                  <a:pt x="339" y="387"/>
                </a:lnTo>
                <a:lnTo>
                  <a:pt x="324" y="326"/>
                </a:lnTo>
                <a:lnTo>
                  <a:pt x="314" y="294"/>
                </a:lnTo>
                <a:lnTo>
                  <a:pt x="309" y="281"/>
                </a:lnTo>
                <a:lnTo>
                  <a:pt x="305" y="275"/>
                </a:lnTo>
                <a:lnTo>
                  <a:pt x="305" y="275"/>
                </a:lnTo>
                <a:lnTo>
                  <a:pt x="301" y="271"/>
                </a:lnTo>
                <a:lnTo>
                  <a:pt x="293" y="269"/>
                </a:lnTo>
                <a:lnTo>
                  <a:pt x="274" y="267"/>
                </a:lnTo>
                <a:lnTo>
                  <a:pt x="253" y="267"/>
                </a:lnTo>
                <a:lnTo>
                  <a:pt x="236" y="267"/>
                </a:lnTo>
                <a:lnTo>
                  <a:pt x="236" y="267"/>
                </a:lnTo>
                <a:lnTo>
                  <a:pt x="215" y="271"/>
                </a:lnTo>
                <a:lnTo>
                  <a:pt x="211" y="271"/>
                </a:lnTo>
                <a:lnTo>
                  <a:pt x="208" y="275"/>
                </a:lnTo>
                <a:lnTo>
                  <a:pt x="204" y="277"/>
                </a:lnTo>
                <a:lnTo>
                  <a:pt x="202" y="282"/>
                </a:lnTo>
                <a:lnTo>
                  <a:pt x="202" y="282"/>
                </a:lnTo>
                <a:lnTo>
                  <a:pt x="194" y="302"/>
                </a:lnTo>
                <a:lnTo>
                  <a:pt x="190" y="324"/>
                </a:lnTo>
                <a:lnTo>
                  <a:pt x="183" y="368"/>
                </a:lnTo>
                <a:lnTo>
                  <a:pt x="175" y="414"/>
                </a:lnTo>
                <a:lnTo>
                  <a:pt x="169" y="433"/>
                </a:lnTo>
                <a:lnTo>
                  <a:pt x="162" y="452"/>
                </a:lnTo>
                <a:lnTo>
                  <a:pt x="162" y="452"/>
                </a:lnTo>
                <a:lnTo>
                  <a:pt x="120" y="452"/>
                </a:lnTo>
                <a:lnTo>
                  <a:pt x="76" y="450"/>
                </a:lnTo>
                <a:lnTo>
                  <a:pt x="76" y="450"/>
                </a:lnTo>
                <a:lnTo>
                  <a:pt x="76" y="431"/>
                </a:lnTo>
                <a:lnTo>
                  <a:pt x="80" y="416"/>
                </a:lnTo>
                <a:lnTo>
                  <a:pt x="86" y="383"/>
                </a:lnTo>
                <a:lnTo>
                  <a:pt x="95" y="355"/>
                </a:lnTo>
                <a:lnTo>
                  <a:pt x="101" y="324"/>
                </a:lnTo>
                <a:lnTo>
                  <a:pt x="101" y="324"/>
                </a:lnTo>
                <a:lnTo>
                  <a:pt x="129" y="174"/>
                </a:lnTo>
                <a:lnTo>
                  <a:pt x="129" y="174"/>
                </a:lnTo>
                <a:lnTo>
                  <a:pt x="143" y="96"/>
                </a:lnTo>
                <a:lnTo>
                  <a:pt x="152" y="58"/>
                </a:lnTo>
                <a:lnTo>
                  <a:pt x="158" y="40"/>
                </a:lnTo>
                <a:lnTo>
                  <a:pt x="166" y="23"/>
                </a:lnTo>
                <a:lnTo>
                  <a:pt x="166" y="23"/>
                </a:lnTo>
                <a:lnTo>
                  <a:pt x="194" y="18"/>
                </a:lnTo>
                <a:lnTo>
                  <a:pt x="223" y="16"/>
                </a:lnTo>
                <a:lnTo>
                  <a:pt x="251" y="14"/>
                </a:lnTo>
                <a:lnTo>
                  <a:pt x="280" y="16"/>
                </a:lnTo>
                <a:lnTo>
                  <a:pt x="280" y="16"/>
                </a:lnTo>
                <a:lnTo>
                  <a:pt x="289" y="23"/>
                </a:lnTo>
                <a:lnTo>
                  <a:pt x="299" y="33"/>
                </a:lnTo>
                <a:lnTo>
                  <a:pt x="299" y="33"/>
                </a:lnTo>
                <a:lnTo>
                  <a:pt x="312" y="48"/>
                </a:lnTo>
                <a:lnTo>
                  <a:pt x="322" y="67"/>
                </a:lnTo>
                <a:lnTo>
                  <a:pt x="343" y="105"/>
                </a:lnTo>
                <a:lnTo>
                  <a:pt x="343" y="105"/>
                </a:lnTo>
                <a:lnTo>
                  <a:pt x="352" y="126"/>
                </a:lnTo>
                <a:lnTo>
                  <a:pt x="362" y="147"/>
                </a:lnTo>
                <a:lnTo>
                  <a:pt x="362" y="147"/>
                </a:lnTo>
                <a:lnTo>
                  <a:pt x="377" y="187"/>
                </a:lnTo>
                <a:lnTo>
                  <a:pt x="392" y="231"/>
                </a:lnTo>
                <a:lnTo>
                  <a:pt x="408" y="275"/>
                </a:lnTo>
                <a:lnTo>
                  <a:pt x="423" y="317"/>
                </a:lnTo>
                <a:lnTo>
                  <a:pt x="423" y="317"/>
                </a:lnTo>
                <a:lnTo>
                  <a:pt x="448" y="380"/>
                </a:lnTo>
                <a:lnTo>
                  <a:pt x="459" y="412"/>
                </a:lnTo>
                <a:lnTo>
                  <a:pt x="469" y="444"/>
                </a:lnTo>
                <a:lnTo>
                  <a:pt x="469" y="444"/>
                </a:lnTo>
                <a:lnTo>
                  <a:pt x="455" y="448"/>
                </a:lnTo>
                <a:lnTo>
                  <a:pt x="442" y="450"/>
                </a:lnTo>
                <a:lnTo>
                  <a:pt x="427" y="452"/>
                </a:lnTo>
                <a:lnTo>
                  <a:pt x="413" y="450"/>
                </a:lnTo>
                <a:lnTo>
                  <a:pt x="385" y="448"/>
                </a:lnTo>
                <a:lnTo>
                  <a:pt x="370" y="448"/>
                </a:lnTo>
                <a:lnTo>
                  <a:pt x="358" y="450"/>
                </a:lnTo>
                <a:lnTo>
                  <a:pt x="358" y="450"/>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9" name="Freeform 81"/>
          <p:cNvSpPr>
            <a:spLocks noEditPoints="1"/>
          </p:cNvSpPr>
          <p:nvPr/>
        </p:nvSpPr>
        <p:spPr bwMode="auto">
          <a:xfrm>
            <a:off x="2134440" y="2831273"/>
            <a:ext cx="733915" cy="789356"/>
          </a:xfrm>
          <a:custGeom>
            <a:avLst/>
            <a:gdLst/>
            <a:ahLst/>
            <a:cxnLst>
              <a:cxn ang="0">
                <a:pos x="232" y="183"/>
              </a:cxn>
              <a:cxn ang="0">
                <a:pos x="209" y="51"/>
              </a:cxn>
              <a:cxn ang="0">
                <a:pos x="144" y="2"/>
              </a:cxn>
              <a:cxn ang="0">
                <a:pos x="53" y="42"/>
              </a:cxn>
              <a:cxn ang="0">
                <a:pos x="43" y="88"/>
              </a:cxn>
              <a:cxn ang="0">
                <a:pos x="74" y="114"/>
              </a:cxn>
              <a:cxn ang="0">
                <a:pos x="120" y="114"/>
              </a:cxn>
              <a:cxn ang="0">
                <a:pos x="22" y="168"/>
              </a:cxn>
              <a:cxn ang="0">
                <a:pos x="24" y="265"/>
              </a:cxn>
              <a:cxn ang="0">
                <a:pos x="110" y="297"/>
              </a:cxn>
              <a:cxn ang="0">
                <a:pos x="169" y="276"/>
              </a:cxn>
              <a:cxn ang="0">
                <a:pos x="259" y="271"/>
              </a:cxn>
              <a:cxn ang="0">
                <a:pos x="278" y="206"/>
              </a:cxn>
              <a:cxn ang="0">
                <a:pos x="51" y="71"/>
              </a:cxn>
              <a:cxn ang="0">
                <a:pos x="55" y="53"/>
              </a:cxn>
              <a:cxn ang="0">
                <a:pos x="55" y="59"/>
              </a:cxn>
              <a:cxn ang="0">
                <a:pos x="70" y="65"/>
              </a:cxn>
              <a:cxn ang="0">
                <a:pos x="72" y="86"/>
              </a:cxn>
              <a:cxn ang="0">
                <a:pos x="70" y="95"/>
              </a:cxn>
              <a:cxn ang="0">
                <a:pos x="125" y="78"/>
              </a:cxn>
              <a:cxn ang="0">
                <a:pos x="30" y="187"/>
              </a:cxn>
              <a:cxn ang="0">
                <a:pos x="24" y="242"/>
              </a:cxn>
              <a:cxn ang="0">
                <a:pos x="11" y="236"/>
              </a:cxn>
              <a:cxn ang="0">
                <a:pos x="40" y="225"/>
              </a:cxn>
              <a:cxn ang="0">
                <a:pos x="36" y="255"/>
              </a:cxn>
              <a:cxn ang="0">
                <a:pos x="49" y="236"/>
              </a:cxn>
              <a:cxn ang="0">
                <a:pos x="59" y="248"/>
              </a:cxn>
              <a:cxn ang="0">
                <a:pos x="62" y="282"/>
              </a:cxn>
              <a:cxn ang="0">
                <a:pos x="66" y="282"/>
              </a:cxn>
              <a:cxn ang="0">
                <a:pos x="87" y="284"/>
              </a:cxn>
              <a:cxn ang="0">
                <a:pos x="91" y="271"/>
              </a:cxn>
              <a:cxn ang="0">
                <a:pos x="99" y="288"/>
              </a:cxn>
              <a:cxn ang="0">
                <a:pos x="171" y="267"/>
              </a:cxn>
              <a:cxn ang="0">
                <a:pos x="171" y="267"/>
              </a:cxn>
              <a:cxn ang="0">
                <a:pos x="190" y="278"/>
              </a:cxn>
              <a:cxn ang="0">
                <a:pos x="200" y="255"/>
              </a:cxn>
              <a:cxn ang="0">
                <a:pos x="211" y="263"/>
              </a:cxn>
              <a:cxn ang="0">
                <a:pos x="236" y="263"/>
              </a:cxn>
              <a:cxn ang="0">
                <a:pos x="167" y="248"/>
              </a:cxn>
              <a:cxn ang="0">
                <a:pos x="89" y="259"/>
              </a:cxn>
              <a:cxn ang="0">
                <a:pos x="55" y="166"/>
              </a:cxn>
              <a:cxn ang="0">
                <a:pos x="143" y="118"/>
              </a:cxn>
              <a:cxn ang="0">
                <a:pos x="129" y="67"/>
              </a:cxn>
              <a:cxn ang="0">
                <a:pos x="64" y="50"/>
              </a:cxn>
              <a:cxn ang="0">
                <a:pos x="104" y="13"/>
              </a:cxn>
              <a:cxn ang="0">
                <a:pos x="190" y="38"/>
              </a:cxn>
              <a:cxn ang="0">
                <a:pos x="203" y="151"/>
              </a:cxn>
              <a:cxn ang="0">
                <a:pos x="264" y="204"/>
              </a:cxn>
              <a:cxn ang="0">
                <a:pos x="112" y="166"/>
              </a:cxn>
              <a:cxn ang="0">
                <a:pos x="89" y="217"/>
              </a:cxn>
              <a:cxn ang="0">
                <a:pos x="139" y="227"/>
              </a:cxn>
              <a:cxn ang="0">
                <a:pos x="158" y="151"/>
              </a:cxn>
              <a:cxn ang="0">
                <a:pos x="97" y="204"/>
              </a:cxn>
              <a:cxn ang="0">
                <a:pos x="125" y="206"/>
              </a:cxn>
              <a:cxn ang="0">
                <a:pos x="139" y="162"/>
              </a:cxn>
              <a:cxn ang="0">
                <a:pos x="129" y="181"/>
              </a:cxn>
              <a:cxn ang="0">
                <a:pos x="146" y="181"/>
              </a:cxn>
              <a:cxn ang="0">
                <a:pos x="148" y="179"/>
              </a:cxn>
            </a:cxnLst>
            <a:rect l="0" t="0" r="r" b="b"/>
            <a:pathLst>
              <a:path w="278" h="299">
                <a:moveTo>
                  <a:pt x="278" y="198"/>
                </a:moveTo>
                <a:lnTo>
                  <a:pt x="278" y="198"/>
                </a:lnTo>
                <a:lnTo>
                  <a:pt x="274" y="194"/>
                </a:lnTo>
                <a:lnTo>
                  <a:pt x="268" y="193"/>
                </a:lnTo>
                <a:lnTo>
                  <a:pt x="255" y="193"/>
                </a:lnTo>
                <a:lnTo>
                  <a:pt x="255" y="193"/>
                </a:lnTo>
                <a:lnTo>
                  <a:pt x="244" y="189"/>
                </a:lnTo>
                <a:lnTo>
                  <a:pt x="232" y="183"/>
                </a:lnTo>
                <a:lnTo>
                  <a:pt x="232" y="183"/>
                </a:lnTo>
                <a:lnTo>
                  <a:pt x="223" y="173"/>
                </a:lnTo>
                <a:lnTo>
                  <a:pt x="217" y="164"/>
                </a:lnTo>
                <a:lnTo>
                  <a:pt x="213" y="151"/>
                </a:lnTo>
                <a:lnTo>
                  <a:pt x="211" y="133"/>
                </a:lnTo>
                <a:lnTo>
                  <a:pt x="211" y="133"/>
                </a:lnTo>
                <a:lnTo>
                  <a:pt x="213" y="105"/>
                </a:lnTo>
                <a:lnTo>
                  <a:pt x="213" y="78"/>
                </a:lnTo>
                <a:lnTo>
                  <a:pt x="211" y="65"/>
                </a:lnTo>
                <a:lnTo>
                  <a:pt x="209" y="51"/>
                </a:lnTo>
                <a:lnTo>
                  <a:pt x="203" y="40"/>
                </a:lnTo>
                <a:lnTo>
                  <a:pt x="196" y="29"/>
                </a:lnTo>
                <a:lnTo>
                  <a:pt x="196" y="29"/>
                </a:lnTo>
                <a:lnTo>
                  <a:pt x="190" y="23"/>
                </a:lnTo>
                <a:lnTo>
                  <a:pt x="183" y="17"/>
                </a:lnTo>
                <a:lnTo>
                  <a:pt x="175" y="11"/>
                </a:lnTo>
                <a:lnTo>
                  <a:pt x="165" y="8"/>
                </a:lnTo>
                <a:lnTo>
                  <a:pt x="154" y="4"/>
                </a:lnTo>
                <a:lnTo>
                  <a:pt x="144" y="2"/>
                </a:lnTo>
                <a:lnTo>
                  <a:pt x="133" y="0"/>
                </a:lnTo>
                <a:lnTo>
                  <a:pt x="123" y="2"/>
                </a:lnTo>
                <a:lnTo>
                  <a:pt x="123" y="2"/>
                </a:lnTo>
                <a:lnTo>
                  <a:pt x="101" y="6"/>
                </a:lnTo>
                <a:lnTo>
                  <a:pt x="83" y="13"/>
                </a:lnTo>
                <a:lnTo>
                  <a:pt x="68" y="23"/>
                </a:lnTo>
                <a:lnTo>
                  <a:pt x="53" y="34"/>
                </a:lnTo>
                <a:lnTo>
                  <a:pt x="53" y="34"/>
                </a:lnTo>
                <a:lnTo>
                  <a:pt x="53" y="42"/>
                </a:lnTo>
                <a:lnTo>
                  <a:pt x="51" y="48"/>
                </a:lnTo>
                <a:lnTo>
                  <a:pt x="43" y="59"/>
                </a:lnTo>
                <a:lnTo>
                  <a:pt x="34" y="69"/>
                </a:lnTo>
                <a:lnTo>
                  <a:pt x="32" y="72"/>
                </a:lnTo>
                <a:lnTo>
                  <a:pt x="32" y="78"/>
                </a:lnTo>
                <a:lnTo>
                  <a:pt x="32" y="78"/>
                </a:lnTo>
                <a:lnTo>
                  <a:pt x="34" y="80"/>
                </a:lnTo>
                <a:lnTo>
                  <a:pt x="38" y="84"/>
                </a:lnTo>
                <a:lnTo>
                  <a:pt x="43" y="88"/>
                </a:lnTo>
                <a:lnTo>
                  <a:pt x="43" y="88"/>
                </a:lnTo>
                <a:lnTo>
                  <a:pt x="47" y="93"/>
                </a:lnTo>
                <a:lnTo>
                  <a:pt x="47" y="93"/>
                </a:lnTo>
                <a:lnTo>
                  <a:pt x="53" y="99"/>
                </a:lnTo>
                <a:lnTo>
                  <a:pt x="59" y="107"/>
                </a:lnTo>
                <a:lnTo>
                  <a:pt x="62" y="112"/>
                </a:lnTo>
                <a:lnTo>
                  <a:pt x="70" y="116"/>
                </a:lnTo>
                <a:lnTo>
                  <a:pt x="70" y="116"/>
                </a:lnTo>
                <a:lnTo>
                  <a:pt x="74" y="114"/>
                </a:lnTo>
                <a:lnTo>
                  <a:pt x="78" y="111"/>
                </a:lnTo>
                <a:lnTo>
                  <a:pt x="85" y="105"/>
                </a:lnTo>
                <a:lnTo>
                  <a:pt x="95" y="99"/>
                </a:lnTo>
                <a:lnTo>
                  <a:pt x="101" y="97"/>
                </a:lnTo>
                <a:lnTo>
                  <a:pt x="108" y="97"/>
                </a:lnTo>
                <a:lnTo>
                  <a:pt x="108" y="97"/>
                </a:lnTo>
                <a:lnTo>
                  <a:pt x="114" y="101"/>
                </a:lnTo>
                <a:lnTo>
                  <a:pt x="118" y="107"/>
                </a:lnTo>
                <a:lnTo>
                  <a:pt x="120" y="114"/>
                </a:lnTo>
                <a:lnTo>
                  <a:pt x="118" y="122"/>
                </a:lnTo>
                <a:lnTo>
                  <a:pt x="118" y="122"/>
                </a:lnTo>
                <a:lnTo>
                  <a:pt x="106" y="128"/>
                </a:lnTo>
                <a:lnTo>
                  <a:pt x="95" y="132"/>
                </a:lnTo>
                <a:lnTo>
                  <a:pt x="70" y="137"/>
                </a:lnTo>
                <a:lnTo>
                  <a:pt x="70" y="137"/>
                </a:lnTo>
                <a:lnTo>
                  <a:pt x="53" y="143"/>
                </a:lnTo>
                <a:lnTo>
                  <a:pt x="36" y="154"/>
                </a:lnTo>
                <a:lnTo>
                  <a:pt x="22" y="168"/>
                </a:lnTo>
                <a:lnTo>
                  <a:pt x="11" y="179"/>
                </a:lnTo>
                <a:lnTo>
                  <a:pt x="11" y="179"/>
                </a:lnTo>
                <a:lnTo>
                  <a:pt x="7" y="189"/>
                </a:lnTo>
                <a:lnTo>
                  <a:pt x="3" y="200"/>
                </a:lnTo>
                <a:lnTo>
                  <a:pt x="0" y="223"/>
                </a:lnTo>
                <a:lnTo>
                  <a:pt x="0" y="223"/>
                </a:lnTo>
                <a:lnTo>
                  <a:pt x="5" y="238"/>
                </a:lnTo>
                <a:lnTo>
                  <a:pt x="13" y="254"/>
                </a:lnTo>
                <a:lnTo>
                  <a:pt x="24" y="265"/>
                </a:lnTo>
                <a:lnTo>
                  <a:pt x="34" y="274"/>
                </a:lnTo>
                <a:lnTo>
                  <a:pt x="34" y="274"/>
                </a:lnTo>
                <a:lnTo>
                  <a:pt x="49" y="286"/>
                </a:lnTo>
                <a:lnTo>
                  <a:pt x="68" y="294"/>
                </a:lnTo>
                <a:lnTo>
                  <a:pt x="78" y="297"/>
                </a:lnTo>
                <a:lnTo>
                  <a:pt x="89" y="299"/>
                </a:lnTo>
                <a:lnTo>
                  <a:pt x="101" y="299"/>
                </a:lnTo>
                <a:lnTo>
                  <a:pt x="110" y="297"/>
                </a:lnTo>
                <a:lnTo>
                  <a:pt x="110" y="297"/>
                </a:lnTo>
                <a:lnTo>
                  <a:pt x="123" y="294"/>
                </a:lnTo>
                <a:lnTo>
                  <a:pt x="137" y="286"/>
                </a:lnTo>
                <a:lnTo>
                  <a:pt x="137" y="286"/>
                </a:lnTo>
                <a:lnTo>
                  <a:pt x="150" y="276"/>
                </a:lnTo>
                <a:lnTo>
                  <a:pt x="158" y="273"/>
                </a:lnTo>
                <a:lnTo>
                  <a:pt x="163" y="271"/>
                </a:lnTo>
                <a:lnTo>
                  <a:pt x="163" y="271"/>
                </a:lnTo>
                <a:lnTo>
                  <a:pt x="167" y="273"/>
                </a:lnTo>
                <a:lnTo>
                  <a:pt x="169" y="276"/>
                </a:lnTo>
                <a:lnTo>
                  <a:pt x="175" y="286"/>
                </a:lnTo>
                <a:lnTo>
                  <a:pt x="175" y="286"/>
                </a:lnTo>
                <a:lnTo>
                  <a:pt x="184" y="290"/>
                </a:lnTo>
                <a:lnTo>
                  <a:pt x="196" y="294"/>
                </a:lnTo>
                <a:lnTo>
                  <a:pt x="217" y="299"/>
                </a:lnTo>
                <a:lnTo>
                  <a:pt x="217" y="299"/>
                </a:lnTo>
                <a:lnTo>
                  <a:pt x="236" y="284"/>
                </a:lnTo>
                <a:lnTo>
                  <a:pt x="245" y="276"/>
                </a:lnTo>
                <a:lnTo>
                  <a:pt x="259" y="271"/>
                </a:lnTo>
                <a:lnTo>
                  <a:pt x="259" y="271"/>
                </a:lnTo>
                <a:lnTo>
                  <a:pt x="259" y="265"/>
                </a:lnTo>
                <a:lnTo>
                  <a:pt x="259" y="257"/>
                </a:lnTo>
                <a:lnTo>
                  <a:pt x="259" y="257"/>
                </a:lnTo>
                <a:lnTo>
                  <a:pt x="263" y="244"/>
                </a:lnTo>
                <a:lnTo>
                  <a:pt x="268" y="229"/>
                </a:lnTo>
                <a:lnTo>
                  <a:pt x="268" y="229"/>
                </a:lnTo>
                <a:lnTo>
                  <a:pt x="274" y="212"/>
                </a:lnTo>
                <a:lnTo>
                  <a:pt x="278" y="206"/>
                </a:lnTo>
                <a:lnTo>
                  <a:pt x="278" y="198"/>
                </a:lnTo>
                <a:lnTo>
                  <a:pt x="278" y="198"/>
                </a:lnTo>
                <a:close/>
                <a:moveTo>
                  <a:pt x="45" y="80"/>
                </a:moveTo>
                <a:lnTo>
                  <a:pt x="45" y="80"/>
                </a:lnTo>
                <a:lnTo>
                  <a:pt x="45" y="76"/>
                </a:lnTo>
                <a:lnTo>
                  <a:pt x="45" y="74"/>
                </a:lnTo>
                <a:lnTo>
                  <a:pt x="51" y="69"/>
                </a:lnTo>
                <a:lnTo>
                  <a:pt x="51" y="69"/>
                </a:lnTo>
                <a:lnTo>
                  <a:pt x="51" y="71"/>
                </a:lnTo>
                <a:lnTo>
                  <a:pt x="51" y="74"/>
                </a:lnTo>
                <a:lnTo>
                  <a:pt x="49" y="78"/>
                </a:lnTo>
                <a:lnTo>
                  <a:pt x="45" y="80"/>
                </a:lnTo>
                <a:lnTo>
                  <a:pt x="45" y="80"/>
                </a:lnTo>
                <a:close/>
                <a:moveTo>
                  <a:pt x="55" y="59"/>
                </a:moveTo>
                <a:lnTo>
                  <a:pt x="55" y="59"/>
                </a:lnTo>
                <a:lnTo>
                  <a:pt x="53" y="57"/>
                </a:lnTo>
                <a:lnTo>
                  <a:pt x="53" y="55"/>
                </a:lnTo>
                <a:lnTo>
                  <a:pt x="55" y="53"/>
                </a:lnTo>
                <a:lnTo>
                  <a:pt x="55" y="51"/>
                </a:lnTo>
                <a:lnTo>
                  <a:pt x="55" y="51"/>
                </a:lnTo>
                <a:lnTo>
                  <a:pt x="57" y="51"/>
                </a:lnTo>
                <a:lnTo>
                  <a:pt x="59" y="51"/>
                </a:lnTo>
                <a:lnTo>
                  <a:pt x="59" y="51"/>
                </a:lnTo>
                <a:lnTo>
                  <a:pt x="59" y="53"/>
                </a:lnTo>
                <a:lnTo>
                  <a:pt x="57" y="55"/>
                </a:lnTo>
                <a:lnTo>
                  <a:pt x="55" y="59"/>
                </a:lnTo>
                <a:lnTo>
                  <a:pt x="55" y="59"/>
                </a:lnTo>
                <a:close/>
                <a:moveTo>
                  <a:pt x="59" y="76"/>
                </a:moveTo>
                <a:lnTo>
                  <a:pt x="59" y="76"/>
                </a:lnTo>
                <a:lnTo>
                  <a:pt x="61" y="72"/>
                </a:lnTo>
                <a:lnTo>
                  <a:pt x="62" y="69"/>
                </a:lnTo>
                <a:lnTo>
                  <a:pt x="66" y="61"/>
                </a:lnTo>
                <a:lnTo>
                  <a:pt x="66" y="61"/>
                </a:lnTo>
                <a:lnTo>
                  <a:pt x="68" y="61"/>
                </a:lnTo>
                <a:lnTo>
                  <a:pt x="68" y="63"/>
                </a:lnTo>
                <a:lnTo>
                  <a:pt x="70" y="65"/>
                </a:lnTo>
                <a:lnTo>
                  <a:pt x="70" y="65"/>
                </a:lnTo>
                <a:lnTo>
                  <a:pt x="66" y="72"/>
                </a:lnTo>
                <a:lnTo>
                  <a:pt x="62" y="74"/>
                </a:lnTo>
                <a:lnTo>
                  <a:pt x="59" y="76"/>
                </a:lnTo>
                <a:lnTo>
                  <a:pt x="59" y="76"/>
                </a:lnTo>
                <a:close/>
                <a:moveTo>
                  <a:pt x="70" y="95"/>
                </a:moveTo>
                <a:lnTo>
                  <a:pt x="70" y="95"/>
                </a:lnTo>
                <a:lnTo>
                  <a:pt x="70" y="90"/>
                </a:lnTo>
                <a:lnTo>
                  <a:pt x="72" y="86"/>
                </a:lnTo>
                <a:lnTo>
                  <a:pt x="76" y="82"/>
                </a:lnTo>
                <a:lnTo>
                  <a:pt x="78" y="78"/>
                </a:lnTo>
                <a:lnTo>
                  <a:pt x="78" y="78"/>
                </a:lnTo>
                <a:lnTo>
                  <a:pt x="80" y="82"/>
                </a:lnTo>
                <a:lnTo>
                  <a:pt x="80" y="84"/>
                </a:lnTo>
                <a:lnTo>
                  <a:pt x="78" y="90"/>
                </a:lnTo>
                <a:lnTo>
                  <a:pt x="74" y="93"/>
                </a:lnTo>
                <a:lnTo>
                  <a:pt x="70" y="95"/>
                </a:lnTo>
                <a:lnTo>
                  <a:pt x="70" y="95"/>
                </a:lnTo>
                <a:close/>
                <a:moveTo>
                  <a:pt x="116" y="84"/>
                </a:moveTo>
                <a:lnTo>
                  <a:pt x="116" y="84"/>
                </a:lnTo>
                <a:lnTo>
                  <a:pt x="116" y="80"/>
                </a:lnTo>
                <a:lnTo>
                  <a:pt x="118" y="74"/>
                </a:lnTo>
                <a:lnTo>
                  <a:pt x="123" y="72"/>
                </a:lnTo>
                <a:lnTo>
                  <a:pt x="125" y="72"/>
                </a:lnTo>
                <a:lnTo>
                  <a:pt x="127" y="74"/>
                </a:lnTo>
                <a:lnTo>
                  <a:pt x="127" y="74"/>
                </a:lnTo>
                <a:lnTo>
                  <a:pt x="125" y="78"/>
                </a:lnTo>
                <a:lnTo>
                  <a:pt x="123" y="80"/>
                </a:lnTo>
                <a:lnTo>
                  <a:pt x="116" y="84"/>
                </a:lnTo>
                <a:lnTo>
                  <a:pt x="116" y="84"/>
                </a:lnTo>
                <a:close/>
                <a:moveTo>
                  <a:pt x="40" y="179"/>
                </a:moveTo>
                <a:lnTo>
                  <a:pt x="40" y="179"/>
                </a:lnTo>
                <a:lnTo>
                  <a:pt x="38" y="183"/>
                </a:lnTo>
                <a:lnTo>
                  <a:pt x="36" y="185"/>
                </a:lnTo>
                <a:lnTo>
                  <a:pt x="32" y="187"/>
                </a:lnTo>
                <a:lnTo>
                  <a:pt x="30" y="187"/>
                </a:lnTo>
                <a:lnTo>
                  <a:pt x="30" y="187"/>
                </a:lnTo>
                <a:lnTo>
                  <a:pt x="34" y="181"/>
                </a:lnTo>
                <a:lnTo>
                  <a:pt x="40" y="179"/>
                </a:lnTo>
                <a:lnTo>
                  <a:pt x="40" y="179"/>
                </a:lnTo>
                <a:close/>
                <a:moveTo>
                  <a:pt x="19" y="246"/>
                </a:moveTo>
                <a:lnTo>
                  <a:pt x="19" y="246"/>
                </a:lnTo>
                <a:lnTo>
                  <a:pt x="22" y="244"/>
                </a:lnTo>
                <a:lnTo>
                  <a:pt x="24" y="242"/>
                </a:lnTo>
                <a:lnTo>
                  <a:pt x="24" y="242"/>
                </a:lnTo>
                <a:lnTo>
                  <a:pt x="24" y="242"/>
                </a:lnTo>
                <a:lnTo>
                  <a:pt x="26" y="244"/>
                </a:lnTo>
                <a:lnTo>
                  <a:pt x="24" y="248"/>
                </a:lnTo>
                <a:lnTo>
                  <a:pt x="21" y="250"/>
                </a:lnTo>
                <a:lnTo>
                  <a:pt x="19" y="248"/>
                </a:lnTo>
                <a:lnTo>
                  <a:pt x="19" y="246"/>
                </a:lnTo>
                <a:lnTo>
                  <a:pt x="19" y="246"/>
                </a:lnTo>
                <a:close/>
                <a:moveTo>
                  <a:pt x="11" y="236"/>
                </a:moveTo>
                <a:lnTo>
                  <a:pt x="11" y="236"/>
                </a:lnTo>
                <a:lnTo>
                  <a:pt x="9" y="233"/>
                </a:lnTo>
                <a:lnTo>
                  <a:pt x="9" y="233"/>
                </a:lnTo>
                <a:lnTo>
                  <a:pt x="15" y="227"/>
                </a:lnTo>
                <a:lnTo>
                  <a:pt x="22" y="223"/>
                </a:lnTo>
                <a:lnTo>
                  <a:pt x="32" y="221"/>
                </a:lnTo>
                <a:lnTo>
                  <a:pt x="38" y="221"/>
                </a:lnTo>
                <a:lnTo>
                  <a:pt x="41" y="223"/>
                </a:lnTo>
                <a:lnTo>
                  <a:pt x="41" y="223"/>
                </a:lnTo>
                <a:lnTo>
                  <a:pt x="40" y="225"/>
                </a:lnTo>
                <a:lnTo>
                  <a:pt x="36" y="229"/>
                </a:lnTo>
                <a:lnTo>
                  <a:pt x="28" y="231"/>
                </a:lnTo>
                <a:lnTo>
                  <a:pt x="19" y="234"/>
                </a:lnTo>
                <a:lnTo>
                  <a:pt x="11" y="236"/>
                </a:lnTo>
                <a:lnTo>
                  <a:pt x="11" y="236"/>
                </a:lnTo>
                <a:close/>
                <a:moveTo>
                  <a:pt x="32" y="261"/>
                </a:moveTo>
                <a:lnTo>
                  <a:pt x="32" y="261"/>
                </a:lnTo>
                <a:lnTo>
                  <a:pt x="32" y="257"/>
                </a:lnTo>
                <a:lnTo>
                  <a:pt x="36" y="255"/>
                </a:lnTo>
                <a:lnTo>
                  <a:pt x="36" y="255"/>
                </a:lnTo>
                <a:lnTo>
                  <a:pt x="36" y="259"/>
                </a:lnTo>
                <a:lnTo>
                  <a:pt x="32" y="261"/>
                </a:lnTo>
                <a:lnTo>
                  <a:pt x="32" y="261"/>
                </a:lnTo>
                <a:close/>
                <a:moveTo>
                  <a:pt x="38" y="244"/>
                </a:moveTo>
                <a:lnTo>
                  <a:pt x="38" y="244"/>
                </a:lnTo>
                <a:lnTo>
                  <a:pt x="41" y="238"/>
                </a:lnTo>
                <a:lnTo>
                  <a:pt x="45" y="236"/>
                </a:lnTo>
                <a:lnTo>
                  <a:pt x="49" y="236"/>
                </a:lnTo>
                <a:lnTo>
                  <a:pt x="49" y="236"/>
                </a:lnTo>
                <a:lnTo>
                  <a:pt x="49" y="240"/>
                </a:lnTo>
                <a:lnTo>
                  <a:pt x="45" y="242"/>
                </a:lnTo>
                <a:lnTo>
                  <a:pt x="38" y="244"/>
                </a:lnTo>
                <a:lnTo>
                  <a:pt x="38" y="244"/>
                </a:lnTo>
                <a:close/>
                <a:moveTo>
                  <a:pt x="55" y="255"/>
                </a:moveTo>
                <a:lnTo>
                  <a:pt x="55" y="255"/>
                </a:lnTo>
                <a:lnTo>
                  <a:pt x="55" y="252"/>
                </a:lnTo>
                <a:lnTo>
                  <a:pt x="59" y="248"/>
                </a:lnTo>
                <a:lnTo>
                  <a:pt x="59" y="248"/>
                </a:lnTo>
                <a:lnTo>
                  <a:pt x="61" y="250"/>
                </a:lnTo>
                <a:lnTo>
                  <a:pt x="61" y="252"/>
                </a:lnTo>
                <a:lnTo>
                  <a:pt x="57" y="254"/>
                </a:lnTo>
                <a:lnTo>
                  <a:pt x="55" y="255"/>
                </a:lnTo>
                <a:lnTo>
                  <a:pt x="55" y="255"/>
                </a:lnTo>
                <a:close/>
                <a:moveTo>
                  <a:pt x="66" y="282"/>
                </a:moveTo>
                <a:lnTo>
                  <a:pt x="66" y="282"/>
                </a:lnTo>
                <a:lnTo>
                  <a:pt x="62" y="282"/>
                </a:lnTo>
                <a:lnTo>
                  <a:pt x="61" y="280"/>
                </a:lnTo>
                <a:lnTo>
                  <a:pt x="61" y="280"/>
                </a:lnTo>
                <a:lnTo>
                  <a:pt x="61" y="276"/>
                </a:lnTo>
                <a:lnTo>
                  <a:pt x="62" y="276"/>
                </a:lnTo>
                <a:lnTo>
                  <a:pt x="68" y="274"/>
                </a:lnTo>
                <a:lnTo>
                  <a:pt x="68" y="274"/>
                </a:lnTo>
                <a:lnTo>
                  <a:pt x="68" y="276"/>
                </a:lnTo>
                <a:lnTo>
                  <a:pt x="68" y="278"/>
                </a:lnTo>
                <a:lnTo>
                  <a:pt x="66" y="282"/>
                </a:lnTo>
                <a:lnTo>
                  <a:pt x="66" y="282"/>
                </a:lnTo>
                <a:close/>
                <a:moveTo>
                  <a:pt x="85" y="290"/>
                </a:moveTo>
                <a:lnTo>
                  <a:pt x="85" y="290"/>
                </a:lnTo>
                <a:lnTo>
                  <a:pt x="83" y="288"/>
                </a:lnTo>
                <a:lnTo>
                  <a:pt x="82" y="288"/>
                </a:lnTo>
                <a:lnTo>
                  <a:pt x="82" y="286"/>
                </a:lnTo>
                <a:lnTo>
                  <a:pt x="82" y="286"/>
                </a:lnTo>
                <a:lnTo>
                  <a:pt x="87" y="284"/>
                </a:lnTo>
                <a:lnTo>
                  <a:pt x="87" y="284"/>
                </a:lnTo>
                <a:lnTo>
                  <a:pt x="87" y="288"/>
                </a:lnTo>
                <a:lnTo>
                  <a:pt x="85" y="290"/>
                </a:lnTo>
                <a:lnTo>
                  <a:pt x="85" y="290"/>
                </a:lnTo>
                <a:close/>
                <a:moveTo>
                  <a:pt x="78" y="276"/>
                </a:moveTo>
                <a:lnTo>
                  <a:pt x="78" y="276"/>
                </a:lnTo>
                <a:lnTo>
                  <a:pt x="80" y="273"/>
                </a:lnTo>
                <a:lnTo>
                  <a:pt x="83" y="271"/>
                </a:lnTo>
                <a:lnTo>
                  <a:pt x="87" y="269"/>
                </a:lnTo>
                <a:lnTo>
                  <a:pt x="91" y="271"/>
                </a:lnTo>
                <a:lnTo>
                  <a:pt x="91" y="271"/>
                </a:lnTo>
                <a:lnTo>
                  <a:pt x="85" y="276"/>
                </a:lnTo>
                <a:lnTo>
                  <a:pt x="82" y="276"/>
                </a:lnTo>
                <a:lnTo>
                  <a:pt x="78" y="276"/>
                </a:lnTo>
                <a:lnTo>
                  <a:pt x="78" y="276"/>
                </a:lnTo>
                <a:close/>
                <a:moveTo>
                  <a:pt x="108" y="290"/>
                </a:moveTo>
                <a:lnTo>
                  <a:pt x="108" y="290"/>
                </a:lnTo>
                <a:lnTo>
                  <a:pt x="102" y="290"/>
                </a:lnTo>
                <a:lnTo>
                  <a:pt x="99" y="288"/>
                </a:lnTo>
                <a:lnTo>
                  <a:pt x="99" y="288"/>
                </a:lnTo>
                <a:lnTo>
                  <a:pt x="102" y="286"/>
                </a:lnTo>
                <a:lnTo>
                  <a:pt x="106" y="284"/>
                </a:lnTo>
                <a:lnTo>
                  <a:pt x="106" y="284"/>
                </a:lnTo>
                <a:lnTo>
                  <a:pt x="108" y="284"/>
                </a:lnTo>
                <a:lnTo>
                  <a:pt x="110" y="286"/>
                </a:lnTo>
                <a:lnTo>
                  <a:pt x="108" y="290"/>
                </a:lnTo>
                <a:lnTo>
                  <a:pt x="108" y="290"/>
                </a:lnTo>
                <a:close/>
                <a:moveTo>
                  <a:pt x="171" y="267"/>
                </a:moveTo>
                <a:lnTo>
                  <a:pt x="171" y="267"/>
                </a:lnTo>
                <a:lnTo>
                  <a:pt x="171" y="265"/>
                </a:lnTo>
                <a:lnTo>
                  <a:pt x="171" y="261"/>
                </a:lnTo>
                <a:lnTo>
                  <a:pt x="175" y="259"/>
                </a:lnTo>
                <a:lnTo>
                  <a:pt x="179" y="259"/>
                </a:lnTo>
                <a:lnTo>
                  <a:pt x="179" y="259"/>
                </a:lnTo>
                <a:lnTo>
                  <a:pt x="177" y="265"/>
                </a:lnTo>
                <a:lnTo>
                  <a:pt x="175" y="267"/>
                </a:lnTo>
                <a:lnTo>
                  <a:pt x="171" y="267"/>
                </a:lnTo>
                <a:lnTo>
                  <a:pt x="171" y="267"/>
                </a:lnTo>
                <a:close/>
                <a:moveTo>
                  <a:pt x="186" y="280"/>
                </a:moveTo>
                <a:lnTo>
                  <a:pt x="186" y="280"/>
                </a:lnTo>
                <a:lnTo>
                  <a:pt x="186" y="276"/>
                </a:lnTo>
                <a:lnTo>
                  <a:pt x="188" y="274"/>
                </a:lnTo>
                <a:lnTo>
                  <a:pt x="194" y="271"/>
                </a:lnTo>
                <a:lnTo>
                  <a:pt x="194" y="271"/>
                </a:lnTo>
                <a:lnTo>
                  <a:pt x="192" y="276"/>
                </a:lnTo>
                <a:lnTo>
                  <a:pt x="190" y="278"/>
                </a:lnTo>
                <a:lnTo>
                  <a:pt x="186" y="280"/>
                </a:lnTo>
                <a:lnTo>
                  <a:pt x="186" y="280"/>
                </a:lnTo>
                <a:close/>
                <a:moveTo>
                  <a:pt x="186" y="265"/>
                </a:moveTo>
                <a:lnTo>
                  <a:pt x="186" y="265"/>
                </a:lnTo>
                <a:lnTo>
                  <a:pt x="188" y="261"/>
                </a:lnTo>
                <a:lnTo>
                  <a:pt x="190" y="259"/>
                </a:lnTo>
                <a:lnTo>
                  <a:pt x="196" y="254"/>
                </a:lnTo>
                <a:lnTo>
                  <a:pt x="196" y="254"/>
                </a:lnTo>
                <a:lnTo>
                  <a:pt x="200" y="255"/>
                </a:lnTo>
                <a:lnTo>
                  <a:pt x="200" y="255"/>
                </a:lnTo>
                <a:lnTo>
                  <a:pt x="194" y="261"/>
                </a:lnTo>
                <a:lnTo>
                  <a:pt x="186" y="265"/>
                </a:lnTo>
                <a:lnTo>
                  <a:pt x="186" y="265"/>
                </a:lnTo>
                <a:close/>
                <a:moveTo>
                  <a:pt x="205" y="271"/>
                </a:moveTo>
                <a:lnTo>
                  <a:pt x="205" y="271"/>
                </a:lnTo>
                <a:lnTo>
                  <a:pt x="205" y="267"/>
                </a:lnTo>
                <a:lnTo>
                  <a:pt x="207" y="265"/>
                </a:lnTo>
                <a:lnTo>
                  <a:pt x="211" y="263"/>
                </a:lnTo>
                <a:lnTo>
                  <a:pt x="213" y="265"/>
                </a:lnTo>
                <a:lnTo>
                  <a:pt x="213" y="265"/>
                </a:lnTo>
                <a:lnTo>
                  <a:pt x="213" y="267"/>
                </a:lnTo>
                <a:lnTo>
                  <a:pt x="211" y="269"/>
                </a:lnTo>
                <a:lnTo>
                  <a:pt x="205" y="271"/>
                </a:lnTo>
                <a:lnTo>
                  <a:pt x="205" y="271"/>
                </a:lnTo>
                <a:close/>
                <a:moveTo>
                  <a:pt x="247" y="263"/>
                </a:moveTo>
                <a:lnTo>
                  <a:pt x="247" y="263"/>
                </a:lnTo>
                <a:lnTo>
                  <a:pt x="236" y="263"/>
                </a:lnTo>
                <a:lnTo>
                  <a:pt x="226" y="259"/>
                </a:lnTo>
                <a:lnTo>
                  <a:pt x="219" y="257"/>
                </a:lnTo>
                <a:lnTo>
                  <a:pt x="211" y="254"/>
                </a:lnTo>
                <a:lnTo>
                  <a:pt x="200" y="242"/>
                </a:lnTo>
                <a:lnTo>
                  <a:pt x="188" y="231"/>
                </a:lnTo>
                <a:lnTo>
                  <a:pt x="188" y="231"/>
                </a:lnTo>
                <a:lnTo>
                  <a:pt x="183" y="234"/>
                </a:lnTo>
                <a:lnTo>
                  <a:pt x="177" y="238"/>
                </a:lnTo>
                <a:lnTo>
                  <a:pt x="167" y="248"/>
                </a:lnTo>
                <a:lnTo>
                  <a:pt x="167" y="248"/>
                </a:lnTo>
                <a:lnTo>
                  <a:pt x="156" y="255"/>
                </a:lnTo>
                <a:lnTo>
                  <a:pt x="139" y="263"/>
                </a:lnTo>
                <a:lnTo>
                  <a:pt x="129" y="265"/>
                </a:lnTo>
                <a:lnTo>
                  <a:pt x="120" y="267"/>
                </a:lnTo>
                <a:lnTo>
                  <a:pt x="110" y="267"/>
                </a:lnTo>
                <a:lnTo>
                  <a:pt x="99" y="263"/>
                </a:lnTo>
                <a:lnTo>
                  <a:pt x="99" y="263"/>
                </a:lnTo>
                <a:lnTo>
                  <a:pt x="89" y="259"/>
                </a:lnTo>
                <a:lnTo>
                  <a:pt x="76" y="250"/>
                </a:lnTo>
                <a:lnTo>
                  <a:pt x="62" y="240"/>
                </a:lnTo>
                <a:lnTo>
                  <a:pt x="53" y="231"/>
                </a:lnTo>
                <a:lnTo>
                  <a:pt x="53" y="231"/>
                </a:lnTo>
                <a:lnTo>
                  <a:pt x="47" y="217"/>
                </a:lnTo>
                <a:lnTo>
                  <a:pt x="43" y="204"/>
                </a:lnTo>
                <a:lnTo>
                  <a:pt x="45" y="191"/>
                </a:lnTo>
                <a:lnTo>
                  <a:pt x="49" y="177"/>
                </a:lnTo>
                <a:lnTo>
                  <a:pt x="55" y="166"/>
                </a:lnTo>
                <a:lnTo>
                  <a:pt x="64" y="156"/>
                </a:lnTo>
                <a:lnTo>
                  <a:pt x="74" y="147"/>
                </a:lnTo>
                <a:lnTo>
                  <a:pt x="85" y="141"/>
                </a:lnTo>
                <a:lnTo>
                  <a:pt x="85" y="141"/>
                </a:lnTo>
                <a:lnTo>
                  <a:pt x="102" y="135"/>
                </a:lnTo>
                <a:lnTo>
                  <a:pt x="122" y="132"/>
                </a:lnTo>
                <a:lnTo>
                  <a:pt x="129" y="128"/>
                </a:lnTo>
                <a:lnTo>
                  <a:pt x="137" y="124"/>
                </a:lnTo>
                <a:lnTo>
                  <a:pt x="143" y="118"/>
                </a:lnTo>
                <a:lnTo>
                  <a:pt x="144" y="111"/>
                </a:lnTo>
                <a:lnTo>
                  <a:pt x="144" y="111"/>
                </a:lnTo>
                <a:lnTo>
                  <a:pt x="146" y="103"/>
                </a:lnTo>
                <a:lnTo>
                  <a:pt x="148" y="95"/>
                </a:lnTo>
                <a:lnTo>
                  <a:pt x="146" y="90"/>
                </a:lnTo>
                <a:lnTo>
                  <a:pt x="144" y="84"/>
                </a:lnTo>
                <a:lnTo>
                  <a:pt x="143" y="78"/>
                </a:lnTo>
                <a:lnTo>
                  <a:pt x="139" y="72"/>
                </a:lnTo>
                <a:lnTo>
                  <a:pt x="129" y="67"/>
                </a:lnTo>
                <a:lnTo>
                  <a:pt x="118" y="63"/>
                </a:lnTo>
                <a:lnTo>
                  <a:pt x="106" y="63"/>
                </a:lnTo>
                <a:lnTo>
                  <a:pt x="95" y="67"/>
                </a:lnTo>
                <a:lnTo>
                  <a:pt x="83" y="72"/>
                </a:lnTo>
                <a:lnTo>
                  <a:pt x="83" y="72"/>
                </a:lnTo>
                <a:lnTo>
                  <a:pt x="82" y="67"/>
                </a:lnTo>
                <a:lnTo>
                  <a:pt x="80" y="63"/>
                </a:lnTo>
                <a:lnTo>
                  <a:pt x="72" y="57"/>
                </a:lnTo>
                <a:lnTo>
                  <a:pt x="64" y="50"/>
                </a:lnTo>
                <a:lnTo>
                  <a:pt x="62" y="46"/>
                </a:lnTo>
                <a:lnTo>
                  <a:pt x="62" y="42"/>
                </a:lnTo>
                <a:lnTo>
                  <a:pt x="62" y="42"/>
                </a:lnTo>
                <a:lnTo>
                  <a:pt x="62" y="38"/>
                </a:lnTo>
                <a:lnTo>
                  <a:pt x="66" y="34"/>
                </a:lnTo>
                <a:lnTo>
                  <a:pt x="76" y="27"/>
                </a:lnTo>
                <a:lnTo>
                  <a:pt x="91" y="17"/>
                </a:lnTo>
                <a:lnTo>
                  <a:pt x="91" y="17"/>
                </a:lnTo>
                <a:lnTo>
                  <a:pt x="104" y="13"/>
                </a:lnTo>
                <a:lnTo>
                  <a:pt x="116" y="10"/>
                </a:lnTo>
                <a:lnTo>
                  <a:pt x="127" y="8"/>
                </a:lnTo>
                <a:lnTo>
                  <a:pt x="139" y="10"/>
                </a:lnTo>
                <a:lnTo>
                  <a:pt x="148" y="10"/>
                </a:lnTo>
                <a:lnTo>
                  <a:pt x="158" y="13"/>
                </a:lnTo>
                <a:lnTo>
                  <a:pt x="167" y="17"/>
                </a:lnTo>
                <a:lnTo>
                  <a:pt x="175" y="23"/>
                </a:lnTo>
                <a:lnTo>
                  <a:pt x="183" y="31"/>
                </a:lnTo>
                <a:lnTo>
                  <a:pt x="190" y="38"/>
                </a:lnTo>
                <a:lnTo>
                  <a:pt x="196" y="48"/>
                </a:lnTo>
                <a:lnTo>
                  <a:pt x="200" y="57"/>
                </a:lnTo>
                <a:lnTo>
                  <a:pt x="203" y="69"/>
                </a:lnTo>
                <a:lnTo>
                  <a:pt x="205" y="80"/>
                </a:lnTo>
                <a:lnTo>
                  <a:pt x="207" y="93"/>
                </a:lnTo>
                <a:lnTo>
                  <a:pt x="207" y="107"/>
                </a:lnTo>
                <a:lnTo>
                  <a:pt x="207" y="107"/>
                </a:lnTo>
                <a:lnTo>
                  <a:pt x="203" y="135"/>
                </a:lnTo>
                <a:lnTo>
                  <a:pt x="203" y="151"/>
                </a:lnTo>
                <a:lnTo>
                  <a:pt x="205" y="166"/>
                </a:lnTo>
                <a:lnTo>
                  <a:pt x="205" y="166"/>
                </a:lnTo>
                <a:lnTo>
                  <a:pt x="209" y="173"/>
                </a:lnTo>
                <a:lnTo>
                  <a:pt x="215" y="181"/>
                </a:lnTo>
                <a:lnTo>
                  <a:pt x="223" y="187"/>
                </a:lnTo>
                <a:lnTo>
                  <a:pt x="230" y="193"/>
                </a:lnTo>
                <a:lnTo>
                  <a:pt x="247" y="200"/>
                </a:lnTo>
                <a:lnTo>
                  <a:pt x="264" y="204"/>
                </a:lnTo>
                <a:lnTo>
                  <a:pt x="264" y="204"/>
                </a:lnTo>
                <a:lnTo>
                  <a:pt x="257" y="234"/>
                </a:lnTo>
                <a:lnTo>
                  <a:pt x="253" y="250"/>
                </a:lnTo>
                <a:lnTo>
                  <a:pt x="247" y="263"/>
                </a:lnTo>
                <a:lnTo>
                  <a:pt x="247" y="263"/>
                </a:lnTo>
                <a:close/>
                <a:moveTo>
                  <a:pt x="150" y="149"/>
                </a:moveTo>
                <a:lnTo>
                  <a:pt x="150" y="149"/>
                </a:lnTo>
                <a:lnTo>
                  <a:pt x="137" y="151"/>
                </a:lnTo>
                <a:lnTo>
                  <a:pt x="123" y="158"/>
                </a:lnTo>
                <a:lnTo>
                  <a:pt x="112" y="166"/>
                </a:lnTo>
                <a:lnTo>
                  <a:pt x="102" y="173"/>
                </a:lnTo>
                <a:lnTo>
                  <a:pt x="102" y="173"/>
                </a:lnTo>
                <a:lnTo>
                  <a:pt x="97" y="181"/>
                </a:lnTo>
                <a:lnTo>
                  <a:pt x="91" y="189"/>
                </a:lnTo>
                <a:lnTo>
                  <a:pt x="87" y="196"/>
                </a:lnTo>
                <a:lnTo>
                  <a:pt x="85" y="204"/>
                </a:lnTo>
                <a:lnTo>
                  <a:pt x="85" y="204"/>
                </a:lnTo>
                <a:lnTo>
                  <a:pt x="87" y="212"/>
                </a:lnTo>
                <a:lnTo>
                  <a:pt x="89" y="217"/>
                </a:lnTo>
                <a:lnTo>
                  <a:pt x="95" y="223"/>
                </a:lnTo>
                <a:lnTo>
                  <a:pt x="99" y="227"/>
                </a:lnTo>
                <a:lnTo>
                  <a:pt x="106" y="231"/>
                </a:lnTo>
                <a:lnTo>
                  <a:pt x="112" y="233"/>
                </a:lnTo>
                <a:lnTo>
                  <a:pt x="120" y="233"/>
                </a:lnTo>
                <a:lnTo>
                  <a:pt x="125" y="233"/>
                </a:lnTo>
                <a:lnTo>
                  <a:pt x="125" y="233"/>
                </a:lnTo>
                <a:lnTo>
                  <a:pt x="133" y="231"/>
                </a:lnTo>
                <a:lnTo>
                  <a:pt x="139" y="227"/>
                </a:lnTo>
                <a:lnTo>
                  <a:pt x="144" y="221"/>
                </a:lnTo>
                <a:lnTo>
                  <a:pt x="150" y="213"/>
                </a:lnTo>
                <a:lnTo>
                  <a:pt x="158" y="200"/>
                </a:lnTo>
                <a:lnTo>
                  <a:pt x="162" y="185"/>
                </a:lnTo>
                <a:lnTo>
                  <a:pt x="162" y="185"/>
                </a:lnTo>
                <a:lnTo>
                  <a:pt x="163" y="170"/>
                </a:lnTo>
                <a:lnTo>
                  <a:pt x="162" y="158"/>
                </a:lnTo>
                <a:lnTo>
                  <a:pt x="160" y="154"/>
                </a:lnTo>
                <a:lnTo>
                  <a:pt x="158" y="151"/>
                </a:lnTo>
                <a:lnTo>
                  <a:pt x="154" y="149"/>
                </a:lnTo>
                <a:lnTo>
                  <a:pt x="150" y="149"/>
                </a:lnTo>
                <a:lnTo>
                  <a:pt x="150" y="149"/>
                </a:lnTo>
                <a:close/>
                <a:moveTo>
                  <a:pt x="118" y="221"/>
                </a:moveTo>
                <a:lnTo>
                  <a:pt x="118" y="221"/>
                </a:lnTo>
                <a:lnTo>
                  <a:pt x="108" y="221"/>
                </a:lnTo>
                <a:lnTo>
                  <a:pt x="101" y="217"/>
                </a:lnTo>
                <a:lnTo>
                  <a:pt x="97" y="212"/>
                </a:lnTo>
                <a:lnTo>
                  <a:pt x="97" y="204"/>
                </a:lnTo>
                <a:lnTo>
                  <a:pt x="97" y="196"/>
                </a:lnTo>
                <a:lnTo>
                  <a:pt x="101" y="189"/>
                </a:lnTo>
                <a:lnTo>
                  <a:pt x="106" y="183"/>
                </a:lnTo>
                <a:lnTo>
                  <a:pt x="112" y="177"/>
                </a:lnTo>
                <a:lnTo>
                  <a:pt x="112" y="177"/>
                </a:lnTo>
                <a:lnTo>
                  <a:pt x="116" y="181"/>
                </a:lnTo>
                <a:lnTo>
                  <a:pt x="120" y="185"/>
                </a:lnTo>
                <a:lnTo>
                  <a:pt x="123" y="198"/>
                </a:lnTo>
                <a:lnTo>
                  <a:pt x="125" y="206"/>
                </a:lnTo>
                <a:lnTo>
                  <a:pt x="123" y="212"/>
                </a:lnTo>
                <a:lnTo>
                  <a:pt x="122" y="217"/>
                </a:lnTo>
                <a:lnTo>
                  <a:pt x="118" y="221"/>
                </a:lnTo>
                <a:lnTo>
                  <a:pt x="118" y="221"/>
                </a:lnTo>
                <a:close/>
                <a:moveTo>
                  <a:pt x="122" y="173"/>
                </a:moveTo>
                <a:lnTo>
                  <a:pt x="122" y="173"/>
                </a:lnTo>
                <a:lnTo>
                  <a:pt x="123" y="170"/>
                </a:lnTo>
                <a:lnTo>
                  <a:pt x="127" y="168"/>
                </a:lnTo>
                <a:lnTo>
                  <a:pt x="139" y="162"/>
                </a:lnTo>
                <a:lnTo>
                  <a:pt x="139" y="162"/>
                </a:lnTo>
                <a:lnTo>
                  <a:pt x="129" y="170"/>
                </a:lnTo>
                <a:lnTo>
                  <a:pt x="125" y="173"/>
                </a:lnTo>
                <a:lnTo>
                  <a:pt x="122" y="173"/>
                </a:lnTo>
                <a:lnTo>
                  <a:pt x="122" y="173"/>
                </a:lnTo>
                <a:close/>
                <a:moveTo>
                  <a:pt x="129" y="189"/>
                </a:moveTo>
                <a:lnTo>
                  <a:pt x="129" y="189"/>
                </a:lnTo>
                <a:lnTo>
                  <a:pt x="127" y="185"/>
                </a:lnTo>
                <a:lnTo>
                  <a:pt x="129" y="181"/>
                </a:lnTo>
                <a:lnTo>
                  <a:pt x="133" y="175"/>
                </a:lnTo>
                <a:lnTo>
                  <a:pt x="139" y="172"/>
                </a:lnTo>
                <a:lnTo>
                  <a:pt x="144" y="168"/>
                </a:lnTo>
                <a:lnTo>
                  <a:pt x="144" y="168"/>
                </a:lnTo>
                <a:lnTo>
                  <a:pt x="137" y="179"/>
                </a:lnTo>
                <a:lnTo>
                  <a:pt x="133" y="185"/>
                </a:lnTo>
                <a:lnTo>
                  <a:pt x="129" y="189"/>
                </a:lnTo>
                <a:lnTo>
                  <a:pt x="129" y="189"/>
                </a:lnTo>
                <a:close/>
                <a:moveTo>
                  <a:pt x="146" y="181"/>
                </a:moveTo>
                <a:lnTo>
                  <a:pt x="146" y="181"/>
                </a:lnTo>
                <a:lnTo>
                  <a:pt x="148" y="177"/>
                </a:lnTo>
                <a:lnTo>
                  <a:pt x="150" y="173"/>
                </a:lnTo>
                <a:lnTo>
                  <a:pt x="150" y="173"/>
                </a:lnTo>
                <a:lnTo>
                  <a:pt x="152" y="175"/>
                </a:lnTo>
                <a:lnTo>
                  <a:pt x="152" y="177"/>
                </a:lnTo>
                <a:lnTo>
                  <a:pt x="152" y="177"/>
                </a:lnTo>
                <a:lnTo>
                  <a:pt x="150" y="177"/>
                </a:lnTo>
                <a:lnTo>
                  <a:pt x="148" y="179"/>
                </a:lnTo>
                <a:lnTo>
                  <a:pt x="148" y="179"/>
                </a:lnTo>
                <a:lnTo>
                  <a:pt x="146" y="181"/>
                </a:lnTo>
                <a:lnTo>
                  <a:pt x="146" y="181"/>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0" name="矩形 29"/>
          <p:cNvSpPr/>
          <p:nvPr/>
        </p:nvSpPr>
        <p:spPr>
          <a:xfrm>
            <a:off x="3276192" y="2194606"/>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1511631" y="454568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a:t>
            </a:r>
            <a:br>
              <a:rPr lang="en-US" altLang="zh-CN" dirty="0"/>
            </a:br>
            <a:r>
              <a:rPr lang="zh-CN" altLang="en-US" dirty="0"/>
              <a:t>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圆角矩形 85"/>
          <p:cNvSpPr/>
          <p:nvPr/>
        </p:nvSpPr>
        <p:spPr>
          <a:xfrm>
            <a:off x="22367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22367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72659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659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9" name="Group 4"/>
          <p:cNvGrpSpPr>
            <a:grpSpLocks noChangeAspect="1"/>
          </p:cNvGrpSpPr>
          <p:nvPr/>
        </p:nvGrpSpPr>
        <p:grpSpPr bwMode="auto">
          <a:xfrm>
            <a:off x="5387908" y="2705166"/>
            <a:ext cx="1416185" cy="3175687"/>
            <a:chOff x="815" y="1510"/>
            <a:chExt cx="891" cy="1998"/>
          </a:xfrm>
          <a:solidFill>
            <a:schemeClr val="accent1"/>
          </a:solidFill>
        </p:grpSpPr>
        <p:sp>
          <p:nvSpPr>
            <p:cNvPr id="21"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2"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3"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4"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5"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grpSp>
      <p:sp>
        <p:nvSpPr>
          <p:cNvPr id="26" name="圆角矩形 85"/>
          <p:cNvSpPr/>
          <p:nvPr/>
        </p:nvSpPr>
        <p:spPr>
          <a:xfrm>
            <a:off x="2236773" y="5698339"/>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8" name="矩形 37"/>
          <p:cNvSpPr/>
          <p:nvPr/>
        </p:nvSpPr>
        <p:spPr>
          <a:xfrm>
            <a:off x="22367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85"/>
          <p:cNvSpPr/>
          <p:nvPr/>
        </p:nvSpPr>
        <p:spPr>
          <a:xfrm>
            <a:off x="7265973" y="5698339"/>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2659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71" name="任意多边形 28"/>
          <p:cNvSpPr/>
          <p:nvPr/>
        </p:nvSpPr>
        <p:spPr>
          <a:xfrm>
            <a:off x="754063" y="2491249"/>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73" name="矩形 72"/>
          <p:cNvSpPr/>
          <p:nvPr/>
        </p:nvSpPr>
        <p:spPr>
          <a:xfrm>
            <a:off x="2687460" y="2557513"/>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74" name="任意多边形 28"/>
          <p:cNvSpPr/>
          <p:nvPr/>
        </p:nvSpPr>
        <p:spPr>
          <a:xfrm>
            <a:off x="754063" y="4891307"/>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sp>
        <p:nvSpPr>
          <p:cNvPr id="76" name="矩形 75"/>
          <p:cNvSpPr/>
          <p:nvPr/>
        </p:nvSpPr>
        <p:spPr>
          <a:xfrm>
            <a:off x="2687460" y="4957571"/>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77" name="KSO_Shape"/>
          <p:cNvSpPr/>
          <p:nvPr/>
        </p:nvSpPr>
        <p:spPr>
          <a:xfrm flipH="1">
            <a:off x="1290993" y="5311145"/>
            <a:ext cx="326317" cy="342291"/>
          </a:xfrm>
          <a:custGeom>
            <a:avLst/>
            <a:gdLst>
              <a:gd name="connsiteX0" fmla="*/ 4461768 w 5394523"/>
              <a:gd name="connsiteY0" fmla="*/ 3204655 h 5658773"/>
              <a:gd name="connsiteX1" fmla="*/ 932755 w 5394523"/>
              <a:gd name="connsiteY1" fmla="*/ 3204655 h 5658773"/>
              <a:gd name="connsiteX2" fmla="*/ 932755 w 5394523"/>
              <a:gd name="connsiteY2" fmla="*/ 3680451 h 5658773"/>
              <a:gd name="connsiteX3" fmla="*/ 935888 w 5394523"/>
              <a:gd name="connsiteY3" fmla="*/ 3730118 h 5658773"/>
              <a:gd name="connsiteX4" fmla="*/ 933854 w 5394523"/>
              <a:gd name="connsiteY4" fmla="*/ 3730118 h 5658773"/>
              <a:gd name="connsiteX5" fmla="*/ 919576 w 5394523"/>
              <a:gd name="connsiteY5" fmla="*/ 3878377 h 5658773"/>
              <a:gd name="connsiteX6" fmla="*/ 25312 w 5394523"/>
              <a:gd name="connsiteY6" fmla="*/ 4724735 h 5658773"/>
              <a:gd name="connsiteX7" fmla="*/ 0 w 5394523"/>
              <a:gd name="connsiteY7" fmla="*/ 4726073 h 5658773"/>
              <a:gd name="connsiteX8" fmla="*/ 0 w 5394523"/>
              <a:gd name="connsiteY8" fmla="*/ 4987418 h 5658773"/>
              <a:gd name="connsiteX9" fmla="*/ 1696229 w 5394523"/>
              <a:gd name="connsiteY9" fmla="*/ 4987418 h 5658773"/>
              <a:gd name="connsiteX10" fmla="*/ 1708125 w 5394523"/>
              <a:gd name="connsiteY10" fmla="*/ 5046603 h 5658773"/>
              <a:gd name="connsiteX11" fmla="*/ 2697262 w 5394523"/>
              <a:gd name="connsiteY11" fmla="*/ 5658773 h 5658773"/>
              <a:gd name="connsiteX12" fmla="*/ 3686400 w 5394523"/>
              <a:gd name="connsiteY12" fmla="*/ 5046603 h 5658773"/>
              <a:gd name="connsiteX13" fmla="*/ 3698295 w 5394523"/>
              <a:gd name="connsiteY13" fmla="*/ 4987418 h 5658773"/>
              <a:gd name="connsiteX14" fmla="*/ 5394523 w 5394523"/>
              <a:gd name="connsiteY14" fmla="*/ 4987418 h 5658773"/>
              <a:gd name="connsiteX15" fmla="*/ 5394523 w 5394523"/>
              <a:gd name="connsiteY15" fmla="*/ 4726073 h 5658773"/>
              <a:gd name="connsiteX16" fmla="*/ 5369211 w 5394523"/>
              <a:gd name="connsiteY16" fmla="*/ 4724735 h 5658773"/>
              <a:gd name="connsiteX17" fmla="*/ 4474947 w 5394523"/>
              <a:gd name="connsiteY17" fmla="*/ 3878377 h 5658773"/>
              <a:gd name="connsiteX18" fmla="*/ 4460669 w 5394523"/>
              <a:gd name="connsiteY18" fmla="*/ 3730118 h 5658773"/>
              <a:gd name="connsiteX19" fmla="*/ 4458635 w 5394523"/>
              <a:gd name="connsiteY19" fmla="*/ 3730118 h 5658773"/>
              <a:gd name="connsiteX20" fmla="*/ 4461768 w 5394523"/>
              <a:gd name="connsiteY20" fmla="*/ 3680451 h 5658773"/>
              <a:gd name="connsiteX21" fmla="*/ 4461768 w 5394523"/>
              <a:gd name="connsiteY21" fmla="*/ 2315655 h 5658773"/>
              <a:gd name="connsiteX22" fmla="*/ 932755 w 5394523"/>
              <a:gd name="connsiteY22" fmla="*/ 2315655 h 5658773"/>
              <a:gd name="connsiteX23" fmla="*/ 932755 w 5394523"/>
              <a:gd name="connsiteY23" fmla="*/ 2963355 h 5658773"/>
              <a:gd name="connsiteX24" fmla="*/ 4461768 w 5394523"/>
              <a:gd name="connsiteY24" fmla="*/ 2963355 h 5658773"/>
              <a:gd name="connsiteX25" fmla="*/ 2697262 w 5394523"/>
              <a:gd name="connsiteY25" fmla="*/ 0 h 5658773"/>
              <a:gd name="connsiteX26" fmla="*/ 2006732 w 5394523"/>
              <a:gd name="connsiteY26" fmla="*/ 562798 h 5658773"/>
              <a:gd name="connsiteX27" fmla="*/ 1994361 w 5394523"/>
              <a:gd name="connsiteY27" fmla="*/ 685515 h 5658773"/>
              <a:gd name="connsiteX28" fmla="*/ 1968717 w 5394523"/>
              <a:gd name="connsiteY28" fmla="*/ 689428 h 5658773"/>
              <a:gd name="connsiteX29" fmla="*/ 932755 w 5394523"/>
              <a:gd name="connsiteY29" fmla="*/ 1960511 h 5658773"/>
              <a:gd name="connsiteX30" fmla="*/ 932755 w 5394523"/>
              <a:gd name="connsiteY30" fmla="*/ 2074355 h 5658773"/>
              <a:gd name="connsiteX31" fmla="*/ 4461768 w 5394523"/>
              <a:gd name="connsiteY31" fmla="*/ 2074355 h 5658773"/>
              <a:gd name="connsiteX32" fmla="*/ 4461768 w 5394523"/>
              <a:gd name="connsiteY32" fmla="*/ 1960511 h 5658773"/>
              <a:gd name="connsiteX33" fmla="*/ 3425806 w 5394523"/>
              <a:gd name="connsiteY33" fmla="*/ 689428 h 5658773"/>
              <a:gd name="connsiteX34" fmla="*/ 3400163 w 5394523"/>
              <a:gd name="connsiteY34" fmla="*/ 685515 h 5658773"/>
              <a:gd name="connsiteX35" fmla="*/ 3387792 w 5394523"/>
              <a:gd name="connsiteY35" fmla="*/ 562798 h 5658773"/>
              <a:gd name="connsiteX36" fmla="*/ 2697262 w 5394523"/>
              <a:gd name="connsiteY36" fmla="*/ 0 h 565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4523" h="5658773">
                <a:moveTo>
                  <a:pt x="4461768" y="3204655"/>
                </a:moveTo>
                <a:lnTo>
                  <a:pt x="932755" y="3204655"/>
                </a:lnTo>
                <a:lnTo>
                  <a:pt x="932755" y="3680451"/>
                </a:lnTo>
                <a:lnTo>
                  <a:pt x="935888" y="3730118"/>
                </a:lnTo>
                <a:lnTo>
                  <a:pt x="933854" y="3730118"/>
                </a:lnTo>
                <a:lnTo>
                  <a:pt x="919576" y="3878377"/>
                </a:lnTo>
                <a:cubicBezTo>
                  <a:pt x="831330" y="4329811"/>
                  <a:pt x="470714" y="4677385"/>
                  <a:pt x="25312" y="4724735"/>
                </a:cubicBezTo>
                <a:lnTo>
                  <a:pt x="0" y="4726073"/>
                </a:lnTo>
                <a:lnTo>
                  <a:pt x="0" y="4987418"/>
                </a:lnTo>
                <a:lnTo>
                  <a:pt x="1696229" y="4987418"/>
                </a:lnTo>
                <a:lnTo>
                  <a:pt x="1708125" y="5046603"/>
                </a:lnTo>
                <a:cubicBezTo>
                  <a:pt x="1802271" y="5395968"/>
                  <a:pt x="2209350" y="5658773"/>
                  <a:pt x="2697262" y="5658773"/>
                </a:cubicBezTo>
                <a:cubicBezTo>
                  <a:pt x="3185174" y="5658773"/>
                  <a:pt x="3592254" y="5395968"/>
                  <a:pt x="3686400" y="5046603"/>
                </a:cubicBezTo>
                <a:lnTo>
                  <a:pt x="3698295" y="4987418"/>
                </a:lnTo>
                <a:lnTo>
                  <a:pt x="5394523" y="4987418"/>
                </a:lnTo>
                <a:lnTo>
                  <a:pt x="5394523" y="4726073"/>
                </a:lnTo>
                <a:lnTo>
                  <a:pt x="5369211" y="4724735"/>
                </a:lnTo>
                <a:cubicBezTo>
                  <a:pt x="4923809" y="4677385"/>
                  <a:pt x="4563193" y="4329811"/>
                  <a:pt x="4474947" y="3878377"/>
                </a:cubicBezTo>
                <a:lnTo>
                  <a:pt x="4460669" y="3730118"/>
                </a:lnTo>
                <a:lnTo>
                  <a:pt x="4458635" y="3730118"/>
                </a:lnTo>
                <a:lnTo>
                  <a:pt x="4461768" y="3680451"/>
                </a:lnTo>
                <a:close/>
                <a:moveTo>
                  <a:pt x="4461768" y="2315655"/>
                </a:moveTo>
                <a:lnTo>
                  <a:pt x="932755" y="2315655"/>
                </a:lnTo>
                <a:lnTo>
                  <a:pt x="932755" y="2963355"/>
                </a:lnTo>
                <a:lnTo>
                  <a:pt x="4461768" y="2963355"/>
                </a:lnTo>
                <a:close/>
                <a:moveTo>
                  <a:pt x="2697262" y="0"/>
                </a:moveTo>
                <a:cubicBezTo>
                  <a:pt x="2356644" y="0"/>
                  <a:pt x="2072457" y="241610"/>
                  <a:pt x="2006732" y="562798"/>
                </a:cubicBezTo>
                <a:lnTo>
                  <a:pt x="1994361" y="685515"/>
                </a:lnTo>
                <a:lnTo>
                  <a:pt x="1968717" y="689428"/>
                </a:lnTo>
                <a:cubicBezTo>
                  <a:pt x="1377495" y="810410"/>
                  <a:pt x="932755" y="1333524"/>
                  <a:pt x="932755" y="1960511"/>
                </a:cubicBezTo>
                <a:lnTo>
                  <a:pt x="932755" y="2074355"/>
                </a:lnTo>
                <a:lnTo>
                  <a:pt x="4461768" y="2074355"/>
                </a:lnTo>
                <a:lnTo>
                  <a:pt x="4461768" y="1960511"/>
                </a:lnTo>
                <a:cubicBezTo>
                  <a:pt x="4461768" y="1333524"/>
                  <a:pt x="4017028" y="810410"/>
                  <a:pt x="3425806" y="689428"/>
                </a:cubicBezTo>
                <a:lnTo>
                  <a:pt x="3400163" y="685515"/>
                </a:lnTo>
                <a:lnTo>
                  <a:pt x="3387792" y="562798"/>
                </a:lnTo>
                <a:cubicBezTo>
                  <a:pt x="3322067" y="241610"/>
                  <a:pt x="3037880" y="0"/>
                  <a:pt x="2697262" y="0"/>
                </a:cubicBezTo>
                <a:close/>
              </a:path>
            </a:pathLst>
          </a:custGeom>
          <a:solidFill>
            <a:schemeClr val="accent1"/>
          </a:solidFill>
          <a:ln>
            <a:noFill/>
          </a:ln>
          <a:effectLst/>
        </p:spPr>
        <p:txBody>
          <a:bodyPr/>
          <a:lstStyle/>
          <a:p>
            <a:endParaRPr lang="zh-CN" altLang="en-US" sz="4400">
              <a:solidFill>
                <a:schemeClr val="tx1"/>
              </a:solidFill>
              <a:latin typeface="Calibri" panose="020F0502020204030204" pitchFamily="34" charset="0"/>
              <a:ea typeface="幼圆" panose="02010509060101010101" pitchFamily="49" charset="-122"/>
            </a:endParaRPr>
          </a:p>
        </p:txBody>
      </p:sp>
      <p:sp>
        <p:nvSpPr>
          <p:cNvPr id="78" name="KSO_Shape"/>
          <p:cNvSpPr/>
          <p:nvPr/>
        </p:nvSpPr>
        <p:spPr bwMode="auto">
          <a:xfrm>
            <a:off x="1301832" y="2911087"/>
            <a:ext cx="304639" cy="342291"/>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chemeClr val="accent1"/>
          </a:solidFill>
          <a:ln>
            <a:noFill/>
          </a:ln>
          <a:effectLst/>
        </p:spPr>
        <p:txBody>
          <a:bodyPr/>
          <a:lstStyle/>
          <a:p>
            <a:endParaRPr lang="zh-CN" altLang="en-US" sz="4400"/>
          </a:p>
        </p:txBody>
      </p:sp>
      <p:sp>
        <p:nvSpPr>
          <p:cNvPr id="72" name="Freeform 66"/>
          <p:cNvSpPr>
            <a:spLocks noEditPoints="1"/>
          </p:cNvSpPr>
          <p:nvPr/>
        </p:nvSpPr>
        <p:spPr bwMode="auto">
          <a:xfrm rot="218059">
            <a:off x="75406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75" name="Freeform 66"/>
          <p:cNvSpPr>
            <a:spLocks noEditPoints="1"/>
          </p:cNvSpPr>
          <p:nvPr/>
        </p:nvSpPr>
        <p:spPr bwMode="auto">
          <a:xfrm rot="218059">
            <a:off x="117821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0" name="Freeform 66"/>
          <p:cNvSpPr>
            <a:spLocks noEditPoints="1"/>
          </p:cNvSpPr>
          <p:nvPr/>
        </p:nvSpPr>
        <p:spPr bwMode="auto">
          <a:xfrm rot="218059">
            <a:off x="160237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1" name="Freeform 66"/>
          <p:cNvSpPr>
            <a:spLocks noEditPoints="1"/>
          </p:cNvSpPr>
          <p:nvPr/>
        </p:nvSpPr>
        <p:spPr bwMode="auto">
          <a:xfrm rot="218059">
            <a:off x="202652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2" name="Freeform 66"/>
          <p:cNvSpPr>
            <a:spLocks noEditPoints="1"/>
          </p:cNvSpPr>
          <p:nvPr/>
        </p:nvSpPr>
        <p:spPr bwMode="auto">
          <a:xfrm rot="218059">
            <a:off x="245068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3" name="Freeform 66"/>
          <p:cNvSpPr>
            <a:spLocks noEditPoints="1"/>
          </p:cNvSpPr>
          <p:nvPr/>
        </p:nvSpPr>
        <p:spPr bwMode="auto">
          <a:xfrm rot="218059">
            <a:off x="287483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4" name="Freeform 66"/>
          <p:cNvSpPr>
            <a:spLocks noEditPoints="1"/>
          </p:cNvSpPr>
          <p:nvPr/>
        </p:nvSpPr>
        <p:spPr bwMode="auto">
          <a:xfrm rot="218059">
            <a:off x="329899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5" name="Freeform 66"/>
          <p:cNvSpPr>
            <a:spLocks noEditPoints="1"/>
          </p:cNvSpPr>
          <p:nvPr/>
        </p:nvSpPr>
        <p:spPr bwMode="auto">
          <a:xfrm rot="218059">
            <a:off x="372314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6" name="Freeform 66"/>
          <p:cNvSpPr>
            <a:spLocks noEditPoints="1"/>
          </p:cNvSpPr>
          <p:nvPr/>
        </p:nvSpPr>
        <p:spPr bwMode="auto">
          <a:xfrm rot="218059">
            <a:off x="414730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7" name="Freeform 66"/>
          <p:cNvSpPr>
            <a:spLocks noEditPoints="1"/>
          </p:cNvSpPr>
          <p:nvPr/>
        </p:nvSpPr>
        <p:spPr bwMode="auto">
          <a:xfrm rot="218059">
            <a:off x="4571459" y="416497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8" name="Freeform 66"/>
          <p:cNvSpPr>
            <a:spLocks noEditPoints="1"/>
          </p:cNvSpPr>
          <p:nvPr/>
        </p:nvSpPr>
        <p:spPr bwMode="auto">
          <a:xfrm rot="218059">
            <a:off x="4995615" y="4164971"/>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9" name="Freeform 66"/>
          <p:cNvSpPr>
            <a:spLocks noEditPoints="1"/>
          </p:cNvSpPr>
          <p:nvPr/>
        </p:nvSpPr>
        <p:spPr bwMode="auto">
          <a:xfrm rot="218059">
            <a:off x="5419771" y="416497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90" name="Freeform 66"/>
          <p:cNvSpPr>
            <a:spLocks noEditPoints="1"/>
          </p:cNvSpPr>
          <p:nvPr/>
        </p:nvSpPr>
        <p:spPr bwMode="auto">
          <a:xfrm rot="218059">
            <a:off x="5843927" y="4164973"/>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91" name="矩形 90"/>
          <p:cNvSpPr/>
          <p:nvPr/>
        </p:nvSpPr>
        <p:spPr>
          <a:xfrm>
            <a:off x="6727033" y="1575457"/>
            <a:ext cx="5069113" cy="5088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0" name="矩形 19"/>
          <p:cNvSpPr/>
          <p:nvPr/>
        </p:nvSpPr>
        <p:spPr>
          <a:xfrm>
            <a:off x="852797"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8837038"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52797"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837038"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2" name="矩形 11"/>
          <p:cNvSpPr/>
          <p:nvPr/>
        </p:nvSpPr>
        <p:spPr>
          <a:xfrm>
            <a:off x="6254048"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254048" y="4369750"/>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95987"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195987" y="4369750"/>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p:nvPr/>
        </p:nvSpPr>
        <p:spPr bwMode="auto">
          <a:xfrm flipH="1">
            <a:off x="6562080" y="4788496"/>
            <a:ext cx="1125902" cy="904474"/>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594565" y="2622284"/>
            <a:ext cx="944811" cy="1061586"/>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9FCFB"/>
          </a:solidFill>
          <a:ln>
            <a:noFill/>
          </a:ln>
          <a:effectLst/>
        </p:spPr>
        <p:txBody>
          <a:bodyPr/>
          <a:lstStyle/>
          <a:p>
            <a:endParaRPr lang="zh-CN" altLang="en-US" sz="4400"/>
          </a:p>
        </p:txBody>
      </p:sp>
      <p:sp>
        <p:nvSpPr>
          <p:cNvPr id="26" name="KSO_Shape"/>
          <p:cNvSpPr/>
          <p:nvPr/>
        </p:nvSpPr>
        <p:spPr bwMode="auto">
          <a:xfrm>
            <a:off x="6730781" y="2660698"/>
            <a:ext cx="788499" cy="984756"/>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1" name="KSO_Shape"/>
          <p:cNvSpPr/>
          <p:nvPr/>
        </p:nvSpPr>
        <p:spPr bwMode="auto">
          <a:xfrm>
            <a:off x="4549420" y="4723182"/>
            <a:ext cx="1035101" cy="1035101"/>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rgbClr val="F9FCFB"/>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任意多边形: 形状 31"/>
          <p:cNvSpPr/>
          <p:nvPr/>
        </p:nvSpPr>
        <p:spPr>
          <a:xfrm rot="10472742" flipV="1">
            <a:off x="2439829"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33" name="任意多边形: 形状 32"/>
          <p:cNvSpPr/>
          <p:nvPr/>
        </p:nvSpPr>
        <p:spPr>
          <a:xfrm>
            <a:off x="792163"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19459" y="4873804"/>
            <a:ext cx="1603796" cy="646331"/>
          </a:xfrm>
          <a:prstGeom prst="rect">
            <a:avLst/>
          </a:prstGeom>
          <a:noFill/>
        </p:spPr>
        <p:txBody>
          <a:bodyPr wrap="square" rtlCol="0">
            <a:spAutoFit/>
          </a:bodyPr>
          <a:lstStyle/>
          <a:p>
            <a:pPr algn="r"/>
            <a:r>
              <a:rPr lang="en-US" altLang="zh-CN" sz="3600" b="1" dirty="0">
                <a:latin typeface="+mj-ea"/>
                <a:ea typeface="+mj-ea"/>
              </a:rPr>
              <a:t>1600</a:t>
            </a:r>
            <a:r>
              <a:rPr lang="zh-CN" altLang="en-US" sz="1800" b="1" dirty="0">
                <a:latin typeface="+mj-ea"/>
                <a:ea typeface="+mj-ea"/>
              </a:rPr>
              <a:t>万</a:t>
            </a:r>
            <a:endParaRPr lang="en-US" altLang="zh-CN" sz="1800" b="1" dirty="0">
              <a:latin typeface="+mj-ea"/>
              <a:ea typeface="+mj-ea"/>
            </a:endParaRPr>
          </a:p>
        </p:txBody>
      </p:sp>
      <p:sp>
        <p:nvSpPr>
          <p:cNvPr id="35" name="矩形 34"/>
          <p:cNvSpPr/>
          <p:nvPr/>
        </p:nvSpPr>
        <p:spPr>
          <a:xfrm>
            <a:off x="3237392"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10</a:t>
            </a:r>
            <a:r>
              <a:rPr lang="zh-CN" altLang="en-US" dirty="0">
                <a:solidFill>
                  <a:schemeClr val="tx1"/>
                </a:solidFill>
                <a:latin typeface="+mn-ea"/>
              </a:rPr>
              <a:t>月</a:t>
            </a:r>
            <a:endParaRPr lang="zh-CN" altLang="zh-CN" dirty="0">
              <a:solidFill>
                <a:schemeClr val="tx1"/>
              </a:solidFill>
              <a:latin typeface="+mn-ea"/>
            </a:endParaRPr>
          </a:p>
        </p:txBody>
      </p:sp>
      <p:sp>
        <p:nvSpPr>
          <p:cNvPr id="36" name="任意多边形: 形状 35"/>
          <p:cNvSpPr/>
          <p:nvPr/>
        </p:nvSpPr>
        <p:spPr>
          <a:xfrm rot="10472742" flipV="1">
            <a:off x="6071713"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37" name="任意多边形: 形状 36"/>
          <p:cNvSpPr/>
          <p:nvPr/>
        </p:nvSpPr>
        <p:spPr>
          <a:xfrm>
            <a:off x="4424047"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451343" y="4873804"/>
            <a:ext cx="1603796" cy="646331"/>
          </a:xfrm>
          <a:prstGeom prst="rect">
            <a:avLst/>
          </a:prstGeom>
          <a:noFill/>
        </p:spPr>
        <p:txBody>
          <a:bodyPr wrap="square" rtlCol="0">
            <a:spAutoFit/>
          </a:bodyPr>
          <a:lstStyle/>
          <a:p>
            <a:pPr algn="r"/>
            <a:r>
              <a:rPr lang="en-US" altLang="zh-CN" sz="3600" b="1" dirty="0">
                <a:latin typeface="+mj-ea"/>
                <a:ea typeface="+mj-ea"/>
              </a:rPr>
              <a:t>2300</a:t>
            </a:r>
            <a:r>
              <a:rPr lang="zh-CN" altLang="en-US" sz="1800" b="1" dirty="0">
                <a:latin typeface="+mj-ea"/>
                <a:ea typeface="+mj-ea"/>
              </a:rPr>
              <a:t>万</a:t>
            </a:r>
            <a:endParaRPr lang="en-US" altLang="zh-CN" sz="1800" b="1" dirty="0">
              <a:latin typeface="+mj-ea"/>
              <a:ea typeface="+mj-ea"/>
            </a:endParaRPr>
          </a:p>
        </p:txBody>
      </p:sp>
      <p:sp>
        <p:nvSpPr>
          <p:cNvPr id="39" name="矩形 38"/>
          <p:cNvSpPr/>
          <p:nvPr/>
        </p:nvSpPr>
        <p:spPr>
          <a:xfrm>
            <a:off x="6869276"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11</a:t>
            </a:r>
            <a:r>
              <a:rPr lang="zh-CN" altLang="en-US" dirty="0">
                <a:solidFill>
                  <a:schemeClr val="tx1"/>
                </a:solidFill>
                <a:latin typeface="+mn-ea"/>
              </a:rPr>
              <a:t>月</a:t>
            </a:r>
            <a:endParaRPr lang="zh-CN" altLang="zh-CN" dirty="0">
              <a:solidFill>
                <a:schemeClr val="tx1"/>
              </a:solidFill>
              <a:latin typeface="+mn-ea"/>
            </a:endParaRPr>
          </a:p>
        </p:txBody>
      </p:sp>
      <p:sp>
        <p:nvSpPr>
          <p:cNvPr id="40" name="任意多边形: 形状 39"/>
          <p:cNvSpPr/>
          <p:nvPr/>
        </p:nvSpPr>
        <p:spPr>
          <a:xfrm rot="10472742" flipV="1">
            <a:off x="9703597"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41" name="任意多边形: 形状 40"/>
          <p:cNvSpPr/>
          <p:nvPr/>
        </p:nvSpPr>
        <p:spPr>
          <a:xfrm>
            <a:off x="8055931"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8083227" y="4873804"/>
            <a:ext cx="1603796" cy="646331"/>
          </a:xfrm>
          <a:prstGeom prst="rect">
            <a:avLst/>
          </a:prstGeom>
          <a:noFill/>
        </p:spPr>
        <p:txBody>
          <a:bodyPr wrap="square" rtlCol="0">
            <a:spAutoFit/>
          </a:bodyPr>
          <a:lstStyle/>
          <a:p>
            <a:pPr algn="r"/>
            <a:r>
              <a:rPr lang="en-US" altLang="zh-CN" sz="3600" b="1" dirty="0">
                <a:latin typeface="+mj-ea"/>
                <a:ea typeface="+mj-ea"/>
              </a:rPr>
              <a:t>4500</a:t>
            </a:r>
            <a:r>
              <a:rPr lang="zh-CN" altLang="en-US" sz="1800" b="1" dirty="0">
                <a:latin typeface="+mj-ea"/>
                <a:ea typeface="+mj-ea"/>
              </a:rPr>
              <a:t>万</a:t>
            </a:r>
            <a:endParaRPr lang="en-US" altLang="zh-CN" sz="1800" b="1" dirty="0">
              <a:latin typeface="+mj-ea"/>
              <a:ea typeface="+mj-ea"/>
            </a:endParaRPr>
          </a:p>
        </p:txBody>
      </p:sp>
      <p:sp>
        <p:nvSpPr>
          <p:cNvPr id="43" name="矩形 42"/>
          <p:cNvSpPr/>
          <p:nvPr/>
        </p:nvSpPr>
        <p:spPr>
          <a:xfrm>
            <a:off x="10501160"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12</a:t>
            </a:r>
            <a:r>
              <a:rPr lang="zh-CN" altLang="en-US" dirty="0">
                <a:solidFill>
                  <a:schemeClr val="tx1"/>
                </a:solidFill>
                <a:latin typeface="+mn-ea"/>
              </a:rPr>
              <a:t>月</a:t>
            </a:r>
            <a:endParaRPr lang="zh-CN" altLang="zh-CN" dirty="0">
              <a:solidFill>
                <a:schemeClr val="tx1"/>
              </a:solidFill>
              <a:latin typeface="+mn-ea"/>
            </a:endParaRPr>
          </a:p>
        </p:txBody>
      </p:sp>
      <p:cxnSp>
        <p:nvCxnSpPr>
          <p:cNvPr id="44" name="直接连接符 43"/>
          <p:cNvCxnSpPr/>
          <p:nvPr/>
        </p:nvCxnSpPr>
        <p:spPr>
          <a:xfrm>
            <a:off x="660000" y="4071885"/>
            <a:ext cx="1087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136129" y="177320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1136129" y="285743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4" name="圆角矩形 31"/>
          <p:cNvSpPr/>
          <p:nvPr/>
        </p:nvSpPr>
        <p:spPr>
          <a:xfrm rot="20248206">
            <a:off x="1338647" y="4424656"/>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A</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44" name="圆角矩形 9"/>
          <p:cNvSpPr/>
          <p:nvPr/>
        </p:nvSpPr>
        <p:spPr>
          <a:xfrm rot="20248206">
            <a:off x="1486943"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45" name="KSO_GN1"/>
          <p:cNvSpPr/>
          <p:nvPr/>
        </p:nvSpPr>
        <p:spPr>
          <a:xfrm rot="20248206">
            <a:off x="1381846"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46" name="Text Box 8"/>
          <p:cNvSpPr txBox="1">
            <a:spLocks noChangeArrowheads="1"/>
          </p:cNvSpPr>
          <p:nvPr/>
        </p:nvSpPr>
        <p:spPr bwMode="auto">
          <a:xfrm>
            <a:off x="3128874"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47" name="Rectangle 42"/>
          <p:cNvSpPr>
            <a:spLocks noChangeArrowheads="1"/>
          </p:cNvSpPr>
          <p:nvPr/>
        </p:nvSpPr>
        <p:spPr bwMode="auto">
          <a:xfrm>
            <a:off x="3128874"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1"/>
                </a:solidFill>
                <a:latin typeface="+mn-lt"/>
              </a:rPr>
              <a:t>68</a:t>
            </a:r>
            <a:r>
              <a:rPr lang="en-US" altLang="zh-CN" sz="4000" u="sng" dirty="0">
                <a:solidFill>
                  <a:schemeClr val="accent1"/>
                </a:solidFill>
                <a:latin typeface="+mn-lt"/>
              </a:rPr>
              <a:t>%</a:t>
            </a:r>
            <a:endParaRPr lang="zh-CN" altLang="en-US" sz="5400" u="sng" dirty="0">
              <a:solidFill>
                <a:schemeClr val="accent1"/>
              </a:solidFill>
              <a:latin typeface="+mn-lt"/>
            </a:endParaRPr>
          </a:p>
        </p:txBody>
      </p:sp>
      <p:sp>
        <p:nvSpPr>
          <p:cNvPr id="48" name="圆角矩形 31"/>
          <p:cNvSpPr/>
          <p:nvPr/>
        </p:nvSpPr>
        <p:spPr>
          <a:xfrm rot="20248206">
            <a:off x="6820709" y="4424656"/>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B</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49" name="圆角矩形 9"/>
          <p:cNvSpPr/>
          <p:nvPr/>
        </p:nvSpPr>
        <p:spPr>
          <a:xfrm rot="20248206">
            <a:off x="6969005"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50" name="KSO_GN1"/>
          <p:cNvSpPr/>
          <p:nvPr/>
        </p:nvSpPr>
        <p:spPr>
          <a:xfrm rot="20248206">
            <a:off x="6863908"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51" name="Text Box 8"/>
          <p:cNvSpPr txBox="1">
            <a:spLocks noChangeArrowheads="1"/>
          </p:cNvSpPr>
          <p:nvPr/>
        </p:nvSpPr>
        <p:spPr bwMode="auto">
          <a:xfrm>
            <a:off x="8610936"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52" name="Rectangle 42"/>
          <p:cNvSpPr>
            <a:spLocks noChangeArrowheads="1"/>
          </p:cNvSpPr>
          <p:nvPr/>
        </p:nvSpPr>
        <p:spPr bwMode="auto">
          <a:xfrm>
            <a:off x="8610936"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1"/>
                </a:solidFill>
                <a:latin typeface="+mn-lt"/>
              </a:rPr>
              <a:t>82</a:t>
            </a:r>
            <a:r>
              <a:rPr lang="en-US" altLang="zh-CN" sz="4000" u="sng" dirty="0">
                <a:solidFill>
                  <a:schemeClr val="accent1"/>
                </a:solidFill>
                <a:latin typeface="+mn-lt"/>
              </a:rPr>
              <a:t>%</a:t>
            </a:r>
            <a:endParaRPr lang="zh-CN" altLang="en-US" sz="5400" u="sng" dirty="0">
              <a:solidFill>
                <a:schemeClr val="accent1"/>
              </a:solidFill>
              <a:latin typeface="+mn-lt"/>
            </a:endParaRPr>
          </a:p>
        </p:txBody>
      </p:sp>
      <p:sp>
        <p:nvSpPr>
          <p:cNvPr id="53" name="矩形 52"/>
          <p:cNvSpPr/>
          <p:nvPr/>
        </p:nvSpPr>
        <p:spPr>
          <a:xfrm>
            <a:off x="1136129" y="1500225"/>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04621" y="165262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55" name="矩形 54"/>
          <p:cNvSpPr/>
          <p:nvPr/>
        </p:nvSpPr>
        <p:spPr>
          <a:xfrm>
            <a:off x="1136129" y="2760632"/>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4" name="MH_SubTitle_1"/>
          <p:cNvSpPr/>
          <p:nvPr>
            <p:custDataLst>
              <p:tags r:id="rId1"/>
            </p:custDataLst>
          </p:nvPr>
        </p:nvSpPr>
        <p:spPr>
          <a:xfrm rot="5400000">
            <a:off x="3503418" y="823807"/>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25" name="KSO_Shape"/>
          <p:cNvSpPr/>
          <p:nvPr/>
        </p:nvSpPr>
        <p:spPr>
          <a:xfrm>
            <a:off x="4988632" y="2411544"/>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6" name="文本框 25"/>
          <p:cNvSpPr txBox="1"/>
          <p:nvPr/>
        </p:nvSpPr>
        <p:spPr>
          <a:xfrm>
            <a:off x="2278009" y="2244866"/>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8380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27" name="矩形 26"/>
          <p:cNvSpPr/>
          <p:nvPr/>
        </p:nvSpPr>
        <p:spPr>
          <a:xfrm>
            <a:off x="6177267" y="1908330"/>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MH_SubTitle_1"/>
          <p:cNvSpPr/>
          <p:nvPr>
            <p:custDataLst>
              <p:tags r:id="rId2"/>
            </p:custDataLst>
          </p:nvPr>
        </p:nvSpPr>
        <p:spPr>
          <a:xfrm rot="5400000">
            <a:off x="3503418" y="3314092"/>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30" name="KSO_Shape"/>
          <p:cNvSpPr/>
          <p:nvPr/>
        </p:nvSpPr>
        <p:spPr>
          <a:xfrm>
            <a:off x="4988632" y="4901829"/>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1" name="文本框 30"/>
          <p:cNvSpPr txBox="1"/>
          <p:nvPr/>
        </p:nvSpPr>
        <p:spPr>
          <a:xfrm>
            <a:off x="2278009" y="4735151"/>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9020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34" name="矩形 33"/>
          <p:cNvSpPr/>
          <p:nvPr/>
        </p:nvSpPr>
        <p:spPr>
          <a:xfrm>
            <a:off x="6177267" y="4398615"/>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文本框 34"/>
          <p:cNvSpPr txBox="1"/>
          <p:nvPr/>
        </p:nvSpPr>
        <p:spPr>
          <a:xfrm>
            <a:off x="1912149" y="3404675"/>
            <a:ext cx="3715500" cy="461665"/>
          </a:xfrm>
          <a:prstGeom prst="rect">
            <a:avLst/>
          </a:prstGeom>
          <a:noFill/>
        </p:spPr>
        <p:txBody>
          <a:bodyPr wrap="square" rtlCol="0">
            <a:spAutoFit/>
          </a:bodyPr>
          <a:lstStyle/>
          <a:p>
            <a:pPr algn="r"/>
            <a:r>
              <a:rPr lang="zh-CN" altLang="en-US" dirty="0">
                <a:latin typeface="+mj-ea"/>
                <a:ea typeface="+mj-ea"/>
              </a:rPr>
              <a:t>上半年   </a:t>
            </a:r>
            <a:r>
              <a:rPr lang="en-US" altLang="zh-CN" dirty="0">
                <a:latin typeface="+mj-ea"/>
                <a:ea typeface="+mj-ea"/>
              </a:rPr>
              <a:t>|   </a:t>
            </a:r>
            <a:r>
              <a:rPr lang="zh-CN" altLang="en-US" dirty="0">
                <a:latin typeface="+mj-ea"/>
                <a:ea typeface="+mj-ea"/>
              </a:rPr>
              <a:t>同比上涨</a:t>
            </a:r>
            <a:r>
              <a:rPr lang="en-US" altLang="zh-CN" dirty="0">
                <a:latin typeface="+mj-ea"/>
                <a:ea typeface="+mj-ea"/>
              </a:rPr>
              <a:t>5%</a:t>
            </a:r>
            <a:endParaRPr lang="en-US" altLang="zh-CN" sz="1200" dirty="0">
              <a:latin typeface="+mj-ea"/>
              <a:ea typeface="+mj-ea"/>
            </a:endParaRPr>
          </a:p>
        </p:txBody>
      </p:sp>
      <p:sp>
        <p:nvSpPr>
          <p:cNvPr id="36" name="文本框 35"/>
          <p:cNvSpPr txBox="1"/>
          <p:nvPr/>
        </p:nvSpPr>
        <p:spPr>
          <a:xfrm>
            <a:off x="1912149" y="5929309"/>
            <a:ext cx="3715500" cy="461665"/>
          </a:xfrm>
          <a:prstGeom prst="rect">
            <a:avLst/>
          </a:prstGeom>
          <a:noFill/>
        </p:spPr>
        <p:txBody>
          <a:bodyPr wrap="square" rtlCol="0">
            <a:spAutoFit/>
          </a:bodyPr>
          <a:lstStyle/>
          <a:p>
            <a:pPr algn="r"/>
            <a:r>
              <a:rPr lang="zh-CN" altLang="en-US" dirty="0">
                <a:latin typeface="+mj-ea"/>
                <a:ea typeface="+mj-ea"/>
              </a:rPr>
              <a:t>下半年   </a:t>
            </a:r>
            <a:r>
              <a:rPr lang="en-US" altLang="zh-CN" dirty="0">
                <a:latin typeface="+mj-ea"/>
                <a:ea typeface="+mj-ea"/>
              </a:rPr>
              <a:t>|   </a:t>
            </a:r>
            <a:r>
              <a:rPr lang="zh-CN" altLang="en-US" dirty="0">
                <a:latin typeface="+mj-ea"/>
                <a:ea typeface="+mj-ea"/>
              </a:rPr>
              <a:t>同比上涨</a:t>
            </a:r>
            <a:r>
              <a:rPr lang="en-US" altLang="zh-CN" dirty="0">
                <a:latin typeface="+mj-ea"/>
                <a:ea typeface="+mj-ea"/>
              </a:rPr>
              <a:t>12%</a:t>
            </a:r>
            <a:endParaRPr lang="en-US" altLang="zh-CN" sz="1200" dirty="0">
              <a:latin typeface="+mj-ea"/>
              <a:ea typeface="+mj-ea"/>
            </a:endParaRPr>
          </a:p>
        </p:txBody>
      </p:sp>
      <p:sp>
        <p:nvSpPr>
          <p:cNvPr id="37" name="KSO_Shape"/>
          <p:cNvSpPr/>
          <p:nvPr/>
        </p:nvSpPr>
        <p:spPr bwMode="auto">
          <a:xfrm>
            <a:off x="1050779" y="2083401"/>
            <a:ext cx="861648" cy="1161773"/>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8" name="KSO_Shape"/>
          <p:cNvSpPr/>
          <p:nvPr/>
        </p:nvSpPr>
        <p:spPr bwMode="auto">
          <a:xfrm>
            <a:off x="1045769" y="4801325"/>
            <a:ext cx="1006931" cy="761911"/>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a:t>
            </a:r>
            <a:br>
              <a:rPr lang="en-US" altLang="zh-CN" dirty="0"/>
            </a:br>
            <a:r>
              <a:rPr lang="zh-CN" altLang="en-US" dirty="0"/>
              <a:t>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42" name="矩形 41"/>
          <p:cNvSpPr/>
          <p:nvPr/>
        </p:nvSpPr>
        <p:spPr>
          <a:xfrm>
            <a:off x="3196839" y="1820484"/>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55" name="组合 54"/>
          <p:cNvGrpSpPr/>
          <p:nvPr/>
        </p:nvGrpSpPr>
        <p:grpSpPr>
          <a:xfrm rot="12918611">
            <a:off x="1725381" y="2155117"/>
            <a:ext cx="669755" cy="1694835"/>
            <a:chOff x="8585978" y="4338795"/>
            <a:chExt cx="762600" cy="1929782"/>
          </a:xfrm>
        </p:grpSpPr>
        <p:sp>
          <p:nvSpPr>
            <p:cNvPr id="5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6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6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62"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3" name="矩形 32"/>
          <p:cNvSpPr/>
          <p:nvPr/>
        </p:nvSpPr>
        <p:spPr>
          <a:xfrm>
            <a:off x="4282153" y="4404807"/>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34" name="组合 33"/>
          <p:cNvGrpSpPr/>
          <p:nvPr/>
        </p:nvGrpSpPr>
        <p:grpSpPr>
          <a:xfrm rot="12918611">
            <a:off x="2810695" y="4739440"/>
            <a:ext cx="669755" cy="1694835"/>
            <a:chOff x="8585978" y="4338795"/>
            <a:chExt cx="762600" cy="1929782"/>
          </a:xfrm>
        </p:grpSpPr>
        <p:sp>
          <p:nvSpPr>
            <p:cNvPr id="35"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9"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0"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1"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8" name="组合 17"/>
          <p:cNvGrpSpPr/>
          <p:nvPr/>
        </p:nvGrpSpPr>
        <p:grpSpPr>
          <a:xfrm>
            <a:off x="1127650" y="2470455"/>
            <a:ext cx="2771938" cy="2114797"/>
            <a:chOff x="1731123" y="3127958"/>
            <a:chExt cx="2608865" cy="1990384"/>
          </a:xfrm>
        </p:grpSpPr>
        <p:sp>
          <p:nvSpPr>
            <p:cNvPr id="21" name="Freeform 6"/>
            <p:cNvSpPr/>
            <p:nvPr/>
          </p:nvSpPr>
          <p:spPr bwMode="auto">
            <a:xfrm>
              <a:off x="1809839" y="3212297"/>
              <a:ext cx="2530149" cy="1906045"/>
            </a:xfrm>
            <a:custGeom>
              <a:avLst/>
              <a:gdLst>
                <a:gd name="T0" fmla="*/ 451 w 451"/>
                <a:gd name="T1" fmla="*/ 328 h 339"/>
                <a:gd name="T2" fmla="*/ 451 w 451"/>
                <a:gd name="T3" fmla="*/ 10 h 339"/>
                <a:gd name="T4" fmla="*/ 441 w 451"/>
                <a:gd name="T5" fmla="*/ 0 h 339"/>
                <a:gd name="T6" fmla="*/ 232 w 451"/>
                <a:gd name="T7" fmla="*/ 0 h 339"/>
                <a:gd name="T8" fmla="*/ 219 w 451"/>
                <a:gd name="T9" fmla="*/ 0 h 339"/>
                <a:gd name="T10" fmla="*/ 11 w 451"/>
                <a:gd name="T11" fmla="*/ 0 h 339"/>
                <a:gd name="T12" fmla="*/ 0 w 451"/>
                <a:gd name="T13" fmla="*/ 10 h 339"/>
                <a:gd name="T14" fmla="*/ 0 w 451"/>
                <a:gd name="T15" fmla="*/ 328 h 339"/>
                <a:gd name="T16" fmla="*/ 11 w 451"/>
                <a:gd name="T17" fmla="*/ 339 h 339"/>
                <a:gd name="T18" fmla="*/ 219 w 451"/>
                <a:gd name="T19" fmla="*/ 339 h 339"/>
                <a:gd name="T20" fmla="*/ 232 w 451"/>
                <a:gd name="T21" fmla="*/ 339 h 339"/>
                <a:gd name="T22" fmla="*/ 441 w 451"/>
                <a:gd name="T23" fmla="*/ 339 h 339"/>
                <a:gd name="T24" fmla="*/ 451 w 451"/>
                <a:gd name="T25" fmla="*/ 328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1" h="339">
                  <a:moveTo>
                    <a:pt x="451" y="328"/>
                  </a:moveTo>
                  <a:cubicBezTo>
                    <a:pt x="451" y="10"/>
                    <a:pt x="451" y="10"/>
                    <a:pt x="451" y="10"/>
                  </a:cubicBezTo>
                  <a:cubicBezTo>
                    <a:pt x="451" y="4"/>
                    <a:pt x="447" y="0"/>
                    <a:pt x="441" y="0"/>
                  </a:cubicBezTo>
                  <a:cubicBezTo>
                    <a:pt x="232" y="0"/>
                    <a:pt x="232" y="0"/>
                    <a:pt x="232" y="0"/>
                  </a:cubicBezTo>
                  <a:cubicBezTo>
                    <a:pt x="219" y="0"/>
                    <a:pt x="219" y="0"/>
                    <a:pt x="219" y="0"/>
                  </a:cubicBezTo>
                  <a:cubicBezTo>
                    <a:pt x="11" y="0"/>
                    <a:pt x="11" y="0"/>
                    <a:pt x="11" y="0"/>
                  </a:cubicBezTo>
                  <a:cubicBezTo>
                    <a:pt x="5" y="0"/>
                    <a:pt x="0" y="4"/>
                    <a:pt x="0" y="10"/>
                  </a:cubicBezTo>
                  <a:cubicBezTo>
                    <a:pt x="0" y="328"/>
                    <a:pt x="0" y="328"/>
                    <a:pt x="0" y="328"/>
                  </a:cubicBezTo>
                  <a:cubicBezTo>
                    <a:pt x="0" y="334"/>
                    <a:pt x="5" y="339"/>
                    <a:pt x="11" y="339"/>
                  </a:cubicBezTo>
                  <a:cubicBezTo>
                    <a:pt x="219" y="339"/>
                    <a:pt x="219" y="339"/>
                    <a:pt x="219" y="339"/>
                  </a:cubicBezTo>
                  <a:cubicBezTo>
                    <a:pt x="232" y="339"/>
                    <a:pt x="232" y="339"/>
                    <a:pt x="232" y="339"/>
                  </a:cubicBezTo>
                  <a:cubicBezTo>
                    <a:pt x="441" y="339"/>
                    <a:pt x="441" y="339"/>
                    <a:pt x="441" y="339"/>
                  </a:cubicBezTo>
                  <a:cubicBezTo>
                    <a:pt x="447" y="339"/>
                    <a:pt x="451" y="334"/>
                    <a:pt x="451" y="328"/>
                  </a:cubicBez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3"/>
            <p:cNvSpPr/>
            <p:nvPr/>
          </p:nvSpPr>
          <p:spPr bwMode="auto">
            <a:xfrm>
              <a:off x="1731123" y="3127958"/>
              <a:ext cx="2532961" cy="1906045"/>
            </a:xfrm>
            <a:custGeom>
              <a:avLst/>
              <a:gdLst>
                <a:gd name="T0" fmla="*/ 441 w 451"/>
                <a:gd name="T1" fmla="*/ 0 h 339"/>
                <a:gd name="T2" fmla="*/ 11 w 451"/>
                <a:gd name="T3" fmla="*/ 0 h 339"/>
                <a:gd name="T4" fmla="*/ 0 w 451"/>
                <a:gd name="T5" fmla="*/ 11 h 339"/>
                <a:gd name="T6" fmla="*/ 0 w 451"/>
                <a:gd name="T7" fmla="*/ 329 h 339"/>
                <a:gd name="T8" fmla="*/ 11 w 451"/>
                <a:gd name="T9" fmla="*/ 339 h 339"/>
                <a:gd name="T10" fmla="*/ 441 w 451"/>
                <a:gd name="T11" fmla="*/ 339 h 339"/>
                <a:gd name="T12" fmla="*/ 451 w 451"/>
                <a:gd name="T13" fmla="*/ 329 h 339"/>
                <a:gd name="T14" fmla="*/ 451 w 451"/>
                <a:gd name="T15" fmla="*/ 11 h 339"/>
                <a:gd name="T16" fmla="*/ 441 w 451"/>
                <a:gd name="T17"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1" h="339">
                  <a:moveTo>
                    <a:pt x="441" y="0"/>
                  </a:moveTo>
                  <a:cubicBezTo>
                    <a:pt x="11" y="0"/>
                    <a:pt x="11" y="0"/>
                    <a:pt x="11" y="0"/>
                  </a:cubicBezTo>
                  <a:cubicBezTo>
                    <a:pt x="5" y="0"/>
                    <a:pt x="0" y="5"/>
                    <a:pt x="0" y="11"/>
                  </a:cubicBezTo>
                  <a:cubicBezTo>
                    <a:pt x="0" y="329"/>
                    <a:pt x="0" y="329"/>
                    <a:pt x="0" y="329"/>
                  </a:cubicBezTo>
                  <a:cubicBezTo>
                    <a:pt x="0" y="335"/>
                    <a:pt x="5" y="339"/>
                    <a:pt x="11" y="339"/>
                  </a:cubicBezTo>
                  <a:cubicBezTo>
                    <a:pt x="441" y="339"/>
                    <a:pt x="441" y="339"/>
                    <a:pt x="441" y="339"/>
                  </a:cubicBezTo>
                  <a:cubicBezTo>
                    <a:pt x="446" y="339"/>
                    <a:pt x="451" y="335"/>
                    <a:pt x="451" y="329"/>
                  </a:cubicBezTo>
                  <a:cubicBezTo>
                    <a:pt x="451" y="11"/>
                    <a:pt x="451" y="11"/>
                    <a:pt x="451" y="11"/>
                  </a:cubicBezTo>
                  <a:cubicBezTo>
                    <a:pt x="451" y="5"/>
                    <a:pt x="446" y="0"/>
                    <a:pt x="441"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Rectangle 14"/>
            <p:cNvSpPr>
              <a:spLocks noChangeArrowheads="1"/>
            </p:cNvSpPr>
            <p:nvPr/>
          </p:nvSpPr>
          <p:spPr bwMode="auto">
            <a:xfrm>
              <a:off x="2962462" y="3127958"/>
              <a:ext cx="70283" cy="1906045"/>
            </a:xfrm>
            <a:prstGeom prst="rect">
              <a:avLst/>
            </a:prstGeom>
            <a:solidFill>
              <a:srgbClr val="FF70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5" name="Rectangle 15"/>
            <p:cNvSpPr>
              <a:spLocks noChangeArrowheads="1"/>
            </p:cNvSpPr>
            <p:nvPr/>
          </p:nvSpPr>
          <p:spPr bwMode="auto">
            <a:xfrm>
              <a:off x="1798593" y="3195428"/>
              <a:ext cx="2398021" cy="177672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6" name="Rectangle 16"/>
            <p:cNvSpPr>
              <a:spLocks noChangeArrowheads="1"/>
            </p:cNvSpPr>
            <p:nvPr/>
          </p:nvSpPr>
          <p:spPr bwMode="auto">
            <a:xfrm>
              <a:off x="2976518" y="3195428"/>
              <a:ext cx="39357" cy="1776727"/>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7" name="Freeform 17"/>
            <p:cNvSpPr/>
            <p:nvPr/>
          </p:nvSpPr>
          <p:spPr bwMode="auto">
            <a:xfrm>
              <a:off x="2883747" y="4786612"/>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18"/>
            <p:cNvSpPr/>
            <p:nvPr/>
          </p:nvSpPr>
          <p:spPr bwMode="auto">
            <a:xfrm>
              <a:off x="2883747" y="4291827"/>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9"/>
            <p:cNvSpPr/>
            <p:nvPr/>
          </p:nvSpPr>
          <p:spPr bwMode="auto">
            <a:xfrm>
              <a:off x="2883747" y="3797043"/>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20"/>
            <p:cNvSpPr/>
            <p:nvPr/>
          </p:nvSpPr>
          <p:spPr bwMode="auto">
            <a:xfrm>
              <a:off x="2894991" y="3302257"/>
              <a:ext cx="216469" cy="78716"/>
            </a:xfrm>
            <a:custGeom>
              <a:avLst/>
              <a:gdLst>
                <a:gd name="T0" fmla="*/ 6 w 39"/>
                <a:gd name="T1" fmla="*/ 14 h 14"/>
                <a:gd name="T2" fmla="*/ 32 w 39"/>
                <a:gd name="T3" fmla="*/ 14 h 14"/>
                <a:gd name="T4" fmla="*/ 39 w 39"/>
                <a:gd name="T5" fmla="*/ 7 h 14"/>
                <a:gd name="T6" fmla="*/ 32 w 39"/>
                <a:gd name="T7" fmla="*/ 0 h 14"/>
                <a:gd name="T8" fmla="*/ 6 w 39"/>
                <a:gd name="T9" fmla="*/ 0 h 14"/>
                <a:gd name="T10" fmla="*/ 0 w 39"/>
                <a:gd name="T11" fmla="*/ 7 h 14"/>
                <a:gd name="T12" fmla="*/ 6 w 39"/>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39" h="14">
                  <a:moveTo>
                    <a:pt x="6" y="14"/>
                  </a:moveTo>
                  <a:cubicBezTo>
                    <a:pt x="32" y="14"/>
                    <a:pt x="32" y="14"/>
                    <a:pt x="32" y="14"/>
                  </a:cubicBezTo>
                  <a:cubicBezTo>
                    <a:pt x="36" y="14"/>
                    <a:pt x="39" y="11"/>
                    <a:pt x="39" y="7"/>
                  </a:cubicBezTo>
                  <a:cubicBezTo>
                    <a:pt x="39" y="3"/>
                    <a:pt x="36" y="0"/>
                    <a:pt x="32" y="0"/>
                  </a:cubicBezTo>
                  <a:cubicBezTo>
                    <a:pt x="6" y="0"/>
                    <a:pt x="6" y="0"/>
                    <a:pt x="6" y="0"/>
                  </a:cubicBezTo>
                  <a:cubicBezTo>
                    <a:pt x="3" y="0"/>
                    <a:pt x="0" y="3"/>
                    <a:pt x="0" y="7"/>
                  </a:cubicBezTo>
                  <a:cubicBezTo>
                    <a:pt x="0" y="11"/>
                    <a:pt x="3" y="14"/>
                    <a:pt x="6" y="14"/>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Rectangle 21"/>
            <p:cNvSpPr>
              <a:spLocks noChangeArrowheads="1"/>
            </p:cNvSpPr>
            <p:nvPr/>
          </p:nvSpPr>
          <p:spPr bwMode="auto">
            <a:xfrm>
              <a:off x="1944780"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3" name="Rectangle 22"/>
            <p:cNvSpPr>
              <a:spLocks noChangeArrowheads="1"/>
            </p:cNvSpPr>
            <p:nvPr/>
          </p:nvSpPr>
          <p:spPr bwMode="auto">
            <a:xfrm>
              <a:off x="1944780"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4" name="Rectangle 23"/>
            <p:cNvSpPr>
              <a:spLocks noChangeArrowheads="1"/>
            </p:cNvSpPr>
            <p:nvPr/>
          </p:nvSpPr>
          <p:spPr bwMode="auto">
            <a:xfrm>
              <a:off x="1944780" y="445488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5" name="Rectangle 24"/>
            <p:cNvSpPr>
              <a:spLocks noChangeArrowheads="1"/>
            </p:cNvSpPr>
            <p:nvPr/>
          </p:nvSpPr>
          <p:spPr bwMode="auto">
            <a:xfrm>
              <a:off x="1944780" y="462355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6" name="Rectangle 25"/>
            <p:cNvSpPr>
              <a:spLocks noChangeArrowheads="1"/>
            </p:cNvSpPr>
            <p:nvPr/>
          </p:nvSpPr>
          <p:spPr bwMode="auto">
            <a:xfrm>
              <a:off x="3162062"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7" name="Rectangle 26"/>
            <p:cNvSpPr>
              <a:spLocks noChangeArrowheads="1"/>
            </p:cNvSpPr>
            <p:nvPr/>
          </p:nvSpPr>
          <p:spPr bwMode="auto">
            <a:xfrm>
              <a:off x="3162062"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8" name="Rectangle 27"/>
            <p:cNvSpPr>
              <a:spLocks noChangeArrowheads="1"/>
            </p:cNvSpPr>
            <p:nvPr/>
          </p:nvSpPr>
          <p:spPr bwMode="auto">
            <a:xfrm>
              <a:off x="3162062" y="395447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9" name="Rectangle 28"/>
            <p:cNvSpPr>
              <a:spLocks noChangeArrowheads="1"/>
            </p:cNvSpPr>
            <p:nvPr/>
          </p:nvSpPr>
          <p:spPr bwMode="auto">
            <a:xfrm>
              <a:off x="3162062" y="378579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0" name="Rectangle 29"/>
            <p:cNvSpPr>
              <a:spLocks noChangeArrowheads="1"/>
            </p:cNvSpPr>
            <p:nvPr/>
          </p:nvSpPr>
          <p:spPr bwMode="auto">
            <a:xfrm>
              <a:off x="3162062" y="362274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1" name="Rectangle 30"/>
            <p:cNvSpPr>
              <a:spLocks noChangeArrowheads="1"/>
            </p:cNvSpPr>
            <p:nvPr/>
          </p:nvSpPr>
          <p:spPr bwMode="auto">
            <a:xfrm>
              <a:off x="3162062" y="345406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3" name="Rectangle 31"/>
            <p:cNvSpPr>
              <a:spLocks noChangeArrowheads="1"/>
            </p:cNvSpPr>
            <p:nvPr/>
          </p:nvSpPr>
          <p:spPr bwMode="auto">
            <a:xfrm>
              <a:off x="3162062" y="4454880"/>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4" name="星形: 五角 53"/>
            <p:cNvSpPr/>
            <p:nvPr/>
          </p:nvSpPr>
          <p:spPr>
            <a:xfrm>
              <a:off x="2071286" y="3319538"/>
              <a:ext cx="567879" cy="567879"/>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Rectangle 31"/>
            <p:cNvSpPr>
              <a:spLocks noChangeArrowheads="1"/>
            </p:cNvSpPr>
            <p:nvPr/>
          </p:nvSpPr>
          <p:spPr bwMode="auto">
            <a:xfrm>
              <a:off x="3543136" y="4741631"/>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56" name="타원 108"/>
          <p:cNvSpPr/>
          <p:nvPr/>
        </p:nvSpPr>
        <p:spPr>
          <a:xfrm>
            <a:off x="384311" y="5048400"/>
            <a:ext cx="4108175" cy="11617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solidFill>
                  <a:schemeClr val="accent1"/>
                </a:solidFill>
                <a:latin typeface="+mj-ea"/>
                <a:ea typeface="+mj-ea"/>
              </a:rPr>
              <a:t>请输入您的小标题</a:t>
            </a:r>
            <a:endParaRPr lang="en-US" altLang="zh-CN" sz="2000" dirty="0">
              <a:solidFill>
                <a:schemeClr val="accent1"/>
              </a:solidFill>
              <a:latin typeface="+mj-ea"/>
              <a:ea typeface="+mj-ea"/>
            </a:endParaRPr>
          </a:p>
          <a:p>
            <a:pPr algn="ctr">
              <a:defRPr/>
            </a:pPr>
            <a:r>
              <a:rPr lang="zh-CN" altLang="en-US" sz="2000" dirty="0">
                <a:solidFill>
                  <a:schemeClr val="accent1"/>
                </a:solidFill>
                <a:latin typeface="+mj-ea"/>
                <a:ea typeface="+mj-ea"/>
              </a:rPr>
              <a:t>请输入您的小标题</a:t>
            </a:r>
            <a:endParaRPr lang="ko-KR" altLang="en-US" sz="2000" dirty="0">
              <a:solidFill>
                <a:schemeClr val="accent1"/>
              </a:solidFill>
              <a:latin typeface="+mj-ea"/>
              <a:ea typeface="+mj-ea"/>
            </a:endParaRPr>
          </a:p>
        </p:txBody>
      </p:sp>
      <p:sp>
        <p:nvSpPr>
          <p:cNvPr id="57" name="矩形 56"/>
          <p:cNvSpPr/>
          <p:nvPr/>
        </p:nvSpPr>
        <p:spPr>
          <a:xfrm>
            <a:off x="6489037" y="1551563"/>
            <a:ext cx="4987345" cy="1599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8" name="KSO_Shape"/>
          <p:cNvSpPr/>
          <p:nvPr/>
        </p:nvSpPr>
        <p:spPr bwMode="auto">
          <a:xfrm flipH="1">
            <a:off x="5884915" y="1703772"/>
            <a:ext cx="451786" cy="129538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59" name="星形: 五角 58"/>
          <p:cNvSpPr/>
          <p:nvPr/>
        </p:nvSpPr>
        <p:spPr>
          <a:xfrm>
            <a:off x="4983872" y="2049777"/>
            <a:ext cx="603376" cy="603375"/>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矩形 59"/>
          <p:cNvSpPr/>
          <p:nvPr/>
        </p:nvSpPr>
        <p:spPr>
          <a:xfrm>
            <a:off x="6489037" y="3259025"/>
            <a:ext cx="4987345" cy="1599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61" name="KSO_Shape"/>
          <p:cNvSpPr/>
          <p:nvPr/>
        </p:nvSpPr>
        <p:spPr bwMode="auto">
          <a:xfrm flipH="1">
            <a:off x="5884915" y="3411234"/>
            <a:ext cx="451786" cy="129538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2" name="星形: 五角 61"/>
          <p:cNvSpPr/>
          <p:nvPr/>
        </p:nvSpPr>
        <p:spPr>
          <a:xfrm>
            <a:off x="4983872" y="3757239"/>
            <a:ext cx="603376" cy="603375"/>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矩形 62"/>
          <p:cNvSpPr/>
          <p:nvPr/>
        </p:nvSpPr>
        <p:spPr>
          <a:xfrm>
            <a:off x="6489037" y="4966487"/>
            <a:ext cx="4987345" cy="1599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64" name="KSO_Shape"/>
          <p:cNvSpPr/>
          <p:nvPr/>
        </p:nvSpPr>
        <p:spPr bwMode="auto">
          <a:xfrm flipH="1">
            <a:off x="5884915" y="5118696"/>
            <a:ext cx="451786" cy="129538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5" name="星形: 五角 64"/>
          <p:cNvSpPr/>
          <p:nvPr/>
        </p:nvSpPr>
        <p:spPr>
          <a:xfrm>
            <a:off x="4983872" y="5464701"/>
            <a:ext cx="603376" cy="603375"/>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3" name="组合 12"/>
          <p:cNvGrpSpPr/>
          <p:nvPr/>
        </p:nvGrpSpPr>
        <p:grpSpPr>
          <a:xfrm>
            <a:off x="2653566" y="3560486"/>
            <a:ext cx="1408467" cy="2272755"/>
            <a:chOff x="1039813" y="1706563"/>
            <a:chExt cx="838199" cy="1352550"/>
          </a:xfrm>
        </p:grpSpPr>
        <p:sp>
          <p:nvSpPr>
            <p:cNvPr id="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矩形 18"/>
          <p:cNvSpPr/>
          <p:nvPr/>
        </p:nvSpPr>
        <p:spPr>
          <a:xfrm>
            <a:off x="2880308"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语文</a:t>
            </a:r>
            <a:endParaRPr lang="zh-CN" altLang="en-US" sz="1800" dirty="0"/>
          </a:p>
        </p:txBody>
      </p:sp>
      <p:sp>
        <p:nvSpPr>
          <p:cNvPr id="30" name="矩形 29"/>
          <p:cNvSpPr/>
          <p:nvPr/>
        </p:nvSpPr>
        <p:spPr>
          <a:xfrm>
            <a:off x="461909"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2987869"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72</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0" name="组合 69"/>
          <p:cNvGrpSpPr/>
          <p:nvPr/>
        </p:nvGrpSpPr>
        <p:grpSpPr>
          <a:xfrm>
            <a:off x="6470823" y="3560486"/>
            <a:ext cx="1408467" cy="2272755"/>
            <a:chOff x="1039813" y="1706563"/>
            <a:chExt cx="838199" cy="1352550"/>
          </a:xfrm>
        </p:grpSpPr>
        <p:sp>
          <p:nvSpPr>
            <p:cNvPr id="7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矩形 75"/>
          <p:cNvSpPr/>
          <p:nvPr/>
        </p:nvSpPr>
        <p:spPr>
          <a:xfrm>
            <a:off x="6697565"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数学</a:t>
            </a:r>
            <a:endParaRPr lang="zh-CN" altLang="en-US" sz="1800" dirty="0"/>
          </a:p>
        </p:txBody>
      </p:sp>
      <p:sp>
        <p:nvSpPr>
          <p:cNvPr id="77" name="矩形 76"/>
          <p:cNvSpPr/>
          <p:nvPr/>
        </p:nvSpPr>
        <p:spPr>
          <a:xfrm>
            <a:off x="4279166"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8" name="文本框 77"/>
          <p:cNvSpPr txBox="1"/>
          <p:nvPr/>
        </p:nvSpPr>
        <p:spPr>
          <a:xfrm>
            <a:off x="6805126"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95</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9" name="组合 78"/>
          <p:cNvGrpSpPr/>
          <p:nvPr/>
        </p:nvGrpSpPr>
        <p:grpSpPr>
          <a:xfrm>
            <a:off x="10288080" y="3560486"/>
            <a:ext cx="1408467" cy="2272755"/>
            <a:chOff x="1039813" y="1706563"/>
            <a:chExt cx="838199" cy="1352550"/>
          </a:xfrm>
        </p:grpSpPr>
        <p:sp>
          <p:nvSpPr>
            <p:cNvPr id="80"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5" name="矩形 84"/>
          <p:cNvSpPr/>
          <p:nvPr/>
        </p:nvSpPr>
        <p:spPr>
          <a:xfrm>
            <a:off x="10514822"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英语</a:t>
            </a:r>
            <a:endParaRPr lang="zh-CN" altLang="en-US" sz="1800" dirty="0"/>
          </a:p>
        </p:txBody>
      </p:sp>
      <p:sp>
        <p:nvSpPr>
          <p:cNvPr id="86" name="矩形 85"/>
          <p:cNvSpPr/>
          <p:nvPr/>
        </p:nvSpPr>
        <p:spPr>
          <a:xfrm>
            <a:off x="8096423"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87" name="文本框 86"/>
          <p:cNvSpPr txBox="1"/>
          <p:nvPr/>
        </p:nvSpPr>
        <p:spPr>
          <a:xfrm>
            <a:off x="10622383"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63</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sp>
        <p:nvSpPr>
          <p:cNvPr id="88" name="矩形 87"/>
          <p:cNvSpPr/>
          <p:nvPr/>
        </p:nvSpPr>
        <p:spPr>
          <a:xfrm>
            <a:off x="1368880" y="1964653"/>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4" name="自由: 形状 13"/>
          <p:cNvSpPr>
            <a:spLocks noChangeArrowheads="1"/>
          </p:cNvSpPr>
          <p:nvPr/>
        </p:nvSpPr>
        <p:spPr bwMode="auto">
          <a:xfrm rot="21599018">
            <a:off x="1683835" y="3285142"/>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AutoShape 8"/>
          <p:cNvSpPr>
            <a:spLocks noChangeArrowheads="1"/>
          </p:cNvSpPr>
          <p:nvPr/>
        </p:nvSpPr>
        <p:spPr bwMode="auto">
          <a:xfrm rot="21599018">
            <a:off x="3229337" y="3284910"/>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6114519" y="208212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7" name="MH_Other_4"/>
          <p:cNvSpPr/>
          <p:nvPr>
            <p:custDataLst>
              <p:tags r:id="rId1"/>
            </p:custDataLst>
          </p:nvPr>
        </p:nvSpPr>
        <p:spPr bwMode="auto">
          <a:xfrm>
            <a:off x="792163" y="3284875"/>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18" name="文本框 17"/>
          <p:cNvSpPr txBox="1"/>
          <p:nvPr/>
        </p:nvSpPr>
        <p:spPr>
          <a:xfrm>
            <a:off x="3473574" y="3040105"/>
            <a:ext cx="2132003" cy="830997"/>
          </a:xfrm>
          <a:prstGeom prst="rect">
            <a:avLst/>
          </a:prstGeom>
          <a:noFill/>
        </p:spPr>
        <p:txBody>
          <a:bodyPr wrap="square" rtlCol="0">
            <a:spAutoFit/>
          </a:bodyPr>
          <a:lstStyle/>
          <a:p>
            <a:pPr algn="ctr"/>
            <a:r>
              <a:rPr lang="en-US" altLang="zh-CN" sz="4800" b="1" dirty="0">
                <a:latin typeface="+mj-ea"/>
                <a:ea typeface="+mj-ea"/>
              </a:rPr>
              <a:t>72%</a:t>
            </a:r>
            <a:endParaRPr lang="zh-CN" altLang="en-US" sz="4800" b="1" dirty="0">
              <a:latin typeface="+mj-ea"/>
              <a:ea typeface="+mj-ea"/>
            </a:endParaRPr>
          </a:p>
        </p:txBody>
      </p:sp>
      <p:sp>
        <p:nvSpPr>
          <p:cNvPr id="20" name="矩形 19"/>
          <p:cNvSpPr/>
          <p:nvPr/>
        </p:nvSpPr>
        <p:spPr>
          <a:xfrm>
            <a:off x="792163" y="2030505"/>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1" name="自由: 形状 20"/>
          <p:cNvSpPr>
            <a:spLocks noChangeArrowheads="1"/>
          </p:cNvSpPr>
          <p:nvPr/>
        </p:nvSpPr>
        <p:spPr bwMode="auto">
          <a:xfrm rot="21599018">
            <a:off x="1683835" y="5710386"/>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 name="AutoShape 8"/>
          <p:cNvSpPr>
            <a:spLocks noChangeArrowheads="1"/>
          </p:cNvSpPr>
          <p:nvPr/>
        </p:nvSpPr>
        <p:spPr bwMode="auto">
          <a:xfrm rot="21599018">
            <a:off x="3229337" y="5710154"/>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23" name="MH_Other_4"/>
          <p:cNvSpPr/>
          <p:nvPr>
            <p:custDataLst>
              <p:tags r:id="rId2"/>
            </p:custDataLst>
          </p:nvPr>
        </p:nvSpPr>
        <p:spPr bwMode="auto">
          <a:xfrm>
            <a:off x="792163" y="5710119"/>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24" name="文本框 23"/>
          <p:cNvSpPr txBox="1"/>
          <p:nvPr/>
        </p:nvSpPr>
        <p:spPr>
          <a:xfrm>
            <a:off x="3473574" y="5465349"/>
            <a:ext cx="2132003" cy="830997"/>
          </a:xfrm>
          <a:prstGeom prst="rect">
            <a:avLst/>
          </a:prstGeom>
          <a:noFill/>
        </p:spPr>
        <p:txBody>
          <a:bodyPr wrap="square" rtlCol="0">
            <a:spAutoFit/>
          </a:bodyPr>
          <a:lstStyle/>
          <a:p>
            <a:pPr algn="ctr"/>
            <a:r>
              <a:rPr lang="en-US" altLang="zh-CN" sz="4800" b="1" dirty="0">
                <a:latin typeface="+mj-ea"/>
                <a:ea typeface="+mj-ea"/>
              </a:rPr>
              <a:t>96%</a:t>
            </a:r>
            <a:endParaRPr lang="zh-CN" altLang="en-US" sz="4800" b="1" dirty="0">
              <a:latin typeface="+mj-ea"/>
              <a:ea typeface="+mj-ea"/>
            </a:endParaRPr>
          </a:p>
        </p:txBody>
      </p:sp>
      <p:sp>
        <p:nvSpPr>
          <p:cNvPr id="25" name="矩形 24"/>
          <p:cNvSpPr/>
          <p:nvPr/>
        </p:nvSpPr>
        <p:spPr>
          <a:xfrm>
            <a:off x="792163" y="4455749"/>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1" name="矩形 30"/>
          <p:cNvSpPr/>
          <p:nvPr/>
        </p:nvSpPr>
        <p:spPr>
          <a:xfrm>
            <a:off x="6727033" y="205590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9" name="Freeform 66"/>
          <p:cNvSpPr>
            <a:spLocks noEditPoints="1"/>
          </p:cNvSpPr>
          <p:nvPr/>
        </p:nvSpPr>
        <p:spPr bwMode="auto">
          <a:xfrm rot="218059">
            <a:off x="1268534" y="3372878"/>
            <a:ext cx="581136" cy="587189"/>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9FCFB"/>
          </a:solidFill>
          <a:ln w="9525">
            <a:noFill/>
            <a:round/>
          </a:ln>
        </p:spPr>
        <p:txBody>
          <a:bodyPr vert="horz" wrap="square" lIns="91440" tIns="45720" rIns="91440" bIns="45720" numCol="1" anchor="t" anchorCtr="0" compatLnSpc="1"/>
          <a:lstStyle/>
          <a:p>
            <a:endParaRPr lang="zh-CN" altLang="en-US"/>
          </a:p>
        </p:txBody>
      </p:sp>
      <p:sp>
        <p:nvSpPr>
          <p:cNvPr id="26" name="Freeform 66"/>
          <p:cNvSpPr>
            <a:spLocks noEditPoints="1"/>
          </p:cNvSpPr>
          <p:nvPr/>
        </p:nvSpPr>
        <p:spPr bwMode="auto">
          <a:xfrm rot="218059">
            <a:off x="1268534" y="5783587"/>
            <a:ext cx="581136" cy="587189"/>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9FCFB"/>
          </a:solidFill>
          <a:ln w="9525">
            <a:noFill/>
            <a:round/>
          </a:ln>
        </p:spPr>
        <p:txBody>
          <a:bodyPr vert="horz" wrap="square" lIns="91440" tIns="45720" rIns="91440" bIns="45720" numCol="1" anchor="t" anchorCtr="0" compatLnSpc="1"/>
          <a:lstStyle/>
          <a:p>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1679369" y="2535589"/>
            <a:ext cx="2308490" cy="2566497"/>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486401" y="1932644"/>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타원 108"/>
          <p:cNvSpPr/>
          <p:nvPr/>
        </p:nvSpPr>
        <p:spPr>
          <a:xfrm>
            <a:off x="1026385" y="535830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4" name="文本框 23"/>
          <p:cNvSpPr txBox="1"/>
          <p:nvPr/>
        </p:nvSpPr>
        <p:spPr>
          <a:xfrm>
            <a:off x="4640842" y="177859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矩形 24"/>
          <p:cNvSpPr/>
          <p:nvPr/>
        </p:nvSpPr>
        <p:spPr>
          <a:xfrm>
            <a:off x="5486401" y="3536156"/>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5486401" y="5139668"/>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tags/tag1.xml><?xml version="1.0" encoding="utf-8"?>
<p:tagLst xmlns:p="http://schemas.openxmlformats.org/presentationml/2006/main">
  <p:tag name="MH" val="20160624112451"/>
  <p:tag name="MH_LIBRARY" val="GRAPHIC"/>
  <p:tag name="MH_TYPE" val="Other"/>
  <p:tag name="MH_ORDER" val="4"/>
</p:tagLst>
</file>

<file path=ppt/tags/tag10.xml><?xml version="1.0" encoding="utf-8"?>
<p:tagLst xmlns:p="http://schemas.openxmlformats.org/presentationml/2006/main">
  <p:tag name="MH" val="20161013024259"/>
  <p:tag name="MH_LIBRARY" val="GRAPHIC"/>
  <p:tag name="MH_TYPE" val="SubTitle"/>
  <p:tag name="MH_ORDER" val="1"/>
</p:tagLst>
</file>

<file path=ppt/tags/tag11.xml><?xml version="1.0" encoding="utf-8"?>
<p:tagLst xmlns:p="http://schemas.openxmlformats.org/presentationml/2006/main">
  <p:tag name="MH" val="20161013024259"/>
  <p:tag name="MH_LIBRARY" val="GRAPHIC"/>
  <p:tag name="MH_TYPE" val="SubTitle"/>
  <p:tag name="MH_ORDER" val="1"/>
</p:tagLst>
</file>

<file path=ppt/tags/tag2.xml><?xml version="1.0" encoding="utf-8"?>
<p:tagLst xmlns:p="http://schemas.openxmlformats.org/presentationml/2006/main">
  <p:tag name="MH" val="20160624112451"/>
  <p:tag name="MH_LIBRARY" val="GRAPHIC"/>
  <p:tag name="MH_TYPE" val="Other"/>
  <p:tag name="MH_ORDER" val="4"/>
</p:tagLst>
</file>

<file path=ppt/tags/tag3.xml><?xml version="1.0" encoding="utf-8"?>
<p:tagLst xmlns:p="http://schemas.openxmlformats.org/presentationml/2006/main">
  <p:tag name="MH" val="20160623103843"/>
  <p:tag name="MH_LIBRARY" val="GRAPHIC"/>
  <p:tag name="MH_TYPE" val="Other"/>
  <p:tag name="MH_ORDER" val="5"/>
</p:tagLst>
</file>

<file path=ppt/tags/tag4.xml><?xml version="1.0" encoding="utf-8"?>
<p:tagLst xmlns:p="http://schemas.openxmlformats.org/presentationml/2006/main">
  <p:tag name="MH" val="20160623103843"/>
  <p:tag name="MH_LIBRARY" val="GRAPHIC"/>
  <p:tag name="MH_TYPE" val="Other"/>
  <p:tag name="MH_ORDER" val="5"/>
</p:tagLst>
</file>

<file path=ppt/tags/tag5.xml><?xml version="1.0" encoding="utf-8"?>
<p:tagLst xmlns:p="http://schemas.openxmlformats.org/presentationml/2006/main">
  <p:tag name="MH" val="20160623103843"/>
  <p:tag name="MH_LIBRARY" val="GRAPHIC"/>
  <p:tag name="MH_TYPE" val="Other"/>
  <p:tag name="MH_ORDER" val="5"/>
</p:tagLst>
</file>

<file path=ppt/tags/tag6.xml><?xml version="1.0" encoding="utf-8"?>
<p:tagLst xmlns:p="http://schemas.openxmlformats.org/presentationml/2006/main">
  <p:tag name="MH" val="20160614212001"/>
  <p:tag name="MH_LIBRARY" val="GRAPHIC"/>
  <p:tag name="MH_TYPE" val="Other"/>
  <p:tag name="MH_ORDER" val="3"/>
</p:tagLst>
</file>

<file path=ppt/tags/tag7.xml><?xml version="1.0" encoding="utf-8"?>
<p:tagLst xmlns:p="http://schemas.openxmlformats.org/presentationml/2006/main">
  <p:tag name="MH" val="20160614212001"/>
  <p:tag name="MH_LIBRARY" val="GRAPHIC"/>
  <p:tag name="MH_TYPE" val="Other"/>
  <p:tag name="MH_ORDER" val="3"/>
</p:tagLst>
</file>

<file path=ppt/tags/tag8.xml><?xml version="1.0" encoding="utf-8"?>
<p:tagLst xmlns:p="http://schemas.openxmlformats.org/presentationml/2006/main">
  <p:tag name="MH" val="20160614212001"/>
  <p:tag name="MH_LIBRARY" val="GRAPHIC"/>
  <p:tag name="MH_TYPE" val="Other"/>
  <p:tag name="MH_ORDER" val="3"/>
</p:tagLst>
</file>

<file path=ppt/tags/tag9.xml><?xml version="1.0" encoding="utf-8"?>
<p:tagLst xmlns:p="http://schemas.openxmlformats.org/presentationml/2006/main">
  <p:tag name="MH" val="20160614212001"/>
  <p:tag name="MH_LIBRARY" val="GRAPHIC"/>
  <p:tag name="MH_TYPE" val="Other"/>
  <p:tag name="MH_ORDER" val="3"/>
</p:tagLst>
</file>

<file path=ppt/theme/theme1.xml><?xml version="1.0" encoding="utf-8"?>
<a:theme xmlns:a="http://schemas.openxmlformats.org/drawingml/2006/main" name="A000120141119A01PPBG">
  <a:themeElements>
    <a:clrScheme name="自定义 102">
      <a:dk1>
        <a:srgbClr val="585858"/>
      </a:dk1>
      <a:lt1>
        <a:sysClr val="window" lastClr="FFFFFF"/>
      </a:lt1>
      <a:dk2>
        <a:srgbClr val="585858"/>
      </a:dk2>
      <a:lt2>
        <a:srgbClr val="FFFFFF"/>
      </a:lt2>
      <a:accent1>
        <a:srgbClr val="239071"/>
      </a:accent1>
      <a:accent2>
        <a:srgbClr val="57C1AD"/>
      </a:accent2>
      <a:accent3>
        <a:srgbClr val="42ADCA"/>
      </a:accent3>
      <a:accent4>
        <a:srgbClr val="C684AB"/>
      </a:accent4>
      <a:accent5>
        <a:srgbClr val="BB735D"/>
      </a:accent5>
      <a:accent6>
        <a:srgbClr val="DC5389"/>
      </a:accent6>
      <a:hlink>
        <a:srgbClr val="CC9900"/>
      </a:hlink>
      <a:folHlink>
        <a:srgbClr val="0070C0"/>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4328</Words>
  <Application>WPS 演示</Application>
  <PresentationFormat>宽屏</PresentationFormat>
  <Paragraphs>369</Paragraphs>
  <Slides>30</Slides>
  <Notes>4</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30</vt:i4>
      </vt:variant>
    </vt:vector>
  </HeadingPairs>
  <TitlesOfParts>
    <vt:vector size="48" baseType="lpstr">
      <vt:lpstr>Arial</vt:lpstr>
      <vt:lpstr>宋体</vt:lpstr>
      <vt:lpstr>Wingdings</vt:lpstr>
      <vt:lpstr>Calibri</vt:lpstr>
      <vt:lpstr>幼圆</vt:lpstr>
      <vt:lpstr>黑体</vt:lpstr>
      <vt:lpstr>Tempus Sans ITC</vt:lpstr>
      <vt:lpstr>Wingdings 2</vt:lpstr>
      <vt:lpstr>微软雅黑</vt:lpstr>
      <vt:lpstr>Bernard MT Condensed</vt:lpstr>
      <vt:lpstr>等线</vt:lpstr>
      <vt:lpstr>GoodVibrationsROB</vt:lpstr>
      <vt:lpstr>等线 Light</vt:lpstr>
      <vt:lpstr>Lato Black</vt:lpstr>
      <vt:lpstr>Calibri</vt:lpstr>
      <vt:lpstr>Gungsuh</vt:lpstr>
      <vt:lpstr>Lato</vt:lpstr>
      <vt:lpstr>A000120141119A01PPBG</vt:lpstr>
      <vt:lpstr>简约清新教育 教学可爱卡通模板</vt:lpstr>
      <vt:lpstr>PowerPoint 演示文稿</vt:lpstr>
      <vt:lpstr>请输入第一章 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 的大标题</vt:lpstr>
      <vt:lpstr>请在此输入您的大标题</vt:lpstr>
      <vt:lpstr>请在此输入您的大标题</vt:lpstr>
      <vt:lpstr>请在此输入您的大标题</vt:lpstr>
      <vt:lpstr>请在此输入您的大标题</vt:lpstr>
      <vt:lpstr>请在此输入您的大标题</vt:lpstr>
      <vt:lpstr>请输入第三章 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请输入第四章 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2017-05-10T09:06:26Z</dcterms:created>
  <dcterms:modified xsi:type="dcterms:W3CDTF">2017-05-10T09:06:27Z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